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260" r:id="rId4"/>
    <p:sldId id="292" r:id="rId5"/>
    <p:sldId id="303" r:id="rId6"/>
    <p:sldId id="305" r:id="rId7"/>
    <p:sldId id="308" r:id="rId8"/>
    <p:sldId id="309" r:id="rId9"/>
    <p:sldId id="279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295" r:id="rId18"/>
    <p:sldId id="269" r:id="rId19"/>
    <p:sldId id="302" r:id="rId20"/>
    <p:sldId id="307" r:id="rId21"/>
    <p:sldId id="285" r:id="rId22"/>
    <p:sldId id="284" r:id="rId23"/>
    <p:sldId id="281" r:id="rId24"/>
    <p:sldId id="28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003366"/>
    <a:srgbClr val="2F6ACB"/>
    <a:srgbClr val="3376C7"/>
    <a:srgbClr val="B6E7F6"/>
    <a:srgbClr val="E56D09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5" d="100"/>
          <a:sy n="75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16B7E-3054-414C-BFAF-E8E189D3F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1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6B7E-3054-414C-BFAF-E8E189D3FD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>
              <a:gd name="T0" fmla="*/ 8 w 5767"/>
              <a:gd name="T1" fmla="*/ 3103 h 3128"/>
              <a:gd name="T2" fmla="*/ 2913 w 5767"/>
              <a:gd name="T3" fmla="*/ 3102 h 3128"/>
              <a:gd name="T4" fmla="*/ 3143 w 5767"/>
              <a:gd name="T5" fmla="*/ 3022 h 3128"/>
              <a:gd name="T6" fmla="*/ 3668 w 5767"/>
              <a:gd name="T7" fmla="*/ 2460 h 3128"/>
              <a:gd name="T8" fmla="*/ 4129 w 5767"/>
              <a:gd name="T9" fmla="*/ 2235 h 3128"/>
              <a:gd name="T10" fmla="*/ 5761 w 5767"/>
              <a:gd name="T11" fmla="*/ 2235 h 3128"/>
              <a:gd name="T12" fmla="*/ 5767 w 5767"/>
              <a:gd name="T13" fmla="*/ 0 h 3128"/>
              <a:gd name="T14" fmla="*/ 0 w 5767"/>
              <a:gd name="T15" fmla="*/ 1 h 3128"/>
              <a:gd name="T16" fmla="*/ 8 w 5767"/>
              <a:gd name="T17" fmla="*/ 3103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>
              <a:gd name="T0" fmla="*/ 8 w 5767"/>
              <a:gd name="T1" fmla="*/ 2730 h 2730"/>
              <a:gd name="T2" fmla="*/ 3040 w 5767"/>
              <a:gd name="T3" fmla="*/ 2726 h 2730"/>
              <a:gd name="T4" fmla="*/ 3347 w 5767"/>
              <a:gd name="T5" fmla="*/ 2630 h 2730"/>
              <a:gd name="T6" fmla="*/ 3795 w 5767"/>
              <a:gd name="T7" fmla="*/ 2170 h 2730"/>
              <a:gd name="T8" fmla="*/ 4115 w 5767"/>
              <a:gd name="T9" fmla="*/ 2080 h 2730"/>
              <a:gd name="T10" fmla="*/ 5760 w 5767"/>
              <a:gd name="T11" fmla="*/ 2093 h 2730"/>
              <a:gd name="T12" fmla="*/ 5767 w 5767"/>
              <a:gd name="T13" fmla="*/ 0 h 2730"/>
              <a:gd name="T14" fmla="*/ 0 w 5767"/>
              <a:gd name="T15" fmla="*/ 1 h 2730"/>
              <a:gd name="T16" fmla="*/ 8 w 5767"/>
              <a:gd name="T17" fmla="*/ 2730 h 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1008 h 1008"/>
              <a:gd name="T2" fmla="*/ 1884 w 5766"/>
              <a:gd name="T3" fmla="*/ 1008 h 1008"/>
              <a:gd name="T4" fmla="*/ 2152 w 5766"/>
              <a:gd name="T5" fmla="*/ 921 h 1008"/>
              <a:gd name="T6" fmla="*/ 2560 w 5766"/>
              <a:gd name="T7" fmla="*/ 531 h 1008"/>
              <a:gd name="T8" fmla="*/ 2892 w 5766"/>
              <a:gd name="T9" fmla="*/ 448 h 1008"/>
              <a:gd name="T10" fmla="*/ 5766 w 5766"/>
              <a:gd name="T11" fmla="*/ 461 h 1008"/>
              <a:gd name="T12" fmla="*/ 5758 w 5766"/>
              <a:gd name="T13" fmla="*/ 0 h 1008"/>
              <a:gd name="T14" fmla="*/ 0 w 5766"/>
              <a:gd name="T15" fmla="*/ 2 h 1008"/>
              <a:gd name="T16" fmla="*/ 0 w 5766"/>
              <a:gd name="T1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9" name="Freeform 27" descr="1"/>
          <p:cNvSpPr>
            <a:spLocks/>
          </p:cNvSpPr>
          <p:nvPr/>
        </p:nvSpPr>
        <p:spPr bwMode="gray">
          <a:xfrm>
            <a:off x="0" y="-9525"/>
            <a:ext cx="9170988" cy="1362075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1B457808-70D1-4F4A-962B-02E860DC19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03" name="Picture 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099" grpId="0" animBg="1"/>
      <p:bldP spid="3109" grpId="0" animBg="1"/>
      <p:bldP spid="3105" grpId="0" animBg="1"/>
      <p:bldP spid="3106" grpId="0" animBg="1"/>
      <p:bldP spid="310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EF452-2ED2-4C85-B692-B0C72F8B8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D670A-9C93-45E2-B42A-CDD8E149B3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575C51D4-9C13-4958-8F9F-1CEDA0F65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600200"/>
            <a:ext cx="8437562" cy="47545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6E4DF4FF-864A-4941-9C6C-65239139E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50838" y="1600200"/>
            <a:ext cx="8437562" cy="47545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0A6D9DF8-34E0-4B6A-8888-EBAA949A7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50838" y="1600200"/>
            <a:ext cx="8437562" cy="475456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DFFB0690-E5CF-4FA7-B459-4A66648A47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45DFB-ACE4-4F8D-A4A2-B00A52E86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D89B5-D5BE-4054-BD9F-E1D21A61CA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8D0FB-86BC-46D2-BF11-F710EB6FF8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9C609-6E26-4189-A618-F1F3A7532A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315C8-FD8D-4FE1-8AE0-5F65E7ED2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A17CA-36FC-4F6E-A512-ECE7DFD553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CBB8C-C03E-4D58-AB5B-80485F1C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BE3E8-462E-4DE2-89A1-42C57D6835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Freeform 47"/>
          <p:cNvSpPr>
            <a:spLocks/>
          </p:cNvSpPr>
          <p:nvPr/>
        </p:nvSpPr>
        <p:spPr bwMode="gray">
          <a:xfrm>
            <a:off x="0" y="-85725"/>
            <a:ext cx="9174163" cy="704850"/>
          </a:xfrm>
          <a:custGeom>
            <a:avLst/>
            <a:gdLst>
              <a:gd name="T0" fmla="*/ 0 w 5779"/>
              <a:gd name="T1" fmla="*/ 472 h 480"/>
              <a:gd name="T2" fmla="*/ 3261 w 5779"/>
              <a:gd name="T3" fmla="*/ 473 h 480"/>
              <a:gd name="T4" fmla="*/ 3437 w 5779"/>
              <a:gd name="T5" fmla="*/ 465 h 480"/>
              <a:gd name="T6" fmla="*/ 3763 w 5779"/>
              <a:gd name="T7" fmla="*/ 314 h 480"/>
              <a:gd name="T8" fmla="*/ 5779 w 5779"/>
              <a:gd name="T9" fmla="*/ 314 h 480"/>
              <a:gd name="T10" fmla="*/ 5777 w 5779"/>
              <a:gd name="T11" fmla="*/ 0 h 480"/>
              <a:gd name="T12" fmla="*/ 0 w 5779"/>
              <a:gd name="T13" fmla="*/ 1 h 480"/>
              <a:gd name="T14" fmla="*/ 0 w 5779"/>
              <a:gd name="T15" fmla="*/ 47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79" h="480">
                <a:moveTo>
                  <a:pt x="0" y="472"/>
                </a:moveTo>
                <a:lnTo>
                  <a:pt x="3261" y="473"/>
                </a:lnTo>
                <a:cubicBezTo>
                  <a:pt x="3402" y="473"/>
                  <a:pt x="3356" y="480"/>
                  <a:pt x="3437" y="465"/>
                </a:cubicBezTo>
                <a:lnTo>
                  <a:pt x="3763" y="314"/>
                </a:lnTo>
                <a:lnTo>
                  <a:pt x="5779" y="314"/>
                </a:lnTo>
                <a:lnTo>
                  <a:pt x="5777" y="0"/>
                </a:lnTo>
                <a:lnTo>
                  <a:pt x="0" y="1"/>
                </a:lnTo>
                <a:lnTo>
                  <a:pt x="0" y="472"/>
                </a:lnTo>
                <a:close/>
              </a:path>
            </a:pathLst>
          </a:cu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0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>
              <a:gd name="T0" fmla="*/ 7 w 5780"/>
              <a:gd name="T1" fmla="*/ 3616 h 3622"/>
              <a:gd name="T2" fmla="*/ 5780 w 5780"/>
              <a:gd name="T3" fmla="*/ 3622 h 3622"/>
              <a:gd name="T4" fmla="*/ 5760 w 5780"/>
              <a:gd name="T5" fmla="*/ 0 h 3622"/>
              <a:gd name="T6" fmla="*/ 0 w 5780"/>
              <a:gd name="T7" fmla="*/ 0 h 3622"/>
              <a:gd name="T8" fmla="*/ 7 w 5780"/>
              <a:gd name="T9" fmla="*/ 3616 h 3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D0F5D1-5A9A-4CBE-9DCA-0294F30400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97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98" name="Group 74"/>
          <p:cNvGrpSpPr>
            <a:grpSpLocks/>
          </p:cNvGrpSpPr>
          <p:nvPr/>
        </p:nvGrpSpPr>
        <p:grpSpPr bwMode="auto">
          <a:xfrm>
            <a:off x="6910388" y="457200"/>
            <a:ext cx="1922462" cy="576263"/>
            <a:chOff x="127" y="2886"/>
            <a:chExt cx="2074" cy="621"/>
          </a:xfrm>
        </p:grpSpPr>
        <p:sp>
          <p:nvSpPr>
            <p:cNvPr id="1099" name="AutoShape 75"/>
            <p:cNvSpPr>
              <a:spLocks noChangeArrowheads="1"/>
            </p:cNvSpPr>
            <p:nvPr/>
          </p:nvSpPr>
          <p:spPr bwMode="gray">
            <a:xfrm>
              <a:off x="127" y="2886"/>
              <a:ext cx="621" cy="621"/>
            </a:xfrm>
            <a:prstGeom prst="roundRect">
              <a:avLst>
                <a:gd name="adj" fmla="val 10079"/>
              </a:avLst>
            </a:prstGeom>
            <a:blipFill dpi="0" rotWithShape="1">
              <a:blip r:embed="rId18"/>
              <a:srcRect/>
              <a:stretch>
                <a:fillRect/>
              </a:stretch>
            </a:blip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AutoShape 76"/>
            <p:cNvSpPr>
              <a:spLocks noChangeArrowheads="1"/>
            </p:cNvSpPr>
            <p:nvPr/>
          </p:nvSpPr>
          <p:spPr bwMode="gray">
            <a:xfrm>
              <a:off x="851" y="2886"/>
              <a:ext cx="621" cy="621"/>
            </a:xfrm>
            <a:prstGeom prst="roundRect">
              <a:avLst>
                <a:gd name="adj" fmla="val 10079"/>
              </a:avLst>
            </a:prstGeom>
            <a:blipFill dpi="0" rotWithShape="1">
              <a:blip r:embed="rId19"/>
              <a:srcRect/>
              <a:stretch>
                <a:fillRect/>
              </a:stretch>
            </a:blip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AutoShape 77"/>
            <p:cNvSpPr>
              <a:spLocks noChangeArrowheads="1"/>
            </p:cNvSpPr>
            <p:nvPr/>
          </p:nvSpPr>
          <p:spPr bwMode="gray">
            <a:xfrm>
              <a:off x="1580" y="2886"/>
              <a:ext cx="621" cy="621"/>
            </a:xfrm>
            <a:prstGeom prst="roundRect">
              <a:avLst>
                <a:gd name="adj" fmla="val 10079"/>
              </a:avLst>
            </a:prstGeom>
            <a:blipFill dpi="0" rotWithShape="1">
              <a:blip r:embed="rId20"/>
              <a:srcRect/>
              <a:stretch>
                <a:fillRect/>
              </a:stretch>
            </a:blip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0" animBg="1"/>
      <p:bldP spid="1097" grpId="0" animBg="1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5334000" cy="1576388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</a:rPr>
              <a:t>CSIT511 Group Presentation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iPhone Remote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124200"/>
            <a:ext cx="4572000" cy="381000"/>
          </a:xfrm>
          <a:noFill/>
          <a:ln/>
        </p:spPr>
        <p:txBody>
          <a:bodyPr/>
          <a:lstStyle/>
          <a:p>
            <a:pPr algn="l"/>
            <a:r>
              <a:rPr lang="en-US" i="0" dirty="0" smtClean="0"/>
              <a:t>DING Ye, ZHANG </a:t>
            </a:r>
            <a:r>
              <a:rPr lang="en-US" i="0" dirty="0" err="1" smtClean="0"/>
              <a:t>Xiaobin</a:t>
            </a:r>
            <a:r>
              <a:rPr lang="en-US" i="0" dirty="0" smtClean="0"/>
              <a:t>, LIAO Qing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3251" name="Picture 3" descr="C:\Users\Valency\Desktop\IMG_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90600" y="1981200"/>
            <a:ext cx="2895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013639"/>
            <a:ext cx="3733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UI Components</a:t>
            </a:r>
          </a:p>
          <a:p>
            <a:endParaRPr lang="en-US" sz="20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IP address / port number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 smtClean="0"/>
              <a:t>Host computer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Left  / right button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 smtClean="0"/>
              <a:t>As mouse button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Touch area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 smtClean="0"/>
              <a:t>As movement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Status label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 smtClean="0"/>
              <a:t>Display control status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2400300"/>
            <a:ext cx="2895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0600" y="2933700"/>
            <a:ext cx="2895600" cy="2476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90600" y="5334000"/>
            <a:ext cx="2895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1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3251" name="Picture 3" descr="C:\Users\Valency\Desktop\IMG_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 2 3"/>
          <p:cNvSpPr/>
          <p:nvPr/>
        </p:nvSpPr>
        <p:spPr>
          <a:xfrm>
            <a:off x="1697863" y="4114800"/>
            <a:ext cx="990600" cy="77470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7" name="Picture 7" descr="C:\Users\Valency\Desktop\pointing-fin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97863" y="3073400"/>
            <a:ext cx="89300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05400" y="1987550"/>
            <a:ext cx="2971800" cy="2590800"/>
          </a:xfrm>
          <a:prstGeom prst="wedgeRoundRectCallout">
            <a:avLst>
              <a:gd name="adj1" fmla="val -126389"/>
              <a:gd name="adj2" fmla="val 458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1: Touched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/>
              <a:t>Send position of touching to host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5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-0.00122 0.079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3251" name="Picture 3" descr="C:\Users\Valency\Desktop\IMG_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7" name="Picture 7" descr="C:\Users\Valency\Desktop\pointing-fin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3000" y="3517900"/>
            <a:ext cx="89300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05400" y="1987550"/>
            <a:ext cx="2971800" cy="2590800"/>
          </a:xfrm>
          <a:prstGeom prst="wedgeRoundRectCallout">
            <a:avLst>
              <a:gd name="adj1" fmla="val -88782"/>
              <a:gd name="adj2" fmla="val 2769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2: Moved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Send current point to host computer during moving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Frequency controlled by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68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5209 0.07778 C 0.06285 0.0956 0.07986 0.10648 0.09792 0.10718 C 0.11893 0.10949 0.13577 0.10139 0.14861 0.08542 L 0.20799 0.01644 " pathEditMode="relative" rAng="205522" ptsTypes="FffFF">
                                      <p:cBhvr>
                                        <p:cTn id="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4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3251" name="Picture 3" descr="C:\Users\Valency\Desktop\IMG_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05400" y="1987550"/>
            <a:ext cx="2971800" cy="2590800"/>
          </a:xfrm>
          <a:prstGeom prst="wedgeRoundRectCallout">
            <a:avLst>
              <a:gd name="adj1" fmla="val -152457"/>
              <a:gd name="adj2" fmla="val -1838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3: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Pressed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Send button ID to host computer</a:t>
            </a:r>
          </a:p>
        </p:txBody>
      </p:sp>
      <p:sp>
        <p:nvSpPr>
          <p:cNvPr id="8" name="Explosion 2 7"/>
          <p:cNvSpPr/>
          <p:nvPr/>
        </p:nvSpPr>
        <p:spPr>
          <a:xfrm>
            <a:off x="990600" y="2273300"/>
            <a:ext cx="990600" cy="77470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 descr="C:\Users\Valency\Desktop\pointing-fin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0600" y="1231900"/>
            <a:ext cx="89300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96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-0.00122 0.079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Details</a:t>
            </a:r>
            <a:endParaRPr lang="en-US" dirty="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gray">
          <a:xfrm>
            <a:off x="2581275" y="3233737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fol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ltGray">
          <a:xfrm>
            <a:off x="2527300" y="4583112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black">
          <a:xfrm>
            <a:off x="5554907" y="4670564"/>
            <a:ext cx="312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000" b="1" dirty="0" smtClean="0"/>
              <a:t>Cooperate work for group members</a:t>
            </a:r>
            <a:endParaRPr lang="en-US" sz="2000" b="1" dirty="0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774700" y="3668712"/>
            <a:ext cx="4051300" cy="914400"/>
            <a:chOff x="2736" y="1803"/>
            <a:chExt cx="2552" cy="576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gray">
          <a:xfrm>
            <a:off x="1143000" y="4131231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Send events to computer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762000" y="4953000"/>
            <a:ext cx="4051300" cy="914400"/>
            <a:chOff x="2728" y="2640"/>
            <a:chExt cx="2552" cy="576"/>
          </a:xfrm>
        </p:grpSpPr>
        <p:sp>
          <p:nvSpPr>
            <p:cNvPr id="30733" name="Rectangle 13"/>
            <p:cNvSpPr>
              <a:spLocks noChangeArrowheads="1"/>
            </p:cNvSpPr>
            <p:nvPr/>
          </p:nvSpPr>
          <p:spPr bwMode="gray">
            <a:xfrm>
              <a:off x="2728" y="2640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gray">
            <a:xfrm>
              <a:off x="2742" y="2646"/>
              <a:ext cx="2529" cy="2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gray">
            <a:xfrm>
              <a:off x="2736" y="2896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gray">
          <a:xfrm>
            <a:off x="1143000" y="5421868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Perform moving / clicking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gray">
          <a:xfrm>
            <a:off x="1619250" y="3662362"/>
            <a:ext cx="2432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Connection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gray">
          <a:xfrm>
            <a:off x="1619250" y="4930775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Computer App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30740" name="Freeform 20"/>
          <p:cNvSpPr>
            <a:spLocks/>
          </p:cNvSpPr>
          <p:nvPr/>
        </p:nvSpPr>
        <p:spPr bwMode="gray">
          <a:xfrm flipH="1">
            <a:off x="6653213" y="3862388"/>
            <a:ext cx="1042987" cy="534987"/>
          </a:xfrm>
          <a:custGeom>
            <a:avLst/>
            <a:gdLst>
              <a:gd name="T0" fmla="*/ 0 w 335"/>
              <a:gd name="T1" fmla="*/ 166 h 173"/>
              <a:gd name="T2" fmla="*/ 58 w 335"/>
              <a:gd name="T3" fmla="*/ 173 h 173"/>
              <a:gd name="T4" fmla="*/ 297 w 335"/>
              <a:gd name="T5" fmla="*/ 32 h 173"/>
              <a:gd name="T6" fmla="*/ 289 w 335"/>
              <a:gd name="T7" fmla="*/ 8 h 173"/>
              <a:gd name="T8" fmla="*/ 223 w 335"/>
              <a:gd name="T9" fmla="*/ 26 h 173"/>
              <a:gd name="T10" fmla="*/ 0 w 335"/>
              <a:gd name="T11" fmla="*/ 16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73">
                <a:moveTo>
                  <a:pt x="0" y="166"/>
                </a:moveTo>
                <a:lnTo>
                  <a:pt x="58" y="173"/>
                </a:lnTo>
                <a:lnTo>
                  <a:pt x="297" y="32"/>
                </a:lnTo>
                <a:cubicBezTo>
                  <a:pt x="335" y="5"/>
                  <a:pt x="301" y="9"/>
                  <a:pt x="289" y="8"/>
                </a:cubicBezTo>
                <a:cubicBezTo>
                  <a:pt x="277" y="7"/>
                  <a:pt x="271" y="0"/>
                  <a:pt x="223" y="26"/>
                </a:cubicBezTo>
                <a:lnTo>
                  <a:pt x="0" y="166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gray">
          <a:xfrm>
            <a:off x="6043613" y="3729038"/>
            <a:ext cx="1092200" cy="519112"/>
          </a:xfrm>
          <a:custGeom>
            <a:avLst/>
            <a:gdLst>
              <a:gd name="T0" fmla="*/ 882 w 882"/>
              <a:gd name="T1" fmla="*/ 374 h 425"/>
              <a:gd name="T2" fmla="*/ 719 w 882"/>
              <a:gd name="T3" fmla="*/ 425 h 425"/>
              <a:gd name="T4" fmla="*/ 88 w 882"/>
              <a:gd name="T5" fmla="*/ 93 h 425"/>
              <a:gd name="T6" fmla="*/ 188 w 882"/>
              <a:gd name="T7" fmla="*/ 3 h 425"/>
              <a:gd name="T8" fmla="*/ 343 w 882"/>
              <a:gd name="T9" fmla="*/ 73 h 425"/>
              <a:gd name="T10" fmla="*/ 882 w 882"/>
              <a:gd name="T11" fmla="*/ 37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2" h="425">
                <a:moveTo>
                  <a:pt x="882" y="374"/>
                </a:moveTo>
                <a:lnTo>
                  <a:pt x="719" y="425"/>
                </a:lnTo>
                <a:lnTo>
                  <a:pt x="88" y="93"/>
                </a:lnTo>
                <a:cubicBezTo>
                  <a:pt x="0" y="23"/>
                  <a:pt x="145" y="5"/>
                  <a:pt x="188" y="3"/>
                </a:cubicBezTo>
                <a:cubicBezTo>
                  <a:pt x="218" y="0"/>
                  <a:pt x="221" y="8"/>
                  <a:pt x="343" y="73"/>
                </a:cubicBezTo>
                <a:lnTo>
                  <a:pt x="882" y="374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gray">
          <a:xfrm>
            <a:off x="5664200" y="3981450"/>
            <a:ext cx="927100" cy="438150"/>
          </a:xfrm>
          <a:custGeom>
            <a:avLst/>
            <a:gdLst>
              <a:gd name="T0" fmla="*/ 748 w 748"/>
              <a:gd name="T1" fmla="*/ 320 h 354"/>
              <a:gd name="T2" fmla="*/ 604 w 748"/>
              <a:gd name="T3" fmla="*/ 354 h 354"/>
              <a:gd name="T4" fmla="*/ 63 w 748"/>
              <a:gd name="T5" fmla="*/ 84 h 354"/>
              <a:gd name="T6" fmla="*/ 221 w 748"/>
              <a:gd name="T7" fmla="*/ 39 h 354"/>
              <a:gd name="T8" fmla="*/ 748 w 748"/>
              <a:gd name="T9" fmla="*/ 32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354">
                <a:moveTo>
                  <a:pt x="748" y="320"/>
                </a:moveTo>
                <a:lnTo>
                  <a:pt x="604" y="354"/>
                </a:lnTo>
                <a:lnTo>
                  <a:pt x="63" y="84"/>
                </a:lnTo>
                <a:cubicBezTo>
                  <a:pt x="0" y="31"/>
                  <a:pt x="107" y="0"/>
                  <a:pt x="221" y="39"/>
                </a:cubicBezTo>
                <a:lnTo>
                  <a:pt x="748" y="320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6289920" y="2613164"/>
            <a:ext cx="1627187" cy="1846263"/>
            <a:chOff x="313" y="2400"/>
            <a:chExt cx="1349" cy="1534"/>
          </a:xfrm>
        </p:grpSpPr>
        <p:sp>
          <p:nvSpPr>
            <p:cNvPr id="30744" name="Freeform 24"/>
            <p:cNvSpPr>
              <a:spLocks/>
            </p:cNvSpPr>
            <p:nvPr/>
          </p:nvSpPr>
          <p:spPr bwMode="gray">
            <a:xfrm flipH="1">
              <a:off x="1229" y="2814"/>
              <a:ext cx="433" cy="1097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gray">
            <a:xfrm flipH="1">
              <a:off x="700" y="2400"/>
              <a:ext cx="545" cy="1380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70196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197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gray">
            <a:xfrm flipH="1">
              <a:off x="313" y="2837"/>
              <a:ext cx="433" cy="1097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762000" y="2322512"/>
            <a:ext cx="4051300" cy="914400"/>
            <a:chOff x="2728" y="983"/>
            <a:chExt cx="2552" cy="576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gray">
            <a:xfrm>
              <a:off x="2741" y="989"/>
              <a:ext cx="2530" cy="2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61176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1" name="Text Box 31"/>
          <p:cNvSpPr txBox="1">
            <a:spLocks noChangeArrowheads="1"/>
          </p:cNvSpPr>
          <p:nvPr/>
        </p:nvSpPr>
        <p:spPr bwMode="gray">
          <a:xfrm>
            <a:off x="1143000" y="2788206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Capture tap / slide events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gray">
          <a:xfrm>
            <a:off x="1619250" y="2295525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iPhone App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7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/>
      <p:bldP spid="307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8" name="Group 19"/>
          <p:cNvGrpSpPr>
            <a:grpSpLocks/>
          </p:cNvGrpSpPr>
          <p:nvPr/>
        </p:nvGrpSpPr>
        <p:grpSpPr bwMode="auto">
          <a:xfrm>
            <a:off x="2762250" y="1917700"/>
            <a:ext cx="3435350" cy="971550"/>
            <a:chOff x="3964" y="2071"/>
            <a:chExt cx="1484" cy="330"/>
          </a:xfrm>
        </p:grpSpPr>
        <p:sp>
          <p:nvSpPr>
            <p:cNvPr id="79" name="AutoShape 2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1" name="AutoShape 22"/>
          <p:cNvCxnSpPr>
            <a:cxnSpLocks noChangeShapeType="1"/>
          </p:cNvCxnSpPr>
          <p:nvPr/>
        </p:nvCxnSpPr>
        <p:spPr bwMode="auto">
          <a:xfrm rot="16200000" flipH="1">
            <a:off x="1687513" y="4868862"/>
            <a:ext cx="1130300" cy="1047750"/>
          </a:xfrm>
          <a:prstGeom prst="bentConnector2">
            <a:avLst/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23"/>
          <p:cNvCxnSpPr>
            <a:cxnSpLocks noChangeShapeType="1"/>
          </p:cNvCxnSpPr>
          <p:nvPr/>
        </p:nvCxnSpPr>
        <p:spPr bwMode="auto">
          <a:xfrm rot="5400000">
            <a:off x="6200776" y="4825999"/>
            <a:ext cx="1130300" cy="1133475"/>
          </a:xfrm>
          <a:prstGeom prst="bentConnector2">
            <a:avLst/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24"/>
          <p:cNvCxnSpPr>
            <a:cxnSpLocks noChangeShapeType="1"/>
          </p:cNvCxnSpPr>
          <p:nvPr/>
        </p:nvCxnSpPr>
        <p:spPr bwMode="auto">
          <a:xfrm rot="16200000">
            <a:off x="1717676" y="2182812"/>
            <a:ext cx="1060450" cy="1057275"/>
          </a:xfrm>
          <a:prstGeom prst="bentConnector2">
            <a:avLst/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25"/>
          <p:cNvCxnSpPr>
            <a:cxnSpLocks noChangeShapeType="1"/>
          </p:cNvCxnSpPr>
          <p:nvPr/>
        </p:nvCxnSpPr>
        <p:spPr bwMode="auto">
          <a:xfrm rot="5400000" flipH="1">
            <a:off x="6253163" y="2127250"/>
            <a:ext cx="1025525" cy="1133475"/>
          </a:xfrm>
          <a:prstGeom prst="bentConnector2">
            <a:avLst/>
          </a:prstGeom>
          <a:noFill/>
          <a:ln w="38100" cap="rnd">
            <a:solidFill>
              <a:srgbClr val="B2B2B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5" name="Picture 26" descr="Trans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3132137"/>
            <a:ext cx="1658937" cy="16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7" descr="Trans_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84525"/>
            <a:ext cx="1658938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utoShape 29"/>
          <p:cNvSpPr>
            <a:spLocks noChangeArrowheads="1"/>
          </p:cNvSpPr>
          <p:nvPr/>
        </p:nvSpPr>
        <p:spPr bwMode="gray">
          <a:xfrm>
            <a:off x="3783013" y="2889250"/>
            <a:ext cx="1443037" cy="768350"/>
          </a:xfrm>
          <a:prstGeom prst="upArrow">
            <a:avLst>
              <a:gd name="adj1" fmla="val 65157"/>
              <a:gd name="adj2" fmla="val 48347"/>
            </a:avLst>
          </a:prstGeom>
          <a:gradFill rotWithShape="1">
            <a:gsLst>
              <a:gs pos="0">
                <a:srgbClr val="FF993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30"/>
          <p:cNvSpPr>
            <a:spLocks noChangeArrowheads="1"/>
          </p:cNvSpPr>
          <p:nvPr/>
        </p:nvSpPr>
        <p:spPr bwMode="gray">
          <a:xfrm flipV="1">
            <a:off x="3783013" y="4413250"/>
            <a:ext cx="1443037" cy="768350"/>
          </a:xfrm>
          <a:prstGeom prst="upArrow">
            <a:avLst>
              <a:gd name="adj1" fmla="val 65157"/>
              <a:gd name="adj2" fmla="val 4834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947738" y="3852446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iPhone</a:t>
            </a:r>
            <a:endParaRPr lang="en-US" b="1" i="0" dirty="0">
              <a:solidFill>
                <a:srgbClr val="000000"/>
              </a:solidFill>
            </a:endParaRP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6584950" y="3594100"/>
            <a:ext cx="152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Host</a:t>
            </a: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Computer</a:t>
            </a:r>
            <a:endParaRPr lang="en-US" b="1" i="0" dirty="0">
              <a:solidFill>
                <a:srgbClr val="000000"/>
              </a:solidFill>
            </a:endParaRP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922588" y="2019181"/>
            <a:ext cx="312896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</a:rPr>
              <a:t>How to send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Using WLAN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i="0" dirty="0" smtClean="0">
                <a:solidFill>
                  <a:srgbClr val="000000"/>
                </a:solidFill>
              </a:rPr>
              <a:t>Via standard </a:t>
            </a:r>
            <a:r>
              <a:rPr lang="en-US" sz="1400" dirty="0" smtClean="0">
                <a:solidFill>
                  <a:srgbClr val="000000"/>
                </a:solidFill>
              </a:rPr>
              <a:t>Unix TCP </a:t>
            </a:r>
            <a:r>
              <a:rPr lang="en-US" sz="1400" i="0" dirty="0" smtClean="0">
                <a:solidFill>
                  <a:srgbClr val="000000"/>
                </a:solidFill>
              </a:rPr>
              <a:t>socket</a:t>
            </a:r>
          </a:p>
        </p:txBody>
      </p:sp>
      <p:grpSp>
        <p:nvGrpSpPr>
          <p:cNvPr id="96" name="Group 37"/>
          <p:cNvGrpSpPr>
            <a:grpSpLocks/>
          </p:cNvGrpSpPr>
          <p:nvPr/>
        </p:nvGrpSpPr>
        <p:grpSpPr bwMode="auto">
          <a:xfrm>
            <a:off x="2762250" y="5181601"/>
            <a:ext cx="3435350" cy="1066800"/>
            <a:chOff x="3964" y="2071"/>
            <a:chExt cx="1484" cy="330"/>
          </a:xfrm>
        </p:grpSpPr>
        <p:sp>
          <p:nvSpPr>
            <p:cNvPr id="97" name="AutoShape 38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utoShape 39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2935288" y="5334000"/>
            <a:ext cx="312896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What to send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Event messages in string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Timestamp (automatically)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2573338" y="3332161"/>
            <a:ext cx="3940175" cy="1363663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event message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815493" y="3132136"/>
            <a:ext cx="3314974" cy="1820863"/>
          </a:xfrm>
          <a:prstGeom prst="wedgeRoundRectCallout">
            <a:avLst>
              <a:gd name="adj1" fmla="val -12339"/>
              <a:gd name="adj2" fmla="val -80176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Why WLAN?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Fast and stable than Bluetooth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Compatible with all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Long-distance remote control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322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Details</a:t>
            </a:r>
            <a:endParaRPr lang="en-US" dirty="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gray">
          <a:xfrm>
            <a:off x="2581275" y="3233737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fol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ltGray">
          <a:xfrm>
            <a:off x="2527300" y="4583112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black">
          <a:xfrm>
            <a:off x="5554907" y="4670564"/>
            <a:ext cx="312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000" b="1" dirty="0" smtClean="0"/>
              <a:t>Cooperate work for group members</a:t>
            </a:r>
            <a:endParaRPr lang="en-US" sz="2000" b="1" dirty="0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774700" y="3668712"/>
            <a:ext cx="4051300" cy="914400"/>
            <a:chOff x="2736" y="1803"/>
            <a:chExt cx="2552" cy="576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gray">
          <a:xfrm>
            <a:off x="1143000" y="4131231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Send events to computer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762000" y="4953000"/>
            <a:ext cx="4051300" cy="914400"/>
            <a:chOff x="2728" y="2640"/>
            <a:chExt cx="2552" cy="576"/>
          </a:xfrm>
        </p:grpSpPr>
        <p:sp>
          <p:nvSpPr>
            <p:cNvPr id="30733" name="Rectangle 13"/>
            <p:cNvSpPr>
              <a:spLocks noChangeArrowheads="1"/>
            </p:cNvSpPr>
            <p:nvPr/>
          </p:nvSpPr>
          <p:spPr bwMode="gray">
            <a:xfrm>
              <a:off x="2728" y="2640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gray">
            <a:xfrm>
              <a:off x="2742" y="2646"/>
              <a:ext cx="2529" cy="2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gray">
            <a:xfrm>
              <a:off x="2736" y="2896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gray">
          <a:xfrm>
            <a:off x="1143000" y="5421868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Perform moving / clicking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gray">
          <a:xfrm>
            <a:off x="1619250" y="3662362"/>
            <a:ext cx="2432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Connection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gray">
          <a:xfrm>
            <a:off x="1619250" y="4930775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Computer App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30740" name="Freeform 20"/>
          <p:cNvSpPr>
            <a:spLocks/>
          </p:cNvSpPr>
          <p:nvPr/>
        </p:nvSpPr>
        <p:spPr bwMode="gray">
          <a:xfrm flipH="1">
            <a:off x="6653213" y="3862388"/>
            <a:ext cx="1042987" cy="534987"/>
          </a:xfrm>
          <a:custGeom>
            <a:avLst/>
            <a:gdLst>
              <a:gd name="T0" fmla="*/ 0 w 335"/>
              <a:gd name="T1" fmla="*/ 166 h 173"/>
              <a:gd name="T2" fmla="*/ 58 w 335"/>
              <a:gd name="T3" fmla="*/ 173 h 173"/>
              <a:gd name="T4" fmla="*/ 297 w 335"/>
              <a:gd name="T5" fmla="*/ 32 h 173"/>
              <a:gd name="T6" fmla="*/ 289 w 335"/>
              <a:gd name="T7" fmla="*/ 8 h 173"/>
              <a:gd name="T8" fmla="*/ 223 w 335"/>
              <a:gd name="T9" fmla="*/ 26 h 173"/>
              <a:gd name="T10" fmla="*/ 0 w 335"/>
              <a:gd name="T11" fmla="*/ 16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73">
                <a:moveTo>
                  <a:pt x="0" y="166"/>
                </a:moveTo>
                <a:lnTo>
                  <a:pt x="58" y="173"/>
                </a:lnTo>
                <a:lnTo>
                  <a:pt x="297" y="32"/>
                </a:lnTo>
                <a:cubicBezTo>
                  <a:pt x="335" y="5"/>
                  <a:pt x="301" y="9"/>
                  <a:pt x="289" y="8"/>
                </a:cubicBezTo>
                <a:cubicBezTo>
                  <a:pt x="277" y="7"/>
                  <a:pt x="271" y="0"/>
                  <a:pt x="223" y="26"/>
                </a:cubicBezTo>
                <a:lnTo>
                  <a:pt x="0" y="166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gray">
          <a:xfrm>
            <a:off x="6043613" y="3729038"/>
            <a:ext cx="1092200" cy="519112"/>
          </a:xfrm>
          <a:custGeom>
            <a:avLst/>
            <a:gdLst>
              <a:gd name="T0" fmla="*/ 882 w 882"/>
              <a:gd name="T1" fmla="*/ 374 h 425"/>
              <a:gd name="T2" fmla="*/ 719 w 882"/>
              <a:gd name="T3" fmla="*/ 425 h 425"/>
              <a:gd name="T4" fmla="*/ 88 w 882"/>
              <a:gd name="T5" fmla="*/ 93 h 425"/>
              <a:gd name="T6" fmla="*/ 188 w 882"/>
              <a:gd name="T7" fmla="*/ 3 h 425"/>
              <a:gd name="T8" fmla="*/ 343 w 882"/>
              <a:gd name="T9" fmla="*/ 73 h 425"/>
              <a:gd name="T10" fmla="*/ 882 w 882"/>
              <a:gd name="T11" fmla="*/ 37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2" h="425">
                <a:moveTo>
                  <a:pt x="882" y="374"/>
                </a:moveTo>
                <a:lnTo>
                  <a:pt x="719" y="425"/>
                </a:lnTo>
                <a:lnTo>
                  <a:pt x="88" y="93"/>
                </a:lnTo>
                <a:cubicBezTo>
                  <a:pt x="0" y="23"/>
                  <a:pt x="145" y="5"/>
                  <a:pt x="188" y="3"/>
                </a:cubicBezTo>
                <a:cubicBezTo>
                  <a:pt x="218" y="0"/>
                  <a:pt x="221" y="8"/>
                  <a:pt x="343" y="73"/>
                </a:cubicBezTo>
                <a:lnTo>
                  <a:pt x="882" y="374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gray">
          <a:xfrm>
            <a:off x="5664200" y="3981450"/>
            <a:ext cx="927100" cy="438150"/>
          </a:xfrm>
          <a:custGeom>
            <a:avLst/>
            <a:gdLst>
              <a:gd name="T0" fmla="*/ 748 w 748"/>
              <a:gd name="T1" fmla="*/ 320 h 354"/>
              <a:gd name="T2" fmla="*/ 604 w 748"/>
              <a:gd name="T3" fmla="*/ 354 h 354"/>
              <a:gd name="T4" fmla="*/ 63 w 748"/>
              <a:gd name="T5" fmla="*/ 84 h 354"/>
              <a:gd name="T6" fmla="*/ 221 w 748"/>
              <a:gd name="T7" fmla="*/ 39 h 354"/>
              <a:gd name="T8" fmla="*/ 748 w 748"/>
              <a:gd name="T9" fmla="*/ 32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354">
                <a:moveTo>
                  <a:pt x="748" y="320"/>
                </a:moveTo>
                <a:lnTo>
                  <a:pt x="604" y="354"/>
                </a:lnTo>
                <a:lnTo>
                  <a:pt x="63" y="84"/>
                </a:lnTo>
                <a:cubicBezTo>
                  <a:pt x="0" y="31"/>
                  <a:pt x="107" y="0"/>
                  <a:pt x="221" y="39"/>
                </a:cubicBezTo>
                <a:lnTo>
                  <a:pt x="748" y="320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6289920" y="2613164"/>
            <a:ext cx="1627187" cy="1846263"/>
            <a:chOff x="313" y="2400"/>
            <a:chExt cx="1349" cy="1534"/>
          </a:xfrm>
        </p:grpSpPr>
        <p:sp>
          <p:nvSpPr>
            <p:cNvPr id="30744" name="Freeform 24"/>
            <p:cNvSpPr>
              <a:spLocks/>
            </p:cNvSpPr>
            <p:nvPr/>
          </p:nvSpPr>
          <p:spPr bwMode="gray">
            <a:xfrm flipH="1">
              <a:off x="1229" y="2814"/>
              <a:ext cx="433" cy="1097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gray">
            <a:xfrm flipH="1">
              <a:off x="700" y="2400"/>
              <a:ext cx="545" cy="1380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70196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197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gray">
            <a:xfrm flipH="1">
              <a:off x="313" y="2837"/>
              <a:ext cx="433" cy="1097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762000" y="2322512"/>
            <a:ext cx="4051300" cy="914400"/>
            <a:chOff x="2728" y="983"/>
            <a:chExt cx="2552" cy="576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gray">
            <a:xfrm>
              <a:off x="2741" y="989"/>
              <a:ext cx="2530" cy="2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61176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1" name="Text Box 31"/>
          <p:cNvSpPr txBox="1">
            <a:spLocks noChangeArrowheads="1"/>
          </p:cNvSpPr>
          <p:nvPr/>
        </p:nvSpPr>
        <p:spPr bwMode="gray">
          <a:xfrm>
            <a:off x="1143000" y="2788206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Capture tap / slide events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gray">
          <a:xfrm>
            <a:off x="1619250" y="2295525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iPhone App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/>
      <p:bldP spid="307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Valency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178341"/>
            <a:ext cx="3143250" cy="34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Line Callout 2 (Border and Accent Bar) 4"/>
          <p:cNvSpPr/>
          <p:nvPr/>
        </p:nvSpPr>
        <p:spPr>
          <a:xfrm flipH="1">
            <a:off x="533400" y="1684556"/>
            <a:ext cx="2743200" cy="111154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132"/>
              <a:gd name="adj6" fmla="val -1503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Port Number</a:t>
            </a:r>
          </a:p>
          <a:p>
            <a:pPr algn="ctr"/>
            <a:r>
              <a:rPr lang="en-US" sz="1400" dirty="0" smtClean="0"/>
              <a:t>Used for TCP connection</a:t>
            </a:r>
            <a:endParaRPr lang="en-US" sz="1400" dirty="0"/>
          </a:p>
        </p:txBody>
      </p:sp>
      <p:sp>
        <p:nvSpPr>
          <p:cNvPr id="14" name="Line Callout 2 (Border and Accent Bar) 13"/>
          <p:cNvSpPr/>
          <p:nvPr/>
        </p:nvSpPr>
        <p:spPr>
          <a:xfrm flipH="1">
            <a:off x="533400" y="2316526"/>
            <a:ext cx="2743200" cy="113484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601"/>
              <a:gd name="adj6" fmla="val -989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 Address of your computer</a:t>
            </a:r>
          </a:p>
          <a:p>
            <a:pPr algn="ctr"/>
            <a:r>
              <a:rPr lang="en-US" sz="1400" dirty="0" smtClean="0"/>
              <a:t>Used for TCP connection</a:t>
            </a:r>
            <a:endParaRPr lang="en-US" sz="1400" dirty="0"/>
          </a:p>
        </p:txBody>
      </p:sp>
      <p:sp>
        <p:nvSpPr>
          <p:cNvPr id="15" name="Line Callout 2 (Border and Accent Bar) 14"/>
          <p:cNvSpPr/>
          <p:nvPr/>
        </p:nvSpPr>
        <p:spPr>
          <a:xfrm flipH="1">
            <a:off x="533400" y="2971799"/>
            <a:ext cx="2743200" cy="117655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0"/>
              <a:gd name="adj6" fmla="val -1036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Scale</a:t>
            </a:r>
          </a:p>
          <a:p>
            <a:pPr algn="ctr"/>
            <a:r>
              <a:rPr lang="en-US" sz="1400" dirty="0" smtClean="0"/>
              <a:t>Represent </a:t>
            </a:r>
            <a:r>
              <a:rPr lang="en-US" sz="1400" dirty="0"/>
              <a:t>moving </a:t>
            </a:r>
            <a:r>
              <a:rPr lang="en-US" sz="1400" dirty="0" smtClean="0"/>
              <a:t>speed</a:t>
            </a:r>
            <a:endParaRPr lang="en-US" sz="1400" dirty="0"/>
          </a:p>
        </p:txBody>
      </p:sp>
      <p:sp>
        <p:nvSpPr>
          <p:cNvPr id="16" name="Line Callout 2 (Border and Accent Bar) 15"/>
          <p:cNvSpPr/>
          <p:nvPr/>
        </p:nvSpPr>
        <p:spPr>
          <a:xfrm flipH="1">
            <a:off x="533400" y="3668785"/>
            <a:ext cx="2743200" cy="113740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369"/>
              <a:gd name="adj6" fmla="val -1480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</a:t>
            </a:r>
          </a:p>
          <a:p>
            <a:pPr algn="ctr"/>
            <a:endParaRPr lang="en-US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Mouse Mode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Laser Pen Mode</a:t>
            </a:r>
            <a:endParaRPr lang="en-US" sz="1400" dirty="0"/>
          </a:p>
        </p:txBody>
      </p:sp>
      <p:sp>
        <p:nvSpPr>
          <p:cNvPr id="17" name="Line Callout 2 (Border and Accent Bar) 16"/>
          <p:cNvSpPr/>
          <p:nvPr/>
        </p:nvSpPr>
        <p:spPr>
          <a:xfrm flipH="1">
            <a:off x="533400" y="4343400"/>
            <a:ext cx="2743200" cy="1066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389"/>
              <a:gd name="adj6" fmla="val -1554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Start server button</a:t>
            </a:r>
          </a:p>
          <a:p>
            <a:pPr algn="ctr"/>
            <a:r>
              <a:rPr lang="en-US" sz="1400" dirty="0" smtClean="0"/>
              <a:t>Press to start this host computer</a:t>
            </a:r>
            <a:endParaRPr lang="en-US" sz="1400" dirty="0"/>
          </a:p>
        </p:txBody>
      </p:sp>
      <p:sp>
        <p:nvSpPr>
          <p:cNvPr id="18" name="Line Callout 2 (Border and Accent Bar) 17"/>
          <p:cNvSpPr/>
          <p:nvPr/>
        </p:nvSpPr>
        <p:spPr>
          <a:xfrm flipH="1">
            <a:off x="533400" y="5029200"/>
            <a:ext cx="2743200" cy="1371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375"/>
              <a:gd name="adj6" fmla="val -1318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Debugging Information</a:t>
            </a:r>
          </a:p>
          <a:p>
            <a:pPr algn="ctr"/>
            <a:endParaRPr lang="en-US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Position of point / mouse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Status of point / mouse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Position when start moving</a:t>
            </a:r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5486400" y="3668784"/>
            <a:ext cx="3282950" cy="22748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3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" t="19762" r="14577" b="2675"/>
          <a:stretch>
            <a:fillRect/>
          </a:stretch>
        </p:blipFill>
        <p:spPr bwMode="gray">
          <a:xfrm rot="5400000">
            <a:off x="2144712" y="-141287"/>
            <a:ext cx="5921375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App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gray">
          <a:xfrm>
            <a:off x="2760663" y="2352675"/>
            <a:ext cx="3743325" cy="37433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gray">
          <a:xfrm>
            <a:off x="3254375" y="2832100"/>
            <a:ext cx="2749550" cy="2746375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6313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3137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gray">
          <a:xfrm>
            <a:off x="3730625" y="3857625"/>
            <a:ext cx="1854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Receive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/>
            </a:r>
            <a:b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</a:br>
            <a:r>
              <a:rPr lang="en-US" b="1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Events</a:t>
            </a:r>
          </a:p>
        </p:txBody>
      </p: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3797300" y="1827213"/>
            <a:ext cx="1631950" cy="1612900"/>
            <a:chOff x="437" y="1700"/>
            <a:chExt cx="1110" cy="1096"/>
          </a:xfrm>
        </p:grpSpPr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0492" name="Oval 12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Oval 13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4" name="Group 14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0495" name="Oval 1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Oval 1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2387600" y="4230688"/>
            <a:ext cx="1631950" cy="1612900"/>
            <a:chOff x="437" y="1700"/>
            <a:chExt cx="1110" cy="1096"/>
          </a:xfrm>
        </p:grpSpPr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0499" name="Oval 19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Oval 20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1" name="Group 21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0502" name="Oval 22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Oval 23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504" name="Group 24"/>
          <p:cNvGrpSpPr>
            <a:grpSpLocks/>
          </p:cNvGrpSpPr>
          <p:nvPr/>
        </p:nvGrpSpPr>
        <p:grpSpPr bwMode="auto">
          <a:xfrm>
            <a:off x="5118100" y="4230688"/>
            <a:ext cx="1631950" cy="1612900"/>
            <a:chOff x="437" y="1700"/>
            <a:chExt cx="1110" cy="1096"/>
          </a:xfrm>
        </p:grpSpPr>
        <p:grpSp>
          <p:nvGrpSpPr>
            <p:cNvPr id="20505" name="Group 25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0506" name="Oval 26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hlink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Oval 27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8" name="Group 28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0509" name="Oval 29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" name="Oval 30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511" name="Group 31"/>
          <p:cNvGrpSpPr>
            <a:grpSpLocks/>
          </p:cNvGrpSpPr>
          <p:nvPr/>
        </p:nvGrpSpPr>
        <p:grpSpPr bwMode="auto">
          <a:xfrm>
            <a:off x="3871913" y="1878013"/>
            <a:ext cx="1466850" cy="1447800"/>
            <a:chOff x="708" y="2203"/>
            <a:chExt cx="751" cy="741"/>
          </a:xfrm>
        </p:grpSpPr>
        <p:sp>
          <p:nvSpPr>
            <p:cNvPr id="20512" name="Oval 32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513" name="Picture 33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14" name="Rectangle 34"/>
          <p:cNvSpPr>
            <a:spLocks noChangeArrowheads="1"/>
          </p:cNvSpPr>
          <p:nvPr/>
        </p:nvSpPr>
        <p:spPr bwMode="gray">
          <a:xfrm>
            <a:off x="3900488" y="2450068"/>
            <a:ext cx="1450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8F8F8"/>
                </a:solidFill>
                <a:cs typeface="Arial" charset="0"/>
              </a:rPr>
              <a:t>Touched</a:t>
            </a:r>
            <a:endParaRPr lang="en-US" b="1" dirty="0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2459038" y="4292600"/>
            <a:ext cx="1466850" cy="1447800"/>
            <a:chOff x="708" y="2203"/>
            <a:chExt cx="751" cy="741"/>
          </a:xfrm>
        </p:grpSpPr>
        <p:sp>
          <p:nvSpPr>
            <p:cNvPr id="20516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517" name="Picture 37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18" name="Rectangle 38"/>
          <p:cNvSpPr>
            <a:spLocks noChangeArrowheads="1"/>
          </p:cNvSpPr>
          <p:nvPr/>
        </p:nvSpPr>
        <p:spPr bwMode="gray">
          <a:xfrm>
            <a:off x="2474913" y="4870001"/>
            <a:ext cx="1450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8F8F8"/>
                </a:solidFill>
                <a:cs typeface="Arial" charset="0"/>
              </a:rPr>
              <a:t>Moved</a:t>
            </a:r>
            <a:endParaRPr lang="en-US" b="1" dirty="0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5219700" y="4292600"/>
            <a:ext cx="1466850" cy="1447800"/>
            <a:chOff x="708" y="2203"/>
            <a:chExt cx="751" cy="741"/>
          </a:xfrm>
        </p:grpSpPr>
        <p:sp>
          <p:nvSpPr>
            <p:cNvPr id="20520" name="Oval 40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31765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521" name="Picture 41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22" name="Group 42"/>
          <p:cNvGrpSpPr>
            <a:grpSpLocks/>
          </p:cNvGrpSpPr>
          <p:nvPr/>
        </p:nvGrpSpPr>
        <p:grpSpPr bwMode="auto">
          <a:xfrm>
            <a:off x="5202238" y="4292600"/>
            <a:ext cx="1466850" cy="1447800"/>
            <a:chOff x="708" y="2203"/>
            <a:chExt cx="751" cy="741"/>
          </a:xfrm>
        </p:grpSpPr>
        <p:sp>
          <p:nvSpPr>
            <p:cNvPr id="20523" name="Oval 43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524" name="Picture 44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25" name="Rectangle 45"/>
          <p:cNvSpPr>
            <a:spLocks noChangeArrowheads="1"/>
          </p:cNvSpPr>
          <p:nvPr/>
        </p:nvSpPr>
        <p:spPr bwMode="gray">
          <a:xfrm>
            <a:off x="5203825" y="4721225"/>
            <a:ext cx="14509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8F8F8"/>
                </a:solidFill>
                <a:cs typeface="Arial" charset="0"/>
              </a:rPr>
              <a:t>Button</a:t>
            </a:r>
          </a:p>
          <a:p>
            <a:pPr algn="ctr"/>
            <a:r>
              <a:rPr lang="en-US" b="1" dirty="0" smtClean="0">
                <a:solidFill>
                  <a:srgbClr val="F8F8F8"/>
                </a:solidFill>
                <a:cs typeface="Arial" charset="0"/>
              </a:rPr>
              <a:t>Pressed</a:t>
            </a:r>
            <a:endParaRPr lang="en-US" b="1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5572125" y="1662906"/>
            <a:ext cx="2352675" cy="787162"/>
          </a:xfrm>
          <a:prstGeom prst="wedgeRoundRectCallout">
            <a:avLst>
              <a:gd name="adj1" fmla="val -65473"/>
              <a:gd name="adj2" fmla="val 3252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Record touching </a:t>
            </a:r>
            <a:r>
              <a:rPr lang="en-US" dirty="0" smtClean="0"/>
              <a:t>position.</a:t>
            </a:r>
            <a:endParaRPr lang="en-US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5584825" y="2832100"/>
            <a:ext cx="2339975" cy="1065213"/>
          </a:xfrm>
          <a:prstGeom prst="wedgeRoundRectCallout">
            <a:avLst>
              <a:gd name="adj1" fmla="val -32541"/>
              <a:gd name="adj2" fmla="val 9133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hangingPunct="0"/>
            <a:r>
              <a:rPr lang="en-US" dirty="0">
                <a:cs typeface="Arial" charset="0"/>
              </a:rPr>
              <a:t>Perform clicking </a:t>
            </a:r>
            <a:r>
              <a:rPr lang="en-US" dirty="0" smtClean="0">
                <a:cs typeface="Arial" charset="0"/>
              </a:rPr>
              <a:t>on mouse </a:t>
            </a:r>
            <a:r>
              <a:rPr lang="en-US" dirty="0">
                <a:cs typeface="Arial" charset="0"/>
              </a:rPr>
              <a:t>location.</a:t>
            </a:r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en-US" dirty="0">
                <a:cs typeface="Arial" charset="0"/>
              </a:rPr>
              <a:t>Using User32.dll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407988" y="2832100"/>
            <a:ext cx="2352675" cy="1392237"/>
          </a:xfrm>
          <a:prstGeom prst="wedgeRoundRectCallout">
            <a:avLst>
              <a:gd name="adj1" fmla="val 44649"/>
              <a:gd name="adj2" fmla="val 7614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Perform </a:t>
            </a:r>
            <a:r>
              <a:rPr lang="en-US" dirty="0" smtClean="0">
                <a:solidFill>
                  <a:srgbClr val="FF0000"/>
                </a:solidFill>
              </a:rPr>
              <a:t>position mapping</a:t>
            </a:r>
            <a:r>
              <a:rPr lang="en-US" dirty="0" smtClean="0"/>
              <a:t>, and move mouse / laser icon to correct location.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1369616" y="2170668"/>
            <a:ext cx="2590800" cy="1371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8" name="Curved Connector 37"/>
          <p:cNvCxnSpPr/>
          <p:nvPr/>
        </p:nvCxnSpPr>
        <p:spPr>
          <a:xfrm flipV="1">
            <a:off x="1828816" y="2856468"/>
            <a:ext cx="4686300" cy="2298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4" name="Sun 43"/>
          <p:cNvSpPr/>
          <p:nvPr/>
        </p:nvSpPr>
        <p:spPr>
          <a:xfrm>
            <a:off x="1485916" y="4812268"/>
            <a:ext cx="685800" cy="685800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7" descr="C:\Users\Valency\Desktop\pointing-fing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6716" y="2627868"/>
            <a:ext cx="89300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35617" y="54980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hx,hy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92366" y="229663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icx,icy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3416" y="38851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ix,iy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41616" y="31485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hcx,hcy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40444" y="4874736"/>
                <a:ext cx="3123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h𝑐𝑥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𝑖𝑐𝑥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𝑠𝑐𝑎𝑙𝑒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h𝑥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44" y="4874736"/>
                <a:ext cx="31231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40444" y="5344636"/>
                <a:ext cx="313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h𝑐𝑦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𝑖𝑐𝑦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𝑠𝑐𝑎𝑙𝑒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h𝑦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44" y="5344636"/>
                <a:ext cx="313675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848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2963E-6 C 0.03299 0.01459 0.06667 -0.00601 0.09306 -0.02962 C 0.09705 -0.03309 0.1026 -0.03332 0.10694 -0.03703 C 0.1099 -0.0486 0.11615 -0.05647 0.12361 -0.06295 C 0.12448 -0.06481 0.12517 -0.06689 0.12639 -0.06851 C 0.1276 -0.07013 0.12951 -0.07059 0.13056 -0.07221 C 0.13576 -0.08008 0.13559 -0.08124 0.1375 -0.08888 C 0.13889 -0.11388 0.13819 -0.12221 0.15278 -0.13518 C 0.15938 -0.14837 0.17049 -0.15555 0.18056 -0.16295 C 0.19149 -0.17106 0.20156 -0.178 0.21389 -0.18332 C 0.21684 -0.18471 0.2191 -0.18795 0.22205 -0.18888 C 0.23229 -0.19166 0.24253 -0.1912 0.25278 -0.19258 C 0.25955 -0.19559 0.2651 -0.19629 0.27222 -0.19629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C 0.01806 -0.0007 0.03612 -0.00023 0.05417 -0.00185 C 0.05869 -0.00232 0.06615 -0.00718 0.07084 -0.00926 C 0.08125 -0.01389 0.09046 -0.01528 0.10139 -0.01667 C 0.10417 -0.01783 0.1073 -0.01829 0.10973 -0.02037 C 0.11112 -0.02153 0.11233 -0.02315 0.11389 -0.02408 C 0.13004 -0.03334 0.14862 -0.03519 0.16528 -0.0426 C 0.16875 -0.04977 0.17171 -0.04838 0.17639 -0.05371 C 0.18369 -0.06181 0.19254 -0.06875 0.20139 -0.07408 C 0.21632 -0.08287 0.20452 -0.07315 0.21389 -0.08148 C 0.21476 -0.08334 0.21528 -0.08565 0.21667 -0.08704 C 0.21789 -0.0882 0.2198 -0.0875 0.22084 -0.08889 C 0.23195 -0.10371 0.22119 -0.09769 0.23056 -0.10185 C 0.23698 -0.11482 0.23334 -0.11042 0.24028 -0.11667 C 0.2441 -0.12431 0.24792 -0.13033 0.25 -0.13889 C 0.25122 -0.14977 0.25539 -0.18773 0.25973 -0.1963 C 0.2625 -0.20185 0.26459 -0.20834 0.26806 -0.21297 C 0.27084 -0.21667 0.27414 -0.21968 0.27639 -0.22408 C 0.28021 -0.23148 0.28473 -0.23935 0.29028 -0.24445 C 0.29219 -0.24815 0.29393 -0.25185 0.29584 -0.25556 C 0.29775 -0.25926 0.30678 -0.26227 0.30834 -0.26297 C 0.31806 -0.26736 0.32778 -0.27153 0.3375 -0.27593 C 0.3441 -0.27894 0.34862 -0.28588 0.35417 -0.29074 C 0.36459 -0.3 0.37934 -0.30394 0.39167 -0.30926 C 0.39862 -0.31227 0.40539 -0.31991 0.4125 -0.32222 C 0.42101 -0.325 0.43021 -0.32662 0.43889 -0.32778 C 0.44948 -0.32917 0.47084 -0.33148 0.47084 -0.33148 C 0.48594 -0.3382 0.47362 -0.33334 0.50973 -0.33334 " pathEditMode="relative" ptsTypes="fffffffffffffffffffffffffff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5" grpId="0"/>
      <p:bldP spid="50" grpId="0"/>
      <p:bldP spid="51" grpId="0"/>
      <p:bldP spid="52" grpId="0"/>
      <p:bldP spid="16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gray">
          <a:xfrm>
            <a:off x="0" y="2979738"/>
            <a:ext cx="9144000" cy="677862"/>
          </a:xfrm>
          <a:prstGeom prst="rect">
            <a:avLst/>
          </a:prstGeom>
          <a:solidFill>
            <a:srgbClr val="099CE5">
              <a:alpha val="10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gray">
          <a:xfrm>
            <a:off x="0" y="3714750"/>
            <a:ext cx="9144000" cy="730250"/>
          </a:xfrm>
          <a:prstGeom prst="rect">
            <a:avLst/>
          </a:prstGeom>
          <a:solidFill>
            <a:srgbClr val="099CE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03425" y="5435025"/>
            <a:ext cx="523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/>
              <a:t>iPhone Remote is a powerful and convenient tool for your presentation instead of laser pen.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gray">
          <a:xfrm>
            <a:off x="3414713" y="172402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gray">
          <a:xfrm>
            <a:off x="2157413" y="260667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gray">
          <a:xfrm>
            <a:off x="4668838" y="260667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3403600" y="1506538"/>
            <a:ext cx="2497138" cy="1985962"/>
            <a:chOff x="2144" y="1110"/>
            <a:chExt cx="1573" cy="1251"/>
          </a:xfrm>
        </p:grpSpPr>
        <p:sp>
          <p:nvSpPr>
            <p:cNvPr id="36875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2146300" y="2417763"/>
            <a:ext cx="2497138" cy="1985962"/>
            <a:chOff x="1352" y="1684"/>
            <a:chExt cx="1573" cy="1251"/>
          </a:xfrm>
        </p:grpSpPr>
        <p:sp>
          <p:nvSpPr>
            <p:cNvPr id="36878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4657725" y="2417763"/>
            <a:ext cx="2497138" cy="1985962"/>
            <a:chOff x="2934" y="1684"/>
            <a:chExt cx="1573" cy="1251"/>
          </a:xfrm>
        </p:grpSpPr>
        <p:sp>
          <p:nvSpPr>
            <p:cNvPr id="36881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3725863" y="2298700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Introduction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2454275" y="3214688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Design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4953000" y="3179763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Conclusion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3935413" y="3733800"/>
            <a:ext cx="1682750" cy="1552575"/>
            <a:chOff x="482" y="1851"/>
            <a:chExt cx="860" cy="796"/>
          </a:xfrm>
        </p:grpSpPr>
        <p:sp>
          <p:nvSpPr>
            <p:cNvPr id="36887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3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8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App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4693" y="3073400"/>
            <a:ext cx="1524000" cy="23749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65500" y="2070100"/>
            <a:ext cx="5397500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7" descr="C:\Users\Valency\Desktop\pointing-fing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81886" y="3898900"/>
            <a:ext cx="89300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n 17"/>
          <p:cNvSpPr/>
          <p:nvPr/>
        </p:nvSpPr>
        <p:spPr>
          <a:xfrm>
            <a:off x="3581400" y="5410200"/>
            <a:ext cx="685800" cy="685800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5287" y="2514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7196" y="16568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60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C 0.01146 0.01436 0.02344 -0.00555 0.03316 -0.02731 C 0.03455 -0.03055 0.03663 -0.03101 0.03802 -0.03425 C 0.03924 -0.04513 0.04132 -0.05231 0.04393 -0.05833 C 0.04427 -0.06018 0.04479 -0.06203 0.04514 -0.06342 C 0.04566 -0.06504 0.04653 -0.0655 0.04688 -0.06689 C 0.04861 -0.0743 0.04861 -0.07569 0.04913 -0.0824 C 0.04948 -0.10601 0.04948 -0.11342 0.05452 -0.12569 C 0.05712 -0.13796 0.06094 -0.14467 0.06493 -0.15162 C 0.06875 -0.15925 0.07205 -0.16574 0.07674 -0.1706 C 0.07761 -0.17199 0.07848 -0.17476 0.07986 -0.17569 C 0.08316 -0.17847 0.08716 -0.178 0.09098 -0.17939 C 0.09306 -0.18217 0.09514 -0.18217 0.09827 -0.18217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C 0.00416 -0.00093 0.00833 -0.00046 0.01267 -0.00208 C 0.01371 -0.00232 0.01562 -0.00695 0.01666 -0.0088 C 0.01892 -0.0132 0.02118 -0.01435 0.02378 -0.01597 C 0.02448 -0.01713 0.02517 -0.01736 0.02586 -0.01945 C 0.02621 -0.02037 0.02639 -0.02199 0.02673 -0.02269 C 0.03073 -0.03148 0.03489 -0.03333 0.03889 -0.04005 C 0.03958 -0.04676 0.04045 -0.04583 0.04149 -0.0507 C 0.0434 -0.0581 0.04548 -0.06458 0.04757 -0.06945 C 0.05104 -0.07778 0.04809 -0.06875 0.05052 -0.07662 C 0.05086 -0.07824 0.05086 -0.08033 0.05104 -0.08195 C 0.05139 -0.0831 0.05191 -0.08241 0.05208 -0.08333 C 0.05468 -0.09745 0.05208 -0.09167 0.05451 -0.0956 C 0.05607 -0.10787 0.05503 -0.1037 0.05659 -0.10949 C 0.05764 -0.11667 0.0585 -0.12222 0.05902 -0.13009 C 0.0592 -0.14028 0.06041 -0.17616 0.06146 -0.18403 C 0.06198 -0.18935 0.0625 -0.19537 0.06319 -0.19954 C 0.06406 -0.20324 0.06475 -0.20602 0.06545 -0.21019 C 0.06614 -0.2169 0.06718 -0.22431 0.06857 -0.2294 C 0.06909 -0.23264 0.06927 -0.23611 0.06979 -0.23958 C 0.07048 -0.24283 0.07257 -0.24583 0.07274 -0.24676 C 0.07517 -0.2507 0.0776 -0.25463 0.07968 -0.2588 C 0.08125 -0.26134 0.08229 -0.26806 0.08368 -0.27269 C 0.08628 -0.28125 0.08975 -0.28472 0.09271 -0.29005 C 0.09427 -0.29259 0.09583 -0.29977 0.09774 -0.30208 C 0.09948 -0.30463 0.10173 -0.30625 0.10382 -0.30741 C 0.10642 -0.30857 0.11146 -0.31065 0.11146 -0.31042 C 0.11493 -0.31667 0.11198 -0.31227 0.12083 -0.31227 " pathEditMode="relative" rAng="0" ptsTypes="fffffffffffffffffffffffffff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27 -0.18217 C 0.08577 -0.1655 0.07796 -0.1456 0.06771 -0.12661 C 0.06285 -0.11759 0.05608 -0.11041 0.05243 -0.10069 C 0.04705 -0.08634 0.04028 -0.07152 0.0316 -0.05995 C 0.02813 -0.04606 0.03316 -0.06273 0.02605 -0.05069 C 0.02518 -0.04907 0.02535 -0.04675 0.02466 -0.04513 C 0.02344 -0.04236 0.02205 -0.04004 0.02049 -0.03773 C 0.01511 -0.02939 0.00799 -0.01643 0.00799 -0.00439 " pathEditMode="relative" ptsTypes="fffffffA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44 C 0.00955 -0.0037 0.01475 -0.00185 0.01649 -0.00069 C 0.01753 0.00023 0.01823 0.00162 0.01944 0.00208 C 0.02118 0.00324 0.02326 0.00324 0.02517 0.00417 C 0.03246 0.00741 0.03732 0.01111 0.04427 0.01458 C 0.04687 0.01806 0.04861 0.02153 0.05086 0.02523 C 0.05208 0.02708 0.0533 0.02894 0.05468 0.03079 C 0.05521 0.03171 0.05659 0.0338 0.05659 0.0338 C 0.05694 0.03727 0.05694 0.04815 0.06146 0.05093 C 0.06146 0.05116 0.06857 0.05324 0.06996 0.0537 C 0.071 0.05417 0.07291 0.05486 0.07291 0.05486 " pathEditMode="relative" rAng="0" ptsTypes="ffffffffff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29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3 -0.31227 C 0.12135 -0.30695 0.12205 -0.2956 0.12465 -0.29028 C 0.12673 -0.28611 0.13003 -0.28357 0.13194 -0.27917 C 0.13264 -0.27732 0.13264 -0.27523 0.13402 -0.27361 C 0.13663 -0.27037 0.14062 -0.26945 0.14323 -0.26644 C 0.14722 -0.26134 0.15191 -0.25486 0.15659 -0.25162 C 0.16458 -0.2463 0.17187 -0.24213 0.17916 -0.23495 C 0.18507 -0.2294 0.19027 -0.22222 0.19496 -0.21458 C 0.19635 -0.2132 0.19635 -0.21065 0.19757 -0.20926 C 0.19965 -0.20625 0.20434 -0.20185 0.20434 -0.20162 C 0.20486 -0.2 0.20555 -0.19792 0.20625 -0.1963 C 0.20764 -0.19468 0.20885 -0.19445 0.20955 -0.19259 C 0.21093 -0.18935 0.21024 -0.18357 0.21215 -0.18148 C 0.21354 -0.18033 0.21423 -0.1787 0.21562 -0.17778 C 0.21684 -0.17685 0.21823 -0.17685 0.21892 -0.17593 C 0.22482 -0.1706 0.23021 -0.16111 0.2375 -0.16111 " pathEditMode="relative" rAng="0" ptsTypes="fffffffffffffff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gray">
          <a:xfrm>
            <a:off x="0" y="2979738"/>
            <a:ext cx="9144000" cy="677862"/>
          </a:xfrm>
          <a:prstGeom prst="rect">
            <a:avLst/>
          </a:prstGeom>
          <a:solidFill>
            <a:srgbClr val="099CE5">
              <a:alpha val="10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gray">
          <a:xfrm>
            <a:off x="0" y="3714750"/>
            <a:ext cx="9144000" cy="730250"/>
          </a:xfrm>
          <a:prstGeom prst="rect">
            <a:avLst/>
          </a:prstGeom>
          <a:solidFill>
            <a:srgbClr val="099CE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03425" y="5435025"/>
            <a:ext cx="523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/>
              <a:t>iPhone Remote is a powerful and convenient tool for your presentation instead of laser pen.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gray">
          <a:xfrm>
            <a:off x="3414713" y="172402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gray">
          <a:xfrm>
            <a:off x="2157413" y="260667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gray">
          <a:xfrm>
            <a:off x="4668838" y="260667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3403600" y="1506538"/>
            <a:ext cx="2497138" cy="1985962"/>
            <a:chOff x="2144" y="1110"/>
            <a:chExt cx="1573" cy="1251"/>
          </a:xfrm>
        </p:grpSpPr>
        <p:sp>
          <p:nvSpPr>
            <p:cNvPr id="36875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2146300" y="2417763"/>
            <a:ext cx="2497138" cy="1985962"/>
            <a:chOff x="1352" y="1684"/>
            <a:chExt cx="1573" cy="1251"/>
          </a:xfrm>
        </p:grpSpPr>
        <p:sp>
          <p:nvSpPr>
            <p:cNvPr id="36878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4657725" y="2417763"/>
            <a:ext cx="2497138" cy="1985962"/>
            <a:chOff x="2934" y="1684"/>
            <a:chExt cx="1573" cy="1251"/>
          </a:xfrm>
        </p:grpSpPr>
        <p:sp>
          <p:nvSpPr>
            <p:cNvPr id="36881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3725863" y="2298700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Introduction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2454275" y="3214688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Design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4953000" y="3179763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Conclusion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3935413" y="3733800"/>
            <a:ext cx="1682750" cy="1552575"/>
            <a:chOff x="482" y="1851"/>
            <a:chExt cx="860" cy="796"/>
          </a:xfrm>
        </p:grpSpPr>
        <p:sp>
          <p:nvSpPr>
            <p:cNvPr id="36887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8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rc 2"/>
          <p:cNvSpPr>
            <a:spLocks/>
          </p:cNvSpPr>
          <p:nvPr/>
        </p:nvSpPr>
        <p:spPr bwMode="gray">
          <a:xfrm>
            <a:off x="11113" y="4292600"/>
            <a:ext cx="2568575" cy="256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gray">
          <a:xfrm flipH="1">
            <a:off x="0" y="6400800"/>
            <a:ext cx="2819400" cy="228600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gray">
          <a:xfrm flipH="1">
            <a:off x="0" y="3962400"/>
            <a:ext cx="609600" cy="2667000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black">
          <a:xfrm>
            <a:off x="1614488" y="35433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black">
          <a:xfrm>
            <a:off x="2506663" y="403225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black">
          <a:xfrm>
            <a:off x="2884488" y="53340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gray">
          <a:xfrm flipH="1">
            <a:off x="0" y="3751263"/>
            <a:ext cx="1665288" cy="2878137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gray">
          <a:xfrm flipH="1">
            <a:off x="0" y="5481638"/>
            <a:ext cx="2895600" cy="1147762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black">
          <a:xfrm flipH="1">
            <a:off x="0" y="2243138"/>
            <a:ext cx="1866900" cy="4386262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 flipH="1">
            <a:off x="0" y="3570288"/>
            <a:ext cx="2309813" cy="3059112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black">
          <a:xfrm flipH="1">
            <a:off x="0" y="4837113"/>
            <a:ext cx="2846388" cy="1792287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 flipH="1">
            <a:off x="0" y="5883275"/>
            <a:ext cx="3867150" cy="746125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Arc 14"/>
          <p:cNvSpPr>
            <a:spLocks/>
          </p:cNvSpPr>
          <p:nvPr/>
        </p:nvSpPr>
        <p:spPr bwMode="gray">
          <a:xfrm>
            <a:off x="0" y="4343400"/>
            <a:ext cx="2509838" cy="2514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gray">
          <a:xfrm flipH="1">
            <a:off x="0" y="4232275"/>
            <a:ext cx="2532063" cy="2625725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Arc 16"/>
          <p:cNvSpPr>
            <a:spLocks/>
          </p:cNvSpPr>
          <p:nvPr/>
        </p:nvSpPr>
        <p:spPr bwMode="gray">
          <a:xfrm>
            <a:off x="0" y="4422775"/>
            <a:ext cx="2438400" cy="24352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gray">
          <a:xfrm>
            <a:off x="2368550" y="1719263"/>
            <a:ext cx="14747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800000"/>
                </a:solidFill>
                <a:latin typeface="Verdana" pitchFamily="34" charset="0"/>
              </a:rPr>
              <a:t>Wee!</a:t>
            </a:r>
            <a:endParaRPr lang="en-US" sz="1600" b="1" dirty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black">
          <a:xfrm>
            <a:off x="2908300" y="2971800"/>
            <a:ext cx="189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800000"/>
                </a:solidFill>
                <a:latin typeface="Verdana" pitchFamily="34" charset="0"/>
              </a:rPr>
              <a:t>Keyboard</a:t>
            </a:r>
            <a:endParaRPr lang="en-US" sz="1600" b="1" dirty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black">
          <a:xfrm>
            <a:off x="3424238" y="4191000"/>
            <a:ext cx="22907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800000"/>
                </a:solidFill>
                <a:latin typeface="Verdana" pitchFamily="34" charset="0"/>
              </a:rPr>
              <a:t>Cross-platform</a:t>
            </a:r>
            <a:endParaRPr lang="en-US" sz="1600" b="1" dirty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black">
          <a:xfrm>
            <a:off x="4267200" y="5334000"/>
            <a:ext cx="2425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800000"/>
                </a:solidFill>
                <a:latin typeface="Verdana" pitchFamily="34" charset="0"/>
              </a:rPr>
              <a:t>Macro Commands</a:t>
            </a:r>
            <a:endParaRPr lang="en-US" sz="1600" b="1" dirty="0">
              <a:solidFill>
                <a:srgbClr val="800000"/>
              </a:solidFill>
              <a:latin typeface="Verdana" pitchFamily="34" charset="0"/>
            </a:endParaRPr>
          </a:p>
        </p:txBody>
      </p: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2636838" y="2120900"/>
            <a:ext cx="128587" cy="128588"/>
            <a:chOff x="2995" y="1525"/>
            <a:chExt cx="112" cy="112"/>
          </a:xfrm>
        </p:grpSpPr>
        <p:sp>
          <p:nvSpPr>
            <p:cNvPr id="35862" name="AutoShape 22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AutoShape 23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4" name="Text Box 24"/>
          <p:cNvSpPr txBox="1">
            <a:spLocks noChangeArrowheads="1"/>
          </p:cNvSpPr>
          <p:nvPr/>
        </p:nvSpPr>
        <p:spPr bwMode="black">
          <a:xfrm>
            <a:off x="2774950" y="2033588"/>
            <a:ext cx="408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 dirty="0" smtClean="0"/>
              <a:t>Shake your iPhone as a mouse.</a:t>
            </a:r>
          </a:p>
          <a:p>
            <a:pPr eaLnBrk="0" hangingPunct="0"/>
            <a:r>
              <a:rPr lang="en-US" sz="1400" b="1" dirty="0" smtClean="0"/>
              <a:t>Developing by Logitech and other institutes.</a:t>
            </a:r>
            <a:endParaRPr lang="en-US" sz="1400" b="1" dirty="0"/>
          </a:p>
        </p:txBody>
      </p: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3273425" y="3362325"/>
            <a:ext cx="128588" cy="128588"/>
            <a:chOff x="2995" y="1525"/>
            <a:chExt cx="112" cy="112"/>
          </a:xfrm>
        </p:grpSpPr>
        <p:sp>
          <p:nvSpPr>
            <p:cNvPr id="35866" name="AutoShape 26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AutoShape 27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8" name="Text Box 28"/>
          <p:cNvSpPr txBox="1">
            <a:spLocks noChangeArrowheads="1"/>
          </p:cNvSpPr>
          <p:nvPr/>
        </p:nvSpPr>
        <p:spPr bwMode="black">
          <a:xfrm>
            <a:off x="3411538" y="3275013"/>
            <a:ext cx="408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 dirty="0" smtClean="0"/>
              <a:t>Add keyboard mapping / simulating.</a:t>
            </a:r>
          </a:p>
          <a:p>
            <a:pPr eaLnBrk="0" hangingPunct="0"/>
            <a:r>
              <a:rPr lang="en-US" sz="1400" b="1" dirty="0" smtClean="0"/>
              <a:t>Same routine as mouse.</a:t>
            </a:r>
            <a:endParaRPr lang="en-US" sz="1400" b="1" dirty="0"/>
          </a:p>
        </p:txBody>
      </p: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3857625" y="4584700"/>
            <a:ext cx="128588" cy="128588"/>
            <a:chOff x="2995" y="1525"/>
            <a:chExt cx="112" cy="112"/>
          </a:xfrm>
        </p:grpSpPr>
        <p:sp>
          <p:nvSpPr>
            <p:cNvPr id="35870" name="AutoShape 30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AutoShape 31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72" name="Text Box 32"/>
          <p:cNvSpPr txBox="1">
            <a:spLocks noChangeArrowheads="1"/>
          </p:cNvSpPr>
          <p:nvPr/>
        </p:nvSpPr>
        <p:spPr bwMode="black">
          <a:xfrm>
            <a:off x="3995738" y="4497388"/>
            <a:ext cx="408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 dirty="0" smtClean="0"/>
              <a:t>A Linux edition is developing.</a:t>
            </a:r>
          </a:p>
          <a:p>
            <a:pPr eaLnBrk="0" hangingPunct="0"/>
            <a:r>
              <a:rPr lang="en-US" sz="1400" b="1" dirty="0" smtClean="0"/>
              <a:t>Only API problems.</a:t>
            </a:r>
            <a:endParaRPr lang="en-US" sz="1400" b="1" dirty="0"/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4513263" y="5729288"/>
            <a:ext cx="128587" cy="128587"/>
            <a:chOff x="2995" y="1525"/>
            <a:chExt cx="112" cy="112"/>
          </a:xfrm>
        </p:grpSpPr>
        <p:sp>
          <p:nvSpPr>
            <p:cNvPr id="35874" name="AutoShape 34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AutoShape 35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76" name="Text Box 36"/>
          <p:cNvSpPr txBox="1">
            <a:spLocks noChangeArrowheads="1"/>
          </p:cNvSpPr>
          <p:nvPr/>
        </p:nvSpPr>
        <p:spPr bwMode="black">
          <a:xfrm>
            <a:off x="4651375" y="5641975"/>
            <a:ext cx="408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 dirty="0" smtClean="0"/>
              <a:t>An interpreter is already made previously.</a:t>
            </a:r>
          </a:p>
          <a:p>
            <a:pPr eaLnBrk="0" hangingPunct="0"/>
            <a:r>
              <a:rPr lang="en-US" sz="1400" b="1" dirty="0" smtClean="0"/>
              <a:t>Make our app much more extendable.</a:t>
            </a:r>
            <a:endParaRPr lang="en-US" sz="1400" b="1" dirty="0"/>
          </a:p>
        </p:txBody>
      </p:sp>
      <p:sp>
        <p:nvSpPr>
          <p:cNvPr id="35877" name="AutoShape 37"/>
          <p:cNvSpPr>
            <a:spLocks noChangeArrowheads="1"/>
          </p:cNvSpPr>
          <p:nvPr/>
        </p:nvSpPr>
        <p:spPr bwMode="black">
          <a:xfrm>
            <a:off x="534988" y="373221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AutoShape 38"/>
          <p:cNvSpPr>
            <a:spLocks noChangeArrowheads="1"/>
          </p:cNvSpPr>
          <p:nvPr/>
        </p:nvSpPr>
        <p:spPr bwMode="black">
          <a:xfrm>
            <a:off x="2819400" y="630237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AutoShape 39"/>
          <p:cNvSpPr>
            <a:spLocks noChangeArrowheads="1"/>
          </p:cNvSpPr>
          <p:nvPr/>
        </p:nvSpPr>
        <p:spPr bwMode="gray">
          <a:xfrm rot="3083608">
            <a:off x="3657600" y="5562600"/>
            <a:ext cx="514350" cy="514350"/>
          </a:xfrm>
          <a:prstGeom prst="star5">
            <a:avLst/>
          </a:prstGeom>
          <a:gradFill rotWithShape="1">
            <a:gsLst>
              <a:gs pos="0">
                <a:schemeClr val="accent2">
                  <a:gamma/>
                  <a:tint val="5098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AutoShape 40"/>
          <p:cNvSpPr>
            <a:spLocks noChangeArrowheads="1"/>
          </p:cNvSpPr>
          <p:nvPr/>
        </p:nvSpPr>
        <p:spPr bwMode="gray">
          <a:xfrm>
            <a:off x="1539875" y="1771650"/>
            <a:ext cx="657225" cy="657225"/>
          </a:xfrm>
          <a:prstGeom prst="star5">
            <a:avLst/>
          </a:pr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AutoShape 41"/>
          <p:cNvSpPr>
            <a:spLocks noChangeArrowheads="1"/>
          </p:cNvSpPr>
          <p:nvPr/>
        </p:nvSpPr>
        <p:spPr bwMode="gray">
          <a:xfrm rot="802016">
            <a:off x="2057400" y="3048000"/>
            <a:ext cx="657225" cy="657225"/>
          </a:xfrm>
          <a:prstGeom prst="star5">
            <a:avLst/>
          </a:pr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AutoShape 42"/>
          <p:cNvSpPr>
            <a:spLocks noChangeArrowheads="1"/>
          </p:cNvSpPr>
          <p:nvPr/>
        </p:nvSpPr>
        <p:spPr bwMode="gray">
          <a:xfrm rot="3116201">
            <a:off x="2667000" y="4419600"/>
            <a:ext cx="604838" cy="604838"/>
          </a:xfrm>
          <a:prstGeom prst="star5">
            <a:avLst/>
          </a:prstGeom>
          <a:gradFill rotWithShape="1">
            <a:gsLst>
              <a:gs pos="0">
                <a:schemeClr val="folHlink">
                  <a:gamma/>
                  <a:tint val="63529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304800" y="4495800"/>
            <a:ext cx="1752600" cy="1958975"/>
            <a:chOff x="482" y="1851"/>
            <a:chExt cx="860" cy="796"/>
          </a:xfrm>
        </p:grpSpPr>
        <p:sp>
          <p:nvSpPr>
            <p:cNvPr id="35885" name="Freeform 45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46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Freeform 47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5889" name="Freeform 49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5890" name="Freeform 50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9DF8-34E0-4B6A-8888-EBAA949A7C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"/>
          <p:cNvSpPr>
            <a:spLocks/>
          </p:cNvSpPr>
          <p:nvPr/>
        </p:nvSpPr>
        <p:spPr bwMode="gray">
          <a:xfrm>
            <a:off x="2413000" y="3511550"/>
            <a:ext cx="1900237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0"/>
                </a:scheme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Freeform 3"/>
          <p:cNvSpPr>
            <a:spLocks/>
          </p:cNvSpPr>
          <p:nvPr/>
        </p:nvSpPr>
        <p:spPr bwMode="gray">
          <a:xfrm>
            <a:off x="4332287" y="3446462"/>
            <a:ext cx="366713" cy="15621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0"/>
                </a:scheme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Freeform 4"/>
          <p:cNvSpPr>
            <a:spLocks/>
          </p:cNvSpPr>
          <p:nvPr/>
        </p:nvSpPr>
        <p:spPr bwMode="gray">
          <a:xfrm flipH="1">
            <a:off x="4732337" y="3511550"/>
            <a:ext cx="1900238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0"/>
                </a:scheme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905000" y="2438400"/>
            <a:ext cx="1362075" cy="1322387"/>
            <a:chOff x="4320" y="1152"/>
            <a:chExt cx="414" cy="402"/>
          </a:xfrm>
        </p:grpSpPr>
        <p:sp>
          <p:nvSpPr>
            <p:cNvPr id="32774" name="AutoShape 6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Freeform 7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6" name="Rectangle 8"/>
          <p:cNvSpPr>
            <a:spLocks noChangeArrowheads="1"/>
          </p:cNvSpPr>
          <p:nvPr/>
        </p:nvSpPr>
        <p:spPr bwMode="gray">
          <a:xfrm>
            <a:off x="1990541" y="2508953"/>
            <a:ext cx="11753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Press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Right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Button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3830637" y="2438400"/>
            <a:ext cx="1362075" cy="1322387"/>
            <a:chOff x="4320" y="1152"/>
            <a:chExt cx="414" cy="402"/>
          </a:xfrm>
        </p:grpSpPr>
        <p:sp>
          <p:nvSpPr>
            <p:cNvPr id="32778" name="AutoShape 10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Freeform 11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5800725" y="2447925"/>
            <a:ext cx="1362075" cy="1322387"/>
            <a:chOff x="4320" y="1152"/>
            <a:chExt cx="414" cy="402"/>
          </a:xfrm>
        </p:grpSpPr>
        <p:sp>
          <p:nvSpPr>
            <p:cNvPr id="32781" name="AutoShape 13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4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3" name="Rectangle 15"/>
          <p:cNvSpPr>
            <a:spLocks noChangeArrowheads="1"/>
          </p:cNvSpPr>
          <p:nvPr/>
        </p:nvSpPr>
        <p:spPr bwMode="gray">
          <a:xfrm>
            <a:off x="3992212" y="2724150"/>
            <a:ext cx="1024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Press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‘O’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gray">
          <a:xfrm>
            <a:off x="5992462" y="2733675"/>
            <a:ext cx="1024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Press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‘H’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black">
          <a:xfrm>
            <a:off x="1295400" y="1611313"/>
            <a:ext cx="647700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2400" b="1" dirty="0" smtClean="0"/>
              <a:t>Macro Commands</a:t>
            </a:r>
            <a:endParaRPr lang="en-US" sz="2400" b="1" dirty="0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ltGray">
          <a:xfrm>
            <a:off x="1579562" y="5099050"/>
            <a:ext cx="5888038" cy="976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670050" y="5297269"/>
            <a:ext cx="5721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1C1C1C"/>
                </a:solidFill>
              </a:rPr>
              <a:t>Immediately start highlighter in </a:t>
            </a:r>
            <a:r>
              <a:rPr lang="en-US" b="1" dirty="0" err="1" smtClean="0">
                <a:solidFill>
                  <a:srgbClr val="1C1C1C"/>
                </a:solidFill>
              </a:rPr>
              <a:t>Powerpoint</a:t>
            </a:r>
            <a:r>
              <a:rPr lang="en-US" b="1" dirty="0" smtClean="0">
                <a:solidFill>
                  <a:srgbClr val="1C1C1C"/>
                </a:solidFill>
              </a:rPr>
              <a:t>.</a:t>
            </a:r>
            <a:endParaRPr lang="en-US" b="1" dirty="0">
              <a:solidFill>
                <a:srgbClr val="1C1C1C"/>
              </a:solidFill>
            </a:endParaRPr>
          </a:p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1C1C1C"/>
                </a:solidFill>
              </a:rPr>
              <a:t>Edit in iPhone, work in computer.</a:t>
            </a:r>
          </a:p>
        </p:txBody>
      </p:sp>
      <p:sp>
        <p:nvSpPr>
          <p:cNvPr id="3278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079500" y="1917700"/>
            <a:ext cx="7609513" cy="3581400"/>
          </a:xfrm>
          <a:custGeom>
            <a:avLst/>
            <a:gdLst>
              <a:gd name="connsiteX0" fmla="*/ 25400 w 7609513"/>
              <a:gd name="connsiteY0" fmla="*/ 2362200 h 3581400"/>
              <a:gd name="connsiteX1" fmla="*/ 12700 w 7609513"/>
              <a:gd name="connsiteY1" fmla="*/ 2286000 h 3581400"/>
              <a:gd name="connsiteX2" fmla="*/ 0 w 7609513"/>
              <a:gd name="connsiteY2" fmla="*/ 2235200 h 3581400"/>
              <a:gd name="connsiteX3" fmla="*/ 12700 w 7609513"/>
              <a:gd name="connsiteY3" fmla="*/ 1778000 h 3581400"/>
              <a:gd name="connsiteX4" fmla="*/ 38100 w 7609513"/>
              <a:gd name="connsiteY4" fmla="*/ 1651000 h 3581400"/>
              <a:gd name="connsiteX5" fmla="*/ 139700 w 7609513"/>
              <a:gd name="connsiteY5" fmla="*/ 1371600 h 3581400"/>
              <a:gd name="connsiteX6" fmla="*/ 304800 w 7609513"/>
              <a:gd name="connsiteY6" fmla="*/ 1092200 h 3581400"/>
              <a:gd name="connsiteX7" fmla="*/ 508000 w 7609513"/>
              <a:gd name="connsiteY7" fmla="*/ 838200 h 3581400"/>
              <a:gd name="connsiteX8" fmla="*/ 635000 w 7609513"/>
              <a:gd name="connsiteY8" fmla="*/ 723900 h 3581400"/>
              <a:gd name="connsiteX9" fmla="*/ 952500 w 7609513"/>
              <a:gd name="connsiteY9" fmla="*/ 508000 h 3581400"/>
              <a:gd name="connsiteX10" fmla="*/ 1143000 w 7609513"/>
              <a:gd name="connsiteY10" fmla="*/ 393700 h 3581400"/>
              <a:gd name="connsiteX11" fmla="*/ 1333500 w 7609513"/>
              <a:gd name="connsiteY11" fmla="*/ 317500 h 3581400"/>
              <a:gd name="connsiteX12" fmla="*/ 1714500 w 7609513"/>
              <a:gd name="connsiteY12" fmla="*/ 152400 h 3581400"/>
              <a:gd name="connsiteX13" fmla="*/ 1930400 w 7609513"/>
              <a:gd name="connsiteY13" fmla="*/ 114300 h 3581400"/>
              <a:gd name="connsiteX14" fmla="*/ 2286000 w 7609513"/>
              <a:gd name="connsiteY14" fmla="*/ 63500 h 3581400"/>
              <a:gd name="connsiteX15" fmla="*/ 3124200 w 7609513"/>
              <a:gd name="connsiteY15" fmla="*/ 88900 h 3581400"/>
              <a:gd name="connsiteX16" fmla="*/ 3213100 w 7609513"/>
              <a:gd name="connsiteY16" fmla="*/ 114300 h 3581400"/>
              <a:gd name="connsiteX17" fmla="*/ 3517900 w 7609513"/>
              <a:gd name="connsiteY17" fmla="*/ 165100 h 3581400"/>
              <a:gd name="connsiteX18" fmla="*/ 3556000 w 7609513"/>
              <a:gd name="connsiteY18" fmla="*/ 254000 h 3581400"/>
              <a:gd name="connsiteX19" fmla="*/ 3619500 w 7609513"/>
              <a:gd name="connsiteY19" fmla="*/ 508000 h 3581400"/>
              <a:gd name="connsiteX20" fmla="*/ 3657600 w 7609513"/>
              <a:gd name="connsiteY20" fmla="*/ 977900 h 3581400"/>
              <a:gd name="connsiteX21" fmla="*/ 3644900 w 7609513"/>
              <a:gd name="connsiteY21" fmla="*/ 1562100 h 3581400"/>
              <a:gd name="connsiteX22" fmla="*/ 3619500 w 7609513"/>
              <a:gd name="connsiteY22" fmla="*/ 1739900 h 3581400"/>
              <a:gd name="connsiteX23" fmla="*/ 3454400 w 7609513"/>
              <a:gd name="connsiteY23" fmla="*/ 2387600 h 3581400"/>
              <a:gd name="connsiteX24" fmla="*/ 3378200 w 7609513"/>
              <a:gd name="connsiteY24" fmla="*/ 2540000 h 3581400"/>
              <a:gd name="connsiteX25" fmla="*/ 3314700 w 7609513"/>
              <a:gd name="connsiteY25" fmla="*/ 2705100 h 3581400"/>
              <a:gd name="connsiteX26" fmla="*/ 2921000 w 7609513"/>
              <a:gd name="connsiteY26" fmla="*/ 3225800 h 3581400"/>
              <a:gd name="connsiteX27" fmla="*/ 2603500 w 7609513"/>
              <a:gd name="connsiteY27" fmla="*/ 3479800 h 3581400"/>
              <a:gd name="connsiteX28" fmla="*/ 2489200 w 7609513"/>
              <a:gd name="connsiteY28" fmla="*/ 3517900 h 3581400"/>
              <a:gd name="connsiteX29" fmla="*/ 2400300 w 7609513"/>
              <a:gd name="connsiteY29" fmla="*/ 3556000 h 3581400"/>
              <a:gd name="connsiteX30" fmla="*/ 2286000 w 7609513"/>
              <a:gd name="connsiteY30" fmla="*/ 3568700 h 3581400"/>
              <a:gd name="connsiteX31" fmla="*/ 2197100 w 7609513"/>
              <a:gd name="connsiteY31" fmla="*/ 3581400 h 3581400"/>
              <a:gd name="connsiteX32" fmla="*/ 1981200 w 7609513"/>
              <a:gd name="connsiteY32" fmla="*/ 3568700 h 3581400"/>
              <a:gd name="connsiteX33" fmla="*/ 1943100 w 7609513"/>
              <a:gd name="connsiteY33" fmla="*/ 3543300 h 3581400"/>
              <a:gd name="connsiteX34" fmla="*/ 1892300 w 7609513"/>
              <a:gd name="connsiteY34" fmla="*/ 3505200 h 3581400"/>
              <a:gd name="connsiteX35" fmla="*/ 1790700 w 7609513"/>
              <a:gd name="connsiteY35" fmla="*/ 3314700 h 3581400"/>
              <a:gd name="connsiteX36" fmla="*/ 1803400 w 7609513"/>
              <a:gd name="connsiteY36" fmla="*/ 3009900 h 3581400"/>
              <a:gd name="connsiteX37" fmla="*/ 2159000 w 7609513"/>
              <a:gd name="connsiteY37" fmla="*/ 2667000 h 3581400"/>
              <a:gd name="connsiteX38" fmla="*/ 2336800 w 7609513"/>
              <a:gd name="connsiteY38" fmla="*/ 2578100 h 3581400"/>
              <a:gd name="connsiteX39" fmla="*/ 2768600 w 7609513"/>
              <a:gd name="connsiteY39" fmla="*/ 2438400 h 3581400"/>
              <a:gd name="connsiteX40" fmla="*/ 2959100 w 7609513"/>
              <a:gd name="connsiteY40" fmla="*/ 2413000 h 3581400"/>
              <a:gd name="connsiteX41" fmla="*/ 3162300 w 7609513"/>
              <a:gd name="connsiteY41" fmla="*/ 2374900 h 3581400"/>
              <a:gd name="connsiteX42" fmla="*/ 3771900 w 7609513"/>
              <a:gd name="connsiteY42" fmla="*/ 2425700 h 3581400"/>
              <a:gd name="connsiteX43" fmla="*/ 3848100 w 7609513"/>
              <a:gd name="connsiteY43" fmla="*/ 2463800 h 3581400"/>
              <a:gd name="connsiteX44" fmla="*/ 3987800 w 7609513"/>
              <a:gd name="connsiteY44" fmla="*/ 2565400 h 3581400"/>
              <a:gd name="connsiteX45" fmla="*/ 4051300 w 7609513"/>
              <a:gd name="connsiteY45" fmla="*/ 2628900 h 3581400"/>
              <a:gd name="connsiteX46" fmla="*/ 4152900 w 7609513"/>
              <a:gd name="connsiteY46" fmla="*/ 2806700 h 3581400"/>
              <a:gd name="connsiteX47" fmla="*/ 4254500 w 7609513"/>
              <a:gd name="connsiteY47" fmla="*/ 2984500 h 3581400"/>
              <a:gd name="connsiteX48" fmla="*/ 4343400 w 7609513"/>
              <a:gd name="connsiteY48" fmla="*/ 3175000 h 3581400"/>
              <a:gd name="connsiteX49" fmla="*/ 4457700 w 7609513"/>
              <a:gd name="connsiteY49" fmla="*/ 3314700 h 3581400"/>
              <a:gd name="connsiteX50" fmla="*/ 4635500 w 7609513"/>
              <a:gd name="connsiteY50" fmla="*/ 3378200 h 3581400"/>
              <a:gd name="connsiteX51" fmla="*/ 4864100 w 7609513"/>
              <a:gd name="connsiteY51" fmla="*/ 3365500 h 3581400"/>
              <a:gd name="connsiteX52" fmla="*/ 5232400 w 7609513"/>
              <a:gd name="connsiteY52" fmla="*/ 3238500 h 3581400"/>
              <a:gd name="connsiteX53" fmla="*/ 5803900 w 7609513"/>
              <a:gd name="connsiteY53" fmla="*/ 2946400 h 3581400"/>
              <a:gd name="connsiteX54" fmla="*/ 6667500 w 7609513"/>
              <a:gd name="connsiteY54" fmla="*/ 2311400 h 3581400"/>
              <a:gd name="connsiteX55" fmla="*/ 6896100 w 7609513"/>
              <a:gd name="connsiteY55" fmla="*/ 2095500 h 3581400"/>
              <a:gd name="connsiteX56" fmla="*/ 7048500 w 7609513"/>
              <a:gd name="connsiteY56" fmla="*/ 1879600 h 3581400"/>
              <a:gd name="connsiteX57" fmla="*/ 7226300 w 7609513"/>
              <a:gd name="connsiteY57" fmla="*/ 1549400 h 3581400"/>
              <a:gd name="connsiteX58" fmla="*/ 7289800 w 7609513"/>
              <a:gd name="connsiteY58" fmla="*/ 1384300 h 3581400"/>
              <a:gd name="connsiteX59" fmla="*/ 7264400 w 7609513"/>
              <a:gd name="connsiteY59" fmla="*/ 774700 h 3581400"/>
              <a:gd name="connsiteX60" fmla="*/ 7150100 w 7609513"/>
              <a:gd name="connsiteY60" fmla="*/ 571500 h 3581400"/>
              <a:gd name="connsiteX61" fmla="*/ 7086600 w 7609513"/>
              <a:gd name="connsiteY61" fmla="*/ 469900 h 3581400"/>
              <a:gd name="connsiteX62" fmla="*/ 6832600 w 7609513"/>
              <a:gd name="connsiteY62" fmla="*/ 266700 h 3581400"/>
              <a:gd name="connsiteX63" fmla="*/ 6731000 w 7609513"/>
              <a:gd name="connsiteY63" fmla="*/ 228600 h 3581400"/>
              <a:gd name="connsiteX64" fmla="*/ 6604000 w 7609513"/>
              <a:gd name="connsiteY64" fmla="*/ 177800 h 3581400"/>
              <a:gd name="connsiteX65" fmla="*/ 6375400 w 7609513"/>
              <a:gd name="connsiteY65" fmla="*/ 190500 h 3581400"/>
              <a:gd name="connsiteX66" fmla="*/ 6248400 w 7609513"/>
              <a:gd name="connsiteY66" fmla="*/ 266700 h 3581400"/>
              <a:gd name="connsiteX67" fmla="*/ 6159500 w 7609513"/>
              <a:gd name="connsiteY67" fmla="*/ 317500 h 3581400"/>
              <a:gd name="connsiteX68" fmla="*/ 5994400 w 7609513"/>
              <a:gd name="connsiteY68" fmla="*/ 457200 h 3581400"/>
              <a:gd name="connsiteX69" fmla="*/ 5905500 w 7609513"/>
              <a:gd name="connsiteY69" fmla="*/ 533400 h 3581400"/>
              <a:gd name="connsiteX70" fmla="*/ 5803900 w 7609513"/>
              <a:gd name="connsiteY70" fmla="*/ 660400 h 3581400"/>
              <a:gd name="connsiteX71" fmla="*/ 5778500 w 7609513"/>
              <a:gd name="connsiteY71" fmla="*/ 736600 h 3581400"/>
              <a:gd name="connsiteX72" fmla="*/ 5880100 w 7609513"/>
              <a:gd name="connsiteY72" fmla="*/ 800100 h 3581400"/>
              <a:gd name="connsiteX73" fmla="*/ 6032500 w 7609513"/>
              <a:gd name="connsiteY73" fmla="*/ 876300 h 3581400"/>
              <a:gd name="connsiteX74" fmla="*/ 6134100 w 7609513"/>
              <a:gd name="connsiteY74" fmla="*/ 901700 h 3581400"/>
              <a:gd name="connsiteX75" fmla="*/ 6248400 w 7609513"/>
              <a:gd name="connsiteY75" fmla="*/ 939800 h 3581400"/>
              <a:gd name="connsiteX76" fmla="*/ 6502400 w 7609513"/>
              <a:gd name="connsiteY76" fmla="*/ 965200 h 3581400"/>
              <a:gd name="connsiteX77" fmla="*/ 7112000 w 7609513"/>
              <a:gd name="connsiteY77" fmla="*/ 952500 h 3581400"/>
              <a:gd name="connsiteX78" fmla="*/ 7124700 w 7609513"/>
              <a:gd name="connsiteY78" fmla="*/ 914400 h 3581400"/>
              <a:gd name="connsiteX79" fmla="*/ 7150100 w 7609513"/>
              <a:gd name="connsiteY79" fmla="*/ 876300 h 3581400"/>
              <a:gd name="connsiteX80" fmla="*/ 7188200 w 7609513"/>
              <a:gd name="connsiteY80" fmla="*/ 787400 h 3581400"/>
              <a:gd name="connsiteX81" fmla="*/ 7213600 w 7609513"/>
              <a:gd name="connsiteY81" fmla="*/ 749300 h 3581400"/>
              <a:gd name="connsiteX82" fmla="*/ 7251700 w 7609513"/>
              <a:gd name="connsiteY82" fmla="*/ 685800 h 3581400"/>
              <a:gd name="connsiteX83" fmla="*/ 7416800 w 7609513"/>
              <a:gd name="connsiteY83" fmla="*/ 495300 h 3581400"/>
              <a:gd name="connsiteX84" fmla="*/ 7493000 w 7609513"/>
              <a:gd name="connsiteY84" fmla="*/ 355600 h 3581400"/>
              <a:gd name="connsiteX85" fmla="*/ 7556500 w 7609513"/>
              <a:gd name="connsiteY85" fmla="*/ 241300 h 3581400"/>
              <a:gd name="connsiteX86" fmla="*/ 7581900 w 7609513"/>
              <a:gd name="connsiteY86" fmla="*/ 127000 h 3581400"/>
              <a:gd name="connsiteX87" fmla="*/ 7607300 w 7609513"/>
              <a:gd name="connsiteY87" fmla="*/ 76200 h 3581400"/>
              <a:gd name="connsiteX88" fmla="*/ 7607300 w 7609513"/>
              <a:gd name="connsiteY88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09513" h="3581400">
                <a:moveTo>
                  <a:pt x="25400" y="2362200"/>
                </a:moveTo>
                <a:cubicBezTo>
                  <a:pt x="21167" y="2336800"/>
                  <a:pt x="17750" y="2311250"/>
                  <a:pt x="12700" y="2286000"/>
                </a:cubicBezTo>
                <a:cubicBezTo>
                  <a:pt x="9277" y="2268884"/>
                  <a:pt x="0" y="2252654"/>
                  <a:pt x="0" y="2235200"/>
                </a:cubicBezTo>
                <a:cubicBezTo>
                  <a:pt x="0" y="2082741"/>
                  <a:pt x="2778" y="1930136"/>
                  <a:pt x="12700" y="1778000"/>
                </a:cubicBezTo>
                <a:cubicBezTo>
                  <a:pt x="15510" y="1734920"/>
                  <a:pt x="25223" y="1692207"/>
                  <a:pt x="38100" y="1651000"/>
                </a:cubicBezTo>
                <a:cubicBezTo>
                  <a:pt x="67659" y="1556411"/>
                  <a:pt x="92246" y="1458599"/>
                  <a:pt x="139700" y="1371600"/>
                </a:cubicBezTo>
                <a:cubicBezTo>
                  <a:pt x="210102" y="1242530"/>
                  <a:pt x="220959" y="1215167"/>
                  <a:pt x="304800" y="1092200"/>
                </a:cubicBezTo>
                <a:cubicBezTo>
                  <a:pt x="368223" y="999180"/>
                  <a:pt x="428489" y="917711"/>
                  <a:pt x="508000" y="838200"/>
                </a:cubicBezTo>
                <a:cubicBezTo>
                  <a:pt x="548272" y="797928"/>
                  <a:pt x="589281" y="757863"/>
                  <a:pt x="635000" y="723900"/>
                </a:cubicBezTo>
                <a:cubicBezTo>
                  <a:pt x="737738" y="647580"/>
                  <a:pt x="845193" y="577750"/>
                  <a:pt x="952500" y="508000"/>
                </a:cubicBezTo>
                <a:cubicBezTo>
                  <a:pt x="1014589" y="467642"/>
                  <a:pt x="1074243" y="421203"/>
                  <a:pt x="1143000" y="393700"/>
                </a:cubicBezTo>
                <a:cubicBezTo>
                  <a:pt x="1206500" y="368300"/>
                  <a:pt x="1271170" y="345649"/>
                  <a:pt x="1333500" y="317500"/>
                </a:cubicBezTo>
                <a:cubicBezTo>
                  <a:pt x="1504410" y="240315"/>
                  <a:pt x="1538996" y="197691"/>
                  <a:pt x="1714500" y="152400"/>
                </a:cubicBezTo>
                <a:cubicBezTo>
                  <a:pt x="1785260" y="134139"/>
                  <a:pt x="1858740" y="128632"/>
                  <a:pt x="1930400" y="114300"/>
                </a:cubicBezTo>
                <a:cubicBezTo>
                  <a:pt x="2209921" y="58396"/>
                  <a:pt x="1980090" y="83894"/>
                  <a:pt x="2286000" y="63500"/>
                </a:cubicBezTo>
                <a:cubicBezTo>
                  <a:pt x="2565400" y="71967"/>
                  <a:pt x="2845090" y="73606"/>
                  <a:pt x="3124200" y="88900"/>
                </a:cubicBezTo>
                <a:cubicBezTo>
                  <a:pt x="3154973" y="90586"/>
                  <a:pt x="3182796" y="108688"/>
                  <a:pt x="3213100" y="114300"/>
                </a:cubicBezTo>
                <a:cubicBezTo>
                  <a:pt x="3631618" y="191803"/>
                  <a:pt x="3354021" y="124130"/>
                  <a:pt x="3517900" y="165100"/>
                </a:cubicBezTo>
                <a:cubicBezTo>
                  <a:pt x="3530600" y="194733"/>
                  <a:pt x="3546841" y="223088"/>
                  <a:pt x="3556000" y="254000"/>
                </a:cubicBezTo>
                <a:cubicBezTo>
                  <a:pt x="3580793" y="337677"/>
                  <a:pt x="3608675" y="421402"/>
                  <a:pt x="3619500" y="508000"/>
                </a:cubicBezTo>
                <a:cubicBezTo>
                  <a:pt x="3647464" y="731708"/>
                  <a:pt x="3629852" y="575551"/>
                  <a:pt x="3657600" y="977900"/>
                </a:cubicBezTo>
                <a:cubicBezTo>
                  <a:pt x="3653367" y="1172633"/>
                  <a:pt x="3654627" y="1367564"/>
                  <a:pt x="3644900" y="1562100"/>
                </a:cubicBezTo>
                <a:cubicBezTo>
                  <a:pt x="3641910" y="1621894"/>
                  <a:pt x="3631241" y="1681194"/>
                  <a:pt x="3619500" y="1739900"/>
                </a:cubicBezTo>
                <a:cubicBezTo>
                  <a:pt x="3582600" y="1924398"/>
                  <a:pt x="3533303" y="2193929"/>
                  <a:pt x="3454400" y="2387600"/>
                </a:cubicBezTo>
                <a:cubicBezTo>
                  <a:pt x="3432971" y="2440198"/>
                  <a:pt x="3401074" y="2488014"/>
                  <a:pt x="3378200" y="2540000"/>
                </a:cubicBezTo>
                <a:cubicBezTo>
                  <a:pt x="3354453" y="2593970"/>
                  <a:pt x="3343335" y="2653557"/>
                  <a:pt x="3314700" y="2705100"/>
                </a:cubicBezTo>
                <a:cubicBezTo>
                  <a:pt x="3223422" y="2869400"/>
                  <a:pt x="3065558" y="3097304"/>
                  <a:pt x="2921000" y="3225800"/>
                </a:cubicBezTo>
                <a:cubicBezTo>
                  <a:pt x="2853591" y="3285719"/>
                  <a:pt x="2664495" y="3459468"/>
                  <a:pt x="2603500" y="3479800"/>
                </a:cubicBezTo>
                <a:cubicBezTo>
                  <a:pt x="2565400" y="3492500"/>
                  <a:pt x="2526804" y="3503799"/>
                  <a:pt x="2489200" y="3517900"/>
                </a:cubicBezTo>
                <a:cubicBezTo>
                  <a:pt x="2459013" y="3529220"/>
                  <a:pt x="2431577" y="3548181"/>
                  <a:pt x="2400300" y="3556000"/>
                </a:cubicBezTo>
                <a:cubicBezTo>
                  <a:pt x="2363110" y="3565297"/>
                  <a:pt x="2324038" y="3563945"/>
                  <a:pt x="2286000" y="3568700"/>
                </a:cubicBezTo>
                <a:cubicBezTo>
                  <a:pt x="2256297" y="3572413"/>
                  <a:pt x="2226733" y="3577167"/>
                  <a:pt x="2197100" y="3581400"/>
                </a:cubicBezTo>
                <a:cubicBezTo>
                  <a:pt x="2125133" y="3577167"/>
                  <a:pt x="2052493" y="3579394"/>
                  <a:pt x="1981200" y="3568700"/>
                </a:cubicBezTo>
                <a:cubicBezTo>
                  <a:pt x="1966105" y="3566436"/>
                  <a:pt x="1955520" y="3552172"/>
                  <a:pt x="1943100" y="3543300"/>
                </a:cubicBezTo>
                <a:cubicBezTo>
                  <a:pt x="1925876" y="3530997"/>
                  <a:pt x="1907267" y="3520167"/>
                  <a:pt x="1892300" y="3505200"/>
                </a:cubicBezTo>
                <a:cubicBezTo>
                  <a:pt x="1842618" y="3455518"/>
                  <a:pt x="1816781" y="3372078"/>
                  <a:pt x="1790700" y="3314700"/>
                </a:cubicBezTo>
                <a:cubicBezTo>
                  <a:pt x="1779970" y="3207401"/>
                  <a:pt x="1760828" y="3118265"/>
                  <a:pt x="1803400" y="3009900"/>
                </a:cubicBezTo>
                <a:cubicBezTo>
                  <a:pt x="1870085" y="2840157"/>
                  <a:pt x="1998314" y="2747343"/>
                  <a:pt x="2159000" y="2667000"/>
                </a:cubicBezTo>
                <a:cubicBezTo>
                  <a:pt x="2218267" y="2637367"/>
                  <a:pt x="2275895" y="2604202"/>
                  <a:pt x="2336800" y="2578100"/>
                </a:cubicBezTo>
                <a:cubicBezTo>
                  <a:pt x="2424703" y="2540427"/>
                  <a:pt x="2697513" y="2454648"/>
                  <a:pt x="2768600" y="2438400"/>
                </a:cubicBezTo>
                <a:cubicBezTo>
                  <a:pt x="2831051" y="2424125"/>
                  <a:pt x="2895855" y="2423201"/>
                  <a:pt x="2959100" y="2413000"/>
                </a:cubicBezTo>
                <a:cubicBezTo>
                  <a:pt x="3027134" y="2402027"/>
                  <a:pt x="3094567" y="2387600"/>
                  <a:pt x="3162300" y="2374900"/>
                </a:cubicBezTo>
                <a:cubicBezTo>
                  <a:pt x="3227700" y="2378342"/>
                  <a:pt x="3610302" y="2375201"/>
                  <a:pt x="3771900" y="2425700"/>
                </a:cubicBezTo>
                <a:cubicBezTo>
                  <a:pt x="3799005" y="2434170"/>
                  <a:pt x="3823570" y="2449491"/>
                  <a:pt x="3848100" y="2463800"/>
                </a:cubicBezTo>
                <a:cubicBezTo>
                  <a:pt x="3889806" y="2488128"/>
                  <a:pt x="3951119" y="2532387"/>
                  <a:pt x="3987800" y="2565400"/>
                </a:cubicBezTo>
                <a:cubicBezTo>
                  <a:pt x="4010050" y="2585425"/>
                  <a:pt x="4032345" y="2605732"/>
                  <a:pt x="4051300" y="2628900"/>
                </a:cubicBezTo>
                <a:cubicBezTo>
                  <a:pt x="4104637" y="2694090"/>
                  <a:pt x="4111352" y="2730529"/>
                  <a:pt x="4152900" y="2806700"/>
                </a:cubicBezTo>
                <a:cubicBezTo>
                  <a:pt x="4185587" y="2866626"/>
                  <a:pt x="4230532" y="2920586"/>
                  <a:pt x="4254500" y="2984500"/>
                </a:cubicBezTo>
                <a:cubicBezTo>
                  <a:pt x="4295842" y="3094744"/>
                  <a:pt x="4282904" y="3076694"/>
                  <a:pt x="4343400" y="3175000"/>
                </a:cubicBezTo>
                <a:cubicBezTo>
                  <a:pt x="4375058" y="3226445"/>
                  <a:pt x="4407666" y="3278312"/>
                  <a:pt x="4457700" y="3314700"/>
                </a:cubicBezTo>
                <a:cubicBezTo>
                  <a:pt x="4513969" y="3355623"/>
                  <a:pt x="4569232" y="3361633"/>
                  <a:pt x="4635500" y="3378200"/>
                </a:cubicBezTo>
                <a:cubicBezTo>
                  <a:pt x="4711700" y="3373967"/>
                  <a:pt x="4788452" y="3375586"/>
                  <a:pt x="4864100" y="3365500"/>
                </a:cubicBezTo>
                <a:cubicBezTo>
                  <a:pt x="4986568" y="3349171"/>
                  <a:pt x="5124794" y="3286923"/>
                  <a:pt x="5232400" y="3238500"/>
                </a:cubicBezTo>
                <a:cubicBezTo>
                  <a:pt x="5371130" y="3176071"/>
                  <a:pt x="5674572" y="3029539"/>
                  <a:pt x="5803900" y="2946400"/>
                </a:cubicBezTo>
                <a:cubicBezTo>
                  <a:pt x="6206627" y="2687504"/>
                  <a:pt x="6360099" y="2586443"/>
                  <a:pt x="6667500" y="2311400"/>
                </a:cubicBezTo>
                <a:cubicBezTo>
                  <a:pt x="6745611" y="2241512"/>
                  <a:pt x="6826754" y="2174092"/>
                  <a:pt x="6896100" y="2095500"/>
                </a:cubicBezTo>
                <a:cubicBezTo>
                  <a:pt x="6954382" y="2029447"/>
                  <a:pt x="7000744" y="1953622"/>
                  <a:pt x="7048500" y="1879600"/>
                </a:cubicBezTo>
                <a:cubicBezTo>
                  <a:pt x="7093961" y="1809135"/>
                  <a:pt x="7189729" y="1632515"/>
                  <a:pt x="7226300" y="1549400"/>
                </a:cubicBezTo>
                <a:cubicBezTo>
                  <a:pt x="7250047" y="1495430"/>
                  <a:pt x="7268633" y="1439333"/>
                  <a:pt x="7289800" y="1384300"/>
                </a:cubicBezTo>
                <a:cubicBezTo>
                  <a:pt x="7312641" y="1133045"/>
                  <a:pt x="7320011" y="1140147"/>
                  <a:pt x="7264400" y="774700"/>
                </a:cubicBezTo>
                <a:cubicBezTo>
                  <a:pt x="7252719" y="697942"/>
                  <a:pt x="7190747" y="632471"/>
                  <a:pt x="7150100" y="571500"/>
                </a:cubicBezTo>
                <a:cubicBezTo>
                  <a:pt x="7127947" y="538270"/>
                  <a:pt x="7114107" y="498854"/>
                  <a:pt x="7086600" y="469900"/>
                </a:cubicBezTo>
                <a:cubicBezTo>
                  <a:pt x="7065566" y="447759"/>
                  <a:pt x="6903377" y="302088"/>
                  <a:pt x="6832600" y="266700"/>
                </a:cubicBezTo>
                <a:cubicBezTo>
                  <a:pt x="6800249" y="250524"/>
                  <a:pt x="6764245" y="242848"/>
                  <a:pt x="6731000" y="228600"/>
                </a:cubicBezTo>
                <a:cubicBezTo>
                  <a:pt x="6602464" y="173513"/>
                  <a:pt x="6704923" y="203031"/>
                  <a:pt x="6604000" y="177800"/>
                </a:cubicBezTo>
                <a:cubicBezTo>
                  <a:pt x="6527800" y="182033"/>
                  <a:pt x="6451018" y="180188"/>
                  <a:pt x="6375400" y="190500"/>
                </a:cubicBezTo>
                <a:cubicBezTo>
                  <a:pt x="6350482" y="193898"/>
                  <a:pt x="6254593" y="262889"/>
                  <a:pt x="6248400" y="266700"/>
                </a:cubicBezTo>
                <a:cubicBezTo>
                  <a:pt x="6219333" y="284588"/>
                  <a:pt x="6186804" y="297022"/>
                  <a:pt x="6159500" y="317500"/>
                </a:cubicBezTo>
                <a:cubicBezTo>
                  <a:pt x="6101827" y="360755"/>
                  <a:pt x="6049329" y="410510"/>
                  <a:pt x="5994400" y="457200"/>
                </a:cubicBezTo>
                <a:cubicBezTo>
                  <a:pt x="5964662" y="482477"/>
                  <a:pt x="5930486" y="503417"/>
                  <a:pt x="5905500" y="533400"/>
                </a:cubicBezTo>
                <a:cubicBezTo>
                  <a:pt x="5828449" y="625861"/>
                  <a:pt x="5861838" y="583149"/>
                  <a:pt x="5803900" y="660400"/>
                </a:cubicBezTo>
                <a:cubicBezTo>
                  <a:pt x="5795433" y="685800"/>
                  <a:pt x="5765679" y="713095"/>
                  <a:pt x="5778500" y="736600"/>
                </a:cubicBezTo>
                <a:cubicBezTo>
                  <a:pt x="5797624" y="771661"/>
                  <a:pt x="5845854" y="779552"/>
                  <a:pt x="5880100" y="800100"/>
                </a:cubicBezTo>
                <a:cubicBezTo>
                  <a:pt x="5933166" y="831940"/>
                  <a:pt x="5974467" y="858444"/>
                  <a:pt x="6032500" y="876300"/>
                </a:cubicBezTo>
                <a:cubicBezTo>
                  <a:pt x="6065865" y="886566"/>
                  <a:pt x="6100610" y="891850"/>
                  <a:pt x="6134100" y="901700"/>
                </a:cubicBezTo>
                <a:cubicBezTo>
                  <a:pt x="6172629" y="913032"/>
                  <a:pt x="6208823" y="932976"/>
                  <a:pt x="6248400" y="939800"/>
                </a:cubicBezTo>
                <a:cubicBezTo>
                  <a:pt x="6332252" y="954257"/>
                  <a:pt x="6502400" y="965200"/>
                  <a:pt x="6502400" y="965200"/>
                </a:cubicBezTo>
                <a:cubicBezTo>
                  <a:pt x="6705600" y="960967"/>
                  <a:pt x="6909430" y="969036"/>
                  <a:pt x="7112000" y="952500"/>
                </a:cubicBezTo>
                <a:cubicBezTo>
                  <a:pt x="7125343" y="951411"/>
                  <a:pt x="7118713" y="926374"/>
                  <a:pt x="7124700" y="914400"/>
                </a:cubicBezTo>
                <a:cubicBezTo>
                  <a:pt x="7131526" y="900748"/>
                  <a:pt x="7143274" y="889952"/>
                  <a:pt x="7150100" y="876300"/>
                </a:cubicBezTo>
                <a:cubicBezTo>
                  <a:pt x="7221340" y="733819"/>
                  <a:pt x="7082491" y="972390"/>
                  <a:pt x="7188200" y="787400"/>
                </a:cubicBezTo>
                <a:cubicBezTo>
                  <a:pt x="7195773" y="774148"/>
                  <a:pt x="7205510" y="762243"/>
                  <a:pt x="7213600" y="749300"/>
                </a:cubicBezTo>
                <a:cubicBezTo>
                  <a:pt x="7226683" y="728368"/>
                  <a:pt x="7236069" y="704905"/>
                  <a:pt x="7251700" y="685800"/>
                </a:cubicBezTo>
                <a:cubicBezTo>
                  <a:pt x="7317721" y="605107"/>
                  <a:pt x="7365385" y="598130"/>
                  <a:pt x="7416800" y="495300"/>
                </a:cubicBezTo>
                <a:cubicBezTo>
                  <a:pt x="7506366" y="316167"/>
                  <a:pt x="7405149" y="513732"/>
                  <a:pt x="7493000" y="355600"/>
                </a:cubicBezTo>
                <a:cubicBezTo>
                  <a:pt x="7584098" y="191624"/>
                  <a:pt x="7437393" y="439811"/>
                  <a:pt x="7556500" y="241300"/>
                </a:cubicBezTo>
                <a:cubicBezTo>
                  <a:pt x="7564967" y="203200"/>
                  <a:pt x="7570422" y="164303"/>
                  <a:pt x="7581900" y="127000"/>
                </a:cubicBezTo>
                <a:cubicBezTo>
                  <a:pt x="7587468" y="108905"/>
                  <a:pt x="7603587" y="94764"/>
                  <a:pt x="7607300" y="76200"/>
                </a:cubicBezTo>
                <a:cubicBezTo>
                  <a:pt x="7612281" y="51293"/>
                  <a:pt x="7607300" y="25400"/>
                  <a:pt x="7607300" y="0"/>
                </a:cubicBezTo>
              </a:path>
            </a:pathLst>
          </a:custGeom>
          <a:ln w="76200">
            <a:solidFill>
              <a:srgbClr val="FFFF00">
                <a:alpha val="50196"/>
              </a:srgb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3" name="Picture 3" descr="C:\Users\Valency\AppData\Local\Microsoft\Windows\Temporary Internet Files\Content.IE5\11DVDRNB\MC9001991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0" y="3243368"/>
            <a:ext cx="402879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C 0.00243 -0.01644 0.00295 -0.03357 0.00555 -0.05 C 0.00763 -0.06343 0.01284 -0.07454 0.01666 -0.08704 C 0.02274 -0.10741 0.02413 -0.12639 0.02638 -0.14815 C 0.02795 -0.16366 0.03107 -0.17269 0.0375 -0.18519 C 0.03941 -0.18889 0.04114 -0.19259 0.04305 -0.1963 C 0.04496 -0.2 0.05138 -0.2037 0.05138 -0.2037 C 0.05694 -0.21458 0.05069 -0.2044 0.05972 -0.21296 C 0.06944 -0.22222 0.07899 -0.23195 0.08888 -0.24074 C 0.10364 -0.25394 0.11892 -0.26551 0.13472 -0.27593 C 0.14288 -0.28148 0.14965 -0.28982 0.15833 -0.29445 C 0.16545 -0.29838 0.17326 -0.30046 0.18055 -0.3037 C 0.18941 -0.30764 0.19913 -0.30602 0.20833 -0.30741 C 0.22187 -0.31204 0.20364 -0.30625 0.22916 -0.31111 C 0.23385 -0.31204 0.23836 -0.31574 0.24305 -0.31667 C 0.24809 -0.31759 0.25329 -0.31782 0.25833 -0.31852 C 0.2967 -0.31736 0.3151 -0.31644 0.34722 -0.31111 C 0.35642 -0.30695 0.36545 -0.30509 0.375 -0.3037 C 0.3868 -0.29838 0.38472 -0.30023 0.38888 -0.28333 C 0.38975 -0.27963 0.39166 -0.27222 0.39166 -0.27222 C 0.39218 -0.26551 0.39236 -0.25857 0.39305 -0.25185 C 0.39322 -0.25 0.39409 -0.24815 0.39444 -0.2463 C 0.39548 -0.24028 0.39722 -0.22778 0.39722 -0.22778 C 0.3967 -0.17593 0.3967 -0.12407 0.39583 -0.07222 C 0.39548 -0.04884 0.38593 -0.02986 0.37916 -0.00926 C 0.37257 0.01065 0.37986 -0.00509 0.37361 0.00741 C 0.371 0.02176 0.36822 0.03912 0.3625 0.05185 C 0.35798 0.0618 0.35416 0.07153 0.35 0.08148 C 0.34843 0.08542 0.34548 0.08843 0.34444 0.09259 C 0.34149 0.10417 0.33819 0.11551 0.33055 0.12222 C 0.32621 0.13356 0.32482 0.14352 0.32222 0.15555 C 0.32083 0.16134 0.31805 0.16643 0.31666 0.17222 C 0.31493 0.17893 0.31388 0.18588 0.3125 0.19259 C 0.31215 0.19444 0.31232 0.19699 0.31111 0.19815 C 0.3092 0.2 0.30642 0.1993 0.30416 0.2 C 0.28316 0.19815 0.26371 0.19907 0.24305 0.2037 C 0.23802 0.20718 0.23316 0.2088 0.22777 0.21111 C 0.22309 0.21042 0.21822 0.21157 0.21388 0.20926 C 0.21197 0.2081 0.21215 0.20417 0.21111 0.20185 C 0.2085 0.1956 0.20659 0.18981 0.20416 0.18333 C 0.19982 0.15486 0.20191 0.17153 0.20416 0.11296 C 0.20416 0.1125 0.2059 0.1 0.20694 0.09815 C 0.20798 0.0963 0.20989 0.09583 0.21111 0.09444 C 0.21857 0.08565 0.22343 0.08032 0.23194 0.07407 C 0.25295 0.05856 0.26996 0.03611 0.29444 0.03148 C 0.31284 0.01667 0.3375 0.01643 0.35833 0.01296 C 0.37309 0.01389 0.39218 0.01227 0.40555 0.02407 C 0.41284 0.03866 0.41875 0.05718 0.43194 0.06296 C 0.43663 0.0713 0.44149 0.07824 0.44583 0.08704 C 0.4467 0.08889 0.44861 0.09259 0.44861 0.09259 C 0.45277 0.11458 0.45729 0.13125 0.47222 0.14444 C 0.47864 0.15741 0.49045 0.1618 0.50138 0.16481 C 0.55364 0.16296 0.54809 0.16551 0.58333 0.1537 C 0.58941 0.14838 0.5927 0.14838 0.6 0.1463 C 0.61493 0.14213 0.62951 0.13727 0.64444 0.13333 C 0.64791 0.13102 0.65208 0.13032 0.65555 0.12778 C 0.65954 0.12477 0.66232 0.11852 0.66666 0.11667 C 0.67447 0.11319 0.68072 0.10602 0.6875 0.1 C 0.68975 0.09815 0.69114 0.09491 0.69305 0.09259 C 0.70225 0.08194 0.69496 0.09213 0.70555 0.08148 C 0.71111 0.07593 0.71232 0.07268 0.71944 0.07037 C 0.72552 0.06227 0.73333 0.05694 0.73888 0.04815 C 0.74548 0.0375 0.73854 0.04768 0.74305 0.03704 C 0.74704 0.02778 0.75052 0.01898 0.75416 0.00926 C 0.75642 -0.00579 0.75746 -0.02894 0.7625 -0.04259 C 0.76649 -0.05324 0.76441 -0.04259 0.76805 -0.05556 C 0.76875 -0.05787 0.76857 -0.06065 0.76944 -0.06296 C 0.771 -0.0669 0.77395 -0.06991 0.775 -0.07407 C 0.77847 -0.08796 0.78072 -0.10463 0.79027 -0.11296 C 0.79184 -0.12083 0.79322 -0.12894 0.79444 -0.13704 C 0.79548 -0.14329 0.79722 -0.15556 0.79722 -0.15556 C 0.7967 -0.18773 0.79652 -0.21968 0.79583 -0.25185 C 0.79531 -0.27639 0.78628 -0.30579 0.76805 -0.31667 C 0.75816 -0.32245 0.74652 -0.32361 0.73611 -0.32593 C 0.69895 -0.32454 0.69774 -0.32454 0.67222 -0.32037 C 0.66996 -0.31921 0.66753 -0.31782 0.66527 -0.31667 C 0.6625 -0.31528 0.65694 -0.31296 0.65694 -0.31296 C 0.64809 -0.30394 0.63958 -0.29583 0.63333 -0.28333 C 0.63072 -0.26945 0.62899 -0.26343 0.63333 -0.24445 C 0.63593 -0.2331 0.64739 -0.23032 0.65416 -0.22778 C 0.65868 -0.22593 0.66197 -0.21968 0.66666 -0.21852 C 0.67968 -0.21574 0.68871 -0.21412 0.70277 -0.21296 C 0.72083 -0.21435 0.73507 -0.2169 0.75277 -0.21852 C 0.76545 -0.22083 0.77656 -0.2287 0.78888 -0.23333 C 0.79201 -0.23611 0.796 -0.23727 0.79861 -0.24074 C 0.80104 -0.24398 0.80225 -0.24815 0.80416 -0.25185 C 0.80763 -0.2588 0.81302 -0.26366 0.81666 -0.27037 C 0.821 -0.2787 0.82326 -0.28657 0.82777 -0.29445 C 0.82864 -0.29815 0.82968 -0.30185 0.83055 -0.30556 C 0.83159 -0.30972 0.83611 -0.31227 0.83611 -0.31667 C 0.83611 -0.31736 0.83611 -0.31782 0.83611 -0.31852 " pathEditMode="relative" ptsTypes="fffffffffffffffffffffffffffffffffffffffffffffff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2"/>
          <p:cNvSpPr>
            <a:spLocks noChangeArrowheads="1" noChangeShapeType="1" noTextEdit="1"/>
          </p:cNvSpPr>
          <p:nvPr/>
        </p:nvSpPr>
        <p:spPr bwMode="gray">
          <a:xfrm>
            <a:off x="304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You!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289550" cy="457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8" name="Picture 7" descr="C:\Users\Valency\Desktop\China_Gadget_usb_wireless_laser_pen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3639"/>
            <a:ext cx="4206876" cy="420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0" y="2013639"/>
            <a:ext cx="3733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Presentation Laser Pen</a:t>
            </a:r>
          </a:p>
          <a:p>
            <a:endParaRPr lang="en-US" sz="20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For </a:t>
            </a:r>
            <a:r>
              <a:rPr lang="en-US" sz="2000" dirty="0" err="1" smtClean="0"/>
              <a:t>Powerpoint</a:t>
            </a:r>
            <a:r>
              <a:rPr lang="en-US" sz="2000" dirty="0" smtClean="0"/>
              <a:t> use only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Require a receiver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Not extendable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Have to bring it to class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Have to buy it somewhere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Too small laser point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27568" y="4953000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NOT SO GOOD</a:t>
            </a:r>
            <a:endParaRPr lang="en-US" sz="4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51D4-9C13-4958-8F9F-1CEDA0F650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8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3638"/>
            <a:ext cx="4206240" cy="420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0" y="2013639"/>
            <a:ext cx="3733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iPhone Remote</a:t>
            </a:r>
          </a:p>
          <a:p>
            <a:endParaRPr lang="en-US" sz="20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Compatible in any software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Not </a:t>
            </a:r>
            <a:r>
              <a:rPr lang="en-US" sz="2000" dirty="0"/>
              <a:t>r</a:t>
            </a:r>
            <a:r>
              <a:rPr lang="en-US" sz="2000" dirty="0" smtClean="0"/>
              <a:t>equire a receiver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Extendable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Just bring your iPhone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Buy it on App Store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Customized laser point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Use iPhone as a mouse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Remote control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Infinity distance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51D4-9C13-4958-8F9F-1CEDA0F650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gray">
          <a:xfrm>
            <a:off x="0" y="2979738"/>
            <a:ext cx="9144000" cy="677862"/>
          </a:xfrm>
          <a:prstGeom prst="rect">
            <a:avLst/>
          </a:prstGeom>
          <a:solidFill>
            <a:srgbClr val="099CE5">
              <a:alpha val="10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gray">
          <a:xfrm>
            <a:off x="0" y="3714750"/>
            <a:ext cx="9144000" cy="730250"/>
          </a:xfrm>
          <a:prstGeom prst="rect">
            <a:avLst/>
          </a:prstGeom>
          <a:solidFill>
            <a:srgbClr val="099CE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03425" y="5435025"/>
            <a:ext cx="523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/>
              <a:t>iPhone Remote is a powerful and convenient tool for your presentation instead of laser pen.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gray">
          <a:xfrm>
            <a:off x="3414713" y="172402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gray">
          <a:xfrm>
            <a:off x="2157413" y="260667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gray">
          <a:xfrm>
            <a:off x="4668838" y="2606675"/>
            <a:ext cx="2497137" cy="1985963"/>
          </a:xfrm>
          <a:prstGeom prst="diamond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scene3d>
            <a:camera prst="legacyObliqueBottom">
              <a:rot lat="20099996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>
              <a:cs typeface="Arial" charset="0"/>
            </a:endParaRP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3403600" y="1506538"/>
            <a:ext cx="2497138" cy="1985962"/>
            <a:chOff x="2144" y="1110"/>
            <a:chExt cx="1573" cy="1251"/>
          </a:xfrm>
        </p:grpSpPr>
        <p:sp>
          <p:nvSpPr>
            <p:cNvPr id="36875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2146300" y="2417763"/>
            <a:ext cx="2497138" cy="1985962"/>
            <a:chOff x="1352" y="1684"/>
            <a:chExt cx="1573" cy="1251"/>
          </a:xfrm>
        </p:grpSpPr>
        <p:sp>
          <p:nvSpPr>
            <p:cNvPr id="36878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4657725" y="2417763"/>
            <a:ext cx="2497138" cy="1985962"/>
            <a:chOff x="2934" y="1684"/>
            <a:chExt cx="1573" cy="1251"/>
          </a:xfrm>
        </p:grpSpPr>
        <p:sp>
          <p:nvSpPr>
            <p:cNvPr id="36881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3725863" y="2298700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Introduction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2454275" y="3214688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Design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4953000" y="3179763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Conclusion</a:t>
            </a:r>
            <a:endParaRPr lang="en-US" sz="2000" b="1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3935413" y="3733800"/>
            <a:ext cx="1682750" cy="1552575"/>
            <a:chOff x="482" y="1851"/>
            <a:chExt cx="860" cy="796"/>
          </a:xfrm>
        </p:grpSpPr>
        <p:sp>
          <p:nvSpPr>
            <p:cNvPr id="36887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en-US">
                <a:cs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0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8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Details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90254" y="2020937"/>
            <a:ext cx="596349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39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DEMO</a:t>
            </a:r>
            <a:endParaRPr lang="en-US" sz="239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2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Details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3" descr="C:\Users\Valency\Desktop\IMG_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124200" y="1981200"/>
            <a:ext cx="2895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24200" y="2971800"/>
            <a:ext cx="2895600" cy="243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200" y="2438400"/>
            <a:ext cx="914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77200" y="6337300"/>
            <a:ext cx="914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Details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3" descr="C:\Users\Valency\Desktop\IMG_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105400" y="2451100"/>
            <a:ext cx="914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77200" y="6324600"/>
            <a:ext cx="914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9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Details</a:t>
            </a:r>
            <a:endParaRPr lang="en-US" dirty="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gray">
          <a:xfrm>
            <a:off x="2581275" y="3233737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fol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ltGray">
          <a:xfrm>
            <a:off x="2527300" y="4583112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black">
          <a:xfrm>
            <a:off x="5554907" y="4670564"/>
            <a:ext cx="312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000" b="1" dirty="0" smtClean="0"/>
              <a:t>Cooperate work for group members</a:t>
            </a:r>
            <a:endParaRPr lang="en-US" sz="2000" b="1" dirty="0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774700" y="3668712"/>
            <a:ext cx="4051300" cy="914400"/>
            <a:chOff x="2736" y="1803"/>
            <a:chExt cx="2552" cy="576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gray">
          <a:xfrm>
            <a:off x="1143000" y="4131231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Send events to computer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762000" y="4953000"/>
            <a:ext cx="4051300" cy="914400"/>
            <a:chOff x="2728" y="2640"/>
            <a:chExt cx="2552" cy="576"/>
          </a:xfrm>
        </p:grpSpPr>
        <p:sp>
          <p:nvSpPr>
            <p:cNvPr id="30733" name="Rectangle 13"/>
            <p:cNvSpPr>
              <a:spLocks noChangeArrowheads="1"/>
            </p:cNvSpPr>
            <p:nvPr/>
          </p:nvSpPr>
          <p:spPr bwMode="gray">
            <a:xfrm>
              <a:off x="2728" y="2640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gray">
            <a:xfrm>
              <a:off x="2742" y="2646"/>
              <a:ext cx="2529" cy="2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gray">
            <a:xfrm>
              <a:off x="2736" y="2896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gray">
          <a:xfrm>
            <a:off x="1143000" y="5421868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Perform moving / clicking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gray">
          <a:xfrm>
            <a:off x="1619250" y="3662362"/>
            <a:ext cx="2432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Connection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gray">
          <a:xfrm>
            <a:off x="1619250" y="4930775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Computer App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30740" name="Freeform 20"/>
          <p:cNvSpPr>
            <a:spLocks/>
          </p:cNvSpPr>
          <p:nvPr/>
        </p:nvSpPr>
        <p:spPr bwMode="gray">
          <a:xfrm flipH="1">
            <a:off x="6653213" y="3862388"/>
            <a:ext cx="1042987" cy="534987"/>
          </a:xfrm>
          <a:custGeom>
            <a:avLst/>
            <a:gdLst>
              <a:gd name="T0" fmla="*/ 0 w 335"/>
              <a:gd name="T1" fmla="*/ 166 h 173"/>
              <a:gd name="T2" fmla="*/ 58 w 335"/>
              <a:gd name="T3" fmla="*/ 173 h 173"/>
              <a:gd name="T4" fmla="*/ 297 w 335"/>
              <a:gd name="T5" fmla="*/ 32 h 173"/>
              <a:gd name="T6" fmla="*/ 289 w 335"/>
              <a:gd name="T7" fmla="*/ 8 h 173"/>
              <a:gd name="T8" fmla="*/ 223 w 335"/>
              <a:gd name="T9" fmla="*/ 26 h 173"/>
              <a:gd name="T10" fmla="*/ 0 w 335"/>
              <a:gd name="T11" fmla="*/ 16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73">
                <a:moveTo>
                  <a:pt x="0" y="166"/>
                </a:moveTo>
                <a:lnTo>
                  <a:pt x="58" y="173"/>
                </a:lnTo>
                <a:lnTo>
                  <a:pt x="297" y="32"/>
                </a:lnTo>
                <a:cubicBezTo>
                  <a:pt x="335" y="5"/>
                  <a:pt x="301" y="9"/>
                  <a:pt x="289" y="8"/>
                </a:cubicBezTo>
                <a:cubicBezTo>
                  <a:pt x="277" y="7"/>
                  <a:pt x="271" y="0"/>
                  <a:pt x="223" y="26"/>
                </a:cubicBezTo>
                <a:lnTo>
                  <a:pt x="0" y="166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gray">
          <a:xfrm>
            <a:off x="6043613" y="3729038"/>
            <a:ext cx="1092200" cy="519112"/>
          </a:xfrm>
          <a:custGeom>
            <a:avLst/>
            <a:gdLst>
              <a:gd name="T0" fmla="*/ 882 w 882"/>
              <a:gd name="T1" fmla="*/ 374 h 425"/>
              <a:gd name="T2" fmla="*/ 719 w 882"/>
              <a:gd name="T3" fmla="*/ 425 h 425"/>
              <a:gd name="T4" fmla="*/ 88 w 882"/>
              <a:gd name="T5" fmla="*/ 93 h 425"/>
              <a:gd name="T6" fmla="*/ 188 w 882"/>
              <a:gd name="T7" fmla="*/ 3 h 425"/>
              <a:gd name="T8" fmla="*/ 343 w 882"/>
              <a:gd name="T9" fmla="*/ 73 h 425"/>
              <a:gd name="T10" fmla="*/ 882 w 882"/>
              <a:gd name="T11" fmla="*/ 37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2" h="425">
                <a:moveTo>
                  <a:pt x="882" y="374"/>
                </a:moveTo>
                <a:lnTo>
                  <a:pt x="719" y="425"/>
                </a:lnTo>
                <a:lnTo>
                  <a:pt x="88" y="93"/>
                </a:lnTo>
                <a:cubicBezTo>
                  <a:pt x="0" y="23"/>
                  <a:pt x="145" y="5"/>
                  <a:pt x="188" y="3"/>
                </a:cubicBezTo>
                <a:cubicBezTo>
                  <a:pt x="218" y="0"/>
                  <a:pt x="221" y="8"/>
                  <a:pt x="343" y="73"/>
                </a:cubicBezTo>
                <a:lnTo>
                  <a:pt x="882" y="374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gray">
          <a:xfrm>
            <a:off x="5664200" y="3981450"/>
            <a:ext cx="927100" cy="438150"/>
          </a:xfrm>
          <a:custGeom>
            <a:avLst/>
            <a:gdLst>
              <a:gd name="T0" fmla="*/ 748 w 748"/>
              <a:gd name="T1" fmla="*/ 320 h 354"/>
              <a:gd name="T2" fmla="*/ 604 w 748"/>
              <a:gd name="T3" fmla="*/ 354 h 354"/>
              <a:gd name="T4" fmla="*/ 63 w 748"/>
              <a:gd name="T5" fmla="*/ 84 h 354"/>
              <a:gd name="T6" fmla="*/ 221 w 748"/>
              <a:gd name="T7" fmla="*/ 39 h 354"/>
              <a:gd name="T8" fmla="*/ 748 w 748"/>
              <a:gd name="T9" fmla="*/ 32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354">
                <a:moveTo>
                  <a:pt x="748" y="320"/>
                </a:moveTo>
                <a:lnTo>
                  <a:pt x="604" y="354"/>
                </a:lnTo>
                <a:lnTo>
                  <a:pt x="63" y="84"/>
                </a:lnTo>
                <a:cubicBezTo>
                  <a:pt x="0" y="31"/>
                  <a:pt x="107" y="0"/>
                  <a:pt x="221" y="39"/>
                </a:cubicBezTo>
                <a:lnTo>
                  <a:pt x="748" y="320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6289920" y="2613164"/>
            <a:ext cx="1627187" cy="1846263"/>
            <a:chOff x="313" y="2400"/>
            <a:chExt cx="1349" cy="1534"/>
          </a:xfrm>
        </p:grpSpPr>
        <p:sp>
          <p:nvSpPr>
            <p:cNvPr id="30744" name="Freeform 24"/>
            <p:cNvSpPr>
              <a:spLocks/>
            </p:cNvSpPr>
            <p:nvPr/>
          </p:nvSpPr>
          <p:spPr bwMode="gray">
            <a:xfrm flipH="1">
              <a:off x="1229" y="2814"/>
              <a:ext cx="433" cy="1097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gray">
            <a:xfrm flipH="1">
              <a:off x="700" y="2400"/>
              <a:ext cx="545" cy="1380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70196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197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gray">
            <a:xfrm flipH="1">
              <a:off x="313" y="2837"/>
              <a:ext cx="433" cy="1097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762000" y="2322512"/>
            <a:ext cx="4051300" cy="914400"/>
            <a:chOff x="2728" y="983"/>
            <a:chExt cx="2552" cy="576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gray">
            <a:xfrm>
              <a:off x="2741" y="989"/>
              <a:ext cx="2530" cy="2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61176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1" name="Text Box 31"/>
          <p:cNvSpPr txBox="1">
            <a:spLocks noChangeArrowheads="1"/>
          </p:cNvSpPr>
          <p:nvPr/>
        </p:nvSpPr>
        <p:spPr bwMode="gray">
          <a:xfrm>
            <a:off x="1143000" y="2788206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Capture tap / slide events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gray">
          <a:xfrm>
            <a:off x="1619250" y="2295525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iPhone App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5DFB-ACE4-4F8D-A4A2-B00A52E860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3505199" y="914400"/>
            <a:ext cx="2159001" cy="1432203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Object C</a:t>
            </a:r>
          </a:p>
          <a:p>
            <a:pPr algn="ctr"/>
            <a:r>
              <a:rPr lang="en-US" dirty="0" err="1" smtClean="0"/>
              <a:t>Xcode</a:t>
            </a:r>
            <a:r>
              <a:rPr lang="en-US" dirty="0" smtClean="0"/>
              <a:t> 4.1</a:t>
            </a:r>
          </a:p>
          <a:p>
            <a:pPr algn="ctr"/>
            <a:r>
              <a:rPr lang="en-US" dirty="0" smtClean="0"/>
              <a:t>Mac OS 10.6</a:t>
            </a:r>
            <a:endParaRPr lang="en-US" dirty="0"/>
          </a:p>
        </p:txBody>
      </p:sp>
      <p:sp>
        <p:nvSpPr>
          <p:cNvPr id="34" name="Oval Callout 33"/>
          <p:cNvSpPr/>
          <p:nvPr/>
        </p:nvSpPr>
        <p:spPr>
          <a:xfrm>
            <a:off x="3505198" y="2978149"/>
            <a:ext cx="3045868" cy="1974851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C#</a:t>
            </a:r>
          </a:p>
          <a:p>
            <a:pPr algn="ctr"/>
            <a:r>
              <a:rPr lang="en-US" dirty="0" smtClean="0"/>
              <a:t>Visual Studio 2010</a:t>
            </a:r>
          </a:p>
          <a:p>
            <a:pPr algn="ctr"/>
            <a:r>
              <a:rPr lang="en-US" dirty="0" smtClean="0"/>
              <a:t>Windows 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07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/>
      <p:bldP spid="30752" grpId="0"/>
      <p:bldP spid="3" grpId="0" animBg="1"/>
      <p:bldP spid="3" grpId="1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iPhone Remote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iPhone Remote</Template>
  <TotalTime>315</TotalTime>
  <Words>594</Words>
  <Application>Microsoft Office PowerPoint</Application>
  <PresentationFormat>On-screen Show (4:3)</PresentationFormat>
  <Paragraphs>204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iPhone Remote</vt:lpstr>
      <vt:lpstr>CSIT511 Group Presentation iPhone Remote</vt:lpstr>
      <vt:lpstr>Contents</vt:lpstr>
      <vt:lpstr>Introduction</vt:lpstr>
      <vt:lpstr>Introduction</vt:lpstr>
      <vt:lpstr>Contents</vt:lpstr>
      <vt:lpstr>Design in Details</vt:lpstr>
      <vt:lpstr>Design in Details</vt:lpstr>
      <vt:lpstr>Design in Details</vt:lpstr>
      <vt:lpstr>Design in Details</vt:lpstr>
      <vt:lpstr>iPhone App</vt:lpstr>
      <vt:lpstr>iPhone App</vt:lpstr>
      <vt:lpstr>iPhone App</vt:lpstr>
      <vt:lpstr>iPhone App</vt:lpstr>
      <vt:lpstr>Design in Details</vt:lpstr>
      <vt:lpstr>Connection</vt:lpstr>
      <vt:lpstr>Design in Details</vt:lpstr>
      <vt:lpstr>Computer App</vt:lpstr>
      <vt:lpstr>Computer App</vt:lpstr>
      <vt:lpstr>Computer App</vt:lpstr>
      <vt:lpstr>Computer App</vt:lpstr>
      <vt:lpstr>Contents</vt:lpstr>
      <vt:lpstr>Future Work</vt:lpstr>
      <vt:lpstr>Future Work</vt:lpstr>
      <vt:lpstr>PowerPoint Presentation</vt:lpstr>
    </vt:vector>
  </TitlesOfParts>
  <Company>The Hong Kong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CSIT511 Group Presentation iPhone Remote</dc:title>
  <dc:creator>DING Ye, Valency</dc:creator>
  <cp:lastModifiedBy>DING Ye, Valency</cp:lastModifiedBy>
  <cp:revision>268</cp:revision>
  <dcterms:created xsi:type="dcterms:W3CDTF">2010-11-30T09:04:34Z</dcterms:created>
  <dcterms:modified xsi:type="dcterms:W3CDTF">2010-12-03T07:27:02Z</dcterms:modified>
</cp:coreProperties>
</file>