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6"/>
  </p:notesMasterIdLst>
  <p:sldIdLst>
    <p:sldId id="3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fredo urrego diaz" initials="wud" lastIdx="1" clrIdx="0">
    <p:extLst>
      <p:ext uri="{19B8F6BF-5375-455C-9EA6-DF929625EA0E}">
        <p15:presenceInfo xmlns:p15="http://schemas.microsoft.com/office/powerpoint/2012/main" userId="b70274284b63b6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0066"/>
    <a:srgbClr val="F789C0"/>
    <a:srgbClr val="F78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Alvarez Echeverry" userId="ad02cc97-aa32-4f26-a53a-6ab078e6a672" providerId="ADAL" clId="{0BB8ABD3-1A9B-4EF8-B085-46F41DE43957}"/>
    <pc:docChg chg="custSel addSld delSld modSld">
      <pc:chgData name="Luis Fernando Alvarez Echeverry" userId="ad02cc97-aa32-4f26-a53a-6ab078e6a672" providerId="ADAL" clId="{0BB8ABD3-1A9B-4EF8-B085-46F41DE43957}" dt="2021-02-17T16:06:35.439" v="23" actId="27636"/>
      <pc:docMkLst>
        <pc:docMk/>
      </pc:docMkLst>
      <pc:sldChg chg="add">
        <pc:chgData name="Luis Fernando Alvarez Echeverry" userId="ad02cc97-aa32-4f26-a53a-6ab078e6a672" providerId="ADAL" clId="{0BB8ABD3-1A9B-4EF8-B085-46F41DE43957}" dt="2021-02-15T20:58:18.449" v="1"/>
        <pc:sldMkLst>
          <pc:docMk/>
          <pc:sldMk cId="1644105593" sldId="1273"/>
        </pc:sldMkLst>
      </pc:sldChg>
      <pc:sldChg chg="modSp add">
        <pc:chgData name="Luis Fernando Alvarez Echeverry" userId="ad02cc97-aa32-4f26-a53a-6ab078e6a672" providerId="ADAL" clId="{0BB8ABD3-1A9B-4EF8-B085-46F41DE43957}" dt="2021-02-17T16:06:35.439" v="23" actId="27636"/>
        <pc:sldMkLst>
          <pc:docMk/>
          <pc:sldMk cId="2405526636" sldId="1274"/>
        </pc:sldMkLst>
        <pc:spChg chg="mod">
          <ac:chgData name="Luis Fernando Alvarez Echeverry" userId="ad02cc97-aa32-4f26-a53a-6ab078e6a672" providerId="ADAL" clId="{0BB8ABD3-1A9B-4EF8-B085-46F41DE43957}" dt="2021-02-17T16:06:35.439" v="23" actId="27636"/>
          <ac:spMkLst>
            <pc:docMk/>
            <pc:sldMk cId="2405526636" sldId="1274"/>
            <ac:spMk id="2" creationId="{75E354D1-E287-4CD8-AFE7-59138772C5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28D52-6875-498E-816E-2BC9C61BD303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71E84-D0C8-406C-A30E-7194865DCF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576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52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979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589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732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50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69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8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300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903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489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63DE1A-CDAC-46A1-80C2-C67E964FD604}" type="datetimeFigureOut">
              <a:rPr lang="es-CO" smtClean="0"/>
              <a:t>23/10/2023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0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03661" y="136219"/>
            <a:ext cx="87366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rgbClr val="FF0066"/>
                </a:solidFill>
              </a:rPr>
              <a:t>Clasificación de Factores de Riesgos</a:t>
            </a:r>
          </a:p>
          <a:p>
            <a:r>
              <a:rPr lang="es-MX" sz="1400" b="1" dirty="0">
                <a:solidFill>
                  <a:srgbClr val="FF0066"/>
                </a:solidFill>
              </a:rPr>
              <a:t>F</a:t>
            </a:r>
            <a:r>
              <a:rPr lang="es-CO" sz="1400" b="1" dirty="0">
                <a:solidFill>
                  <a:srgbClr val="FF0066"/>
                </a:solidFill>
              </a:rPr>
              <a:t>UENTE: GTC 45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1" y="1301530"/>
            <a:ext cx="9074492" cy="49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269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1D2D48B2A0CD488434DE542478EC48" ma:contentTypeVersion="13" ma:contentTypeDescription="Create a new document." ma:contentTypeScope="" ma:versionID="3fc42669c08dab3b47ab21958e6cbb87">
  <xsd:schema xmlns:xsd="http://www.w3.org/2001/XMLSchema" xmlns:xs="http://www.w3.org/2001/XMLSchema" xmlns:p="http://schemas.microsoft.com/office/2006/metadata/properties" xmlns:ns3="9889a33d-a2a0-4258-aa97-c0811b94c905" xmlns:ns4="e0e047e1-2d25-499c-a5c3-a3affece50c6" targetNamespace="http://schemas.microsoft.com/office/2006/metadata/properties" ma:root="true" ma:fieldsID="3383defb1f2b3538b2e794f2010e5522" ns3:_="" ns4:_="">
    <xsd:import namespace="9889a33d-a2a0-4258-aa97-c0811b94c905"/>
    <xsd:import namespace="e0e047e1-2d25-499c-a5c3-a3affece50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89a33d-a2a0-4258-aa97-c0811b94c9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e047e1-2d25-499c-a5c3-a3affece50c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F417A6-2C77-430F-9649-ACFB80E282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89a33d-a2a0-4258-aa97-c0811b94c905"/>
    <ds:schemaRef ds:uri="e0e047e1-2d25-499c-a5c3-a3affece50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6B5874-0368-48B6-B818-27FEB55D6A4C}">
  <ds:schemaRefs>
    <ds:schemaRef ds:uri="e0e047e1-2d25-499c-a5c3-a3affece50c6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9889a33d-a2a0-4258-aa97-c0811b94c905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6697830-2CA9-4BF3-AC4B-F010CB1F8B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TM02892315[[fn=Whisp]]</Template>
  <TotalTime>2880</TotalTime>
  <Words>10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Wingdings 2</vt:lpstr>
      <vt:lpstr>HDOfficeLightV0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 Villa Días</dc:creator>
  <cp:lastModifiedBy>OPHIR SANIN CRUZ</cp:lastModifiedBy>
  <cp:revision>185</cp:revision>
  <dcterms:created xsi:type="dcterms:W3CDTF">2017-11-14T11:54:27Z</dcterms:created>
  <dcterms:modified xsi:type="dcterms:W3CDTF">2023-10-23T20:15:17Z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0x010100001D2D48B2A0CD488434DE542478EC48</vt:lpwstr>
  </property>
</Properties>
</file>