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2000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25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0" y="0"/>
            <a:ext cx="12188109" cy="68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74400"/>
      </p:ext>
    </p:extLst>
  </p:cSld>
  <p:clrMapOvr>
    <a:masterClrMapping/>
  </p:clrMapOvr>
  <p:transition spd="slow" advClick="0" advTm="20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6" y="0"/>
            <a:ext cx="12183883" cy="686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25179"/>
      </p:ext>
    </p:extLst>
  </p:cSld>
  <p:clrMapOvr>
    <a:masterClrMapping/>
  </p:clrMapOvr>
  <p:transition spd="slow" advClick="0" advTm="20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0" y="0"/>
            <a:ext cx="12188109" cy="68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25179"/>
      </p:ext>
    </p:extLst>
  </p:cSld>
  <p:clrMapOvr>
    <a:masterClrMapping/>
  </p:clrMapOvr>
  <p:transition spd="slow" advClick="0" advTm="20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4" y="0"/>
            <a:ext cx="12186586" cy="6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25179"/>
      </p:ext>
    </p:extLst>
  </p:cSld>
  <p:clrMapOvr>
    <a:masterClrMapping/>
  </p:clrMapOvr>
  <p:transition spd="slow" advClick="0" advTm="20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0" y="0"/>
            <a:ext cx="12188109" cy="68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25179"/>
      </p:ext>
    </p:extLst>
  </p:cSld>
  <p:clrMapOvr>
    <a:masterClrMapping/>
  </p:clrMapOvr>
  <p:transition spd="slow" advClick="0" advTm="20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4" y="0"/>
            <a:ext cx="12186586" cy="6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25179"/>
      </p:ext>
    </p:extLst>
  </p:cSld>
  <p:clrMapOvr>
    <a:masterClrMapping/>
  </p:clrMapOvr>
  <p:transition spd="slow" advClick="0" advTm="20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4" y="0"/>
            <a:ext cx="12186586" cy="6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25179"/>
      </p:ext>
    </p:extLst>
  </p:cSld>
  <p:clrMapOvr>
    <a:masterClrMapping/>
  </p:clrMapOvr>
  <p:transition spd="slow" advClick="0" advTm="20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4" y="0"/>
            <a:ext cx="12185405" cy="686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25179"/>
      </p:ext>
    </p:extLst>
  </p:cSld>
  <p:clrMapOvr>
    <a:masterClrMapping/>
  </p:clrMapOvr>
  <p:transition spd="slow" advClick="0" advTm="20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6" y="0"/>
            <a:ext cx="12183883" cy="686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25179"/>
      </p:ext>
    </p:extLst>
  </p:cSld>
  <p:clrMapOvr>
    <a:masterClrMapping/>
  </p:clrMapOvr>
  <p:transition spd="slow" advClick="0" advTm="200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4" y="0"/>
            <a:ext cx="12185405" cy="686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25179"/>
      </p:ext>
    </p:extLst>
  </p:cSld>
  <p:clrMapOvr>
    <a:masterClrMapping/>
  </p:clrMapOvr>
  <p:transition spd="slow" advClick="0" advTm="2000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6" y="0"/>
            <a:ext cx="12183883" cy="686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25179"/>
      </p:ext>
    </p:extLst>
  </p:cSld>
  <p:clrMapOvr>
    <a:masterClrMapping/>
  </p:clrMapOvr>
  <p:transition spd="slow" advClick="0" advTm="20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4" y="0"/>
            <a:ext cx="12186586" cy="6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8236"/>
      </p:ext>
    </p:extLst>
  </p:cSld>
  <p:clrMapOvr>
    <a:masterClrMapping/>
  </p:clrMapOvr>
  <p:transition spd="slow" advClick="0" advTm="2000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6" y="0"/>
            <a:ext cx="12183883" cy="686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25179"/>
      </p:ext>
    </p:extLst>
  </p:cSld>
  <p:clrMapOvr>
    <a:masterClrMapping/>
  </p:clrMapOvr>
  <p:transition spd="slow" advClick="0" advTm="20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0" y="0"/>
            <a:ext cx="12188109" cy="68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25179"/>
      </p:ext>
    </p:extLst>
  </p:cSld>
  <p:clrMapOvr>
    <a:masterClrMapping/>
  </p:clrMapOvr>
  <p:transition spd="slow" advClick="0" advTm="20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4" y="0"/>
            <a:ext cx="12186586" cy="6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25179"/>
      </p:ext>
    </p:extLst>
  </p:cSld>
  <p:clrMapOvr>
    <a:masterClrMapping/>
  </p:clrMapOvr>
  <p:transition spd="slow" advClick="0" advTm="20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4" y="0"/>
            <a:ext cx="12186586" cy="6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25179"/>
      </p:ext>
    </p:extLst>
  </p:cSld>
  <p:clrMapOvr>
    <a:masterClrMapping/>
  </p:clrMapOvr>
  <p:transition spd="slow" advClick="0" advTm="20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4" y="0"/>
            <a:ext cx="12185405" cy="686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25179"/>
      </p:ext>
    </p:extLst>
  </p:cSld>
  <p:clrMapOvr>
    <a:masterClrMapping/>
  </p:clrMapOvr>
  <p:transition spd="slow" advClick="0" advTm="20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6" y="0"/>
            <a:ext cx="12183883" cy="686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25179"/>
      </p:ext>
    </p:extLst>
  </p:cSld>
  <p:clrMapOvr>
    <a:masterClrMapping/>
  </p:clrMapOvr>
  <p:transition spd="slow" advClick="0" advTm="20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4" y="0"/>
            <a:ext cx="12185405" cy="686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25179"/>
      </p:ext>
    </p:extLst>
  </p:cSld>
  <p:clrMapOvr>
    <a:masterClrMapping/>
  </p:clrMapOvr>
  <p:transition spd="slow" advClick="0" advTm="20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6" y="0"/>
            <a:ext cx="12183883" cy="686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25179"/>
      </p:ext>
    </p:extLst>
  </p:cSld>
  <p:clrMapOvr>
    <a:masterClrMapping/>
  </p:clrMapOvr>
  <p:transition spd="slow" advClick="0" advTm="20000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719</TotalTime>
  <Words>0</Words>
  <Application>Microsoft Office PowerPoint</Application>
  <PresentationFormat>Panorámica</PresentationFormat>
  <Paragraphs>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Celestial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Pecha Kucha - legüero</dc:title>
  <dc:creator>alumno</dc:creator>
  <cp:lastModifiedBy>VALE</cp:lastModifiedBy>
  <cp:revision>7</cp:revision>
  <dcterms:created xsi:type="dcterms:W3CDTF">2019-09-15T22:22:03Z</dcterms:created>
  <dcterms:modified xsi:type="dcterms:W3CDTF">2019-11-08T12:23:54Z</dcterms:modified>
</cp:coreProperties>
</file>