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3" r:id="rId5"/>
    <p:sldId id="258" r:id="rId6"/>
    <p:sldId id="264" r:id="rId7"/>
    <p:sldId id="265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8/11/2022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Análisis COVID-19 en los Estados Unidos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38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Personas </a:t>
            </a:r>
            <a:r>
              <a:rPr lang="es-AR" b="0" dirty="0" smtClean="0"/>
              <a:t>hospitalizadas</a:t>
            </a:r>
            <a:r>
              <a:rPr lang="en-US" b="0" dirty="0" smtClean="0"/>
              <a:t> </a:t>
            </a:r>
            <a:r>
              <a:rPr lang="en-US" b="0" dirty="0" err="1" smtClean="0"/>
              <a:t>por</a:t>
            </a:r>
            <a:r>
              <a:rPr lang="en-US" b="0" dirty="0" smtClean="0"/>
              <a:t> Estado</a:t>
            </a:r>
            <a:endParaRPr lang="en-US" dirty="0"/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842" y="2374900"/>
            <a:ext cx="7682313" cy="4076700"/>
          </a:xfrm>
        </p:spPr>
      </p:pic>
    </p:spTree>
    <p:extLst>
      <p:ext uri="{BB962C8B-B14F-4D97-AF65-F5344CB8AC3E}">
        <p14:creationId xmlns:p14="http://schemas.microsoft.com/office/powerpoint/2010/main" val="141861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Ranking </a:t>
            </a:r>
            <a:r>
              <a:rPr lang="es-AR" b="0" dirty="0"/>
              <a:t>hospitalizadas</a:t>
            </a:r>
            <a:r>
              <a:rPr lang="en-US" b="0" dirty="0"/>
              <a:t> </a:t>
            </a:r>
            <a:r>
              <a:rPr lang="en-US" b="0" dirty="0" err="1"/>
              <a:t>por</a:t>
            </a:r>
            <a:r>
              <a:rPr lang="en-US" b="0" dirty="0"/>
              <a:t> Estado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12" y="2362200"/>
            <a:ext cx="10286774" cy="3949700"/>
          </a:xfrm>
        </p:spPr>
      </p:pic>
    </p:spTree>
    <p:extLst>
      <p:ext uri="{BB962C8B-B14F-4D97-AF65-F5344CB8AC3E}">
        <p14:creationId xmlns:p14="http://schemas.microsoft.com/office/powerpoint/2010/main" val="72108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Personas </a:t>
            </a:r>
            <a:r>
              <a:rPr lang="es-AR" b="0" dirty="0"/>
              <a:t>hospitalizadas</a:t>
            </a:r>
            <a:r>
              <a:rPr lang="en-US" b="0" dirty="0"/>
              <a:t> </a:t>
            </a:r>
            <a:r>
              <a:rPr lang="en-US" b="0" dirty="0" err="1"/>
              <a:t>por</a:t>
            </a:r>
            <a:r>
              <a:rPr lang="en-US" b="0" dirty="0"/>
              <a:t> Estado</a:t>
            </a:r>
            <a:endParaRPr lang="en-U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135" y="2374900"/>
            <a:ext cx="8087728" cy="4291837"/>
          </a:xfrm>
        </p:spPr>
      </p:pic>
    </p:spTree>
    <p:extLst>
      <p:ext uri="{BB962C8B-B14F-4D97-AF65-F5344CB8AC3E}">
        <p14:creationId xmlns:p14="http://schemas.microsoft.com/office/powerpoint/2010/main" val="107294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Unidades</a:t>
            </a:r>
            <a:r>
              <a:rPr lang="en-US" b="0" dirty="0"/>
              <a:t> de </a:t>
            </a:r>
            <a:r>
              <a:rPr lang="en-US" b="0" dirty="0" err="1"/>
              <a:t>C</a:t>
            </a:r>
            <a:r>
              <a:rPr lang="en-US" b="0" dirty="0" err="1" smtClean="0"/>
              <a:t>uidados</a:t>
            </a:r>
            <a:r>
              <a:rPr lang="en-US" b="0" dirty="0" smtClean="0"/>
              <a:t> </a:t>
            </a:r>
            <a:r>
              <a:rPr lang="en-US" b="0" dirty="0" err="1"/>
              <a:t>I</a:t>
            </a:r>
            <a:r>
              <a:rPr lang="en-US" b="0" dirty="0" err="1" smtClean="0"/>
              <a:t>ntensivos</a:t>
            </a:r>
            <a:r>
              <a:rPr lang="en-US" b="0" dirty="0" smtClean="0"/>
              <a:t> </a:t>
            </a:r>
            <a:r>
              <a:rPr lang="en-US" b="0" dirty="0" err="1"/>
              <a:t>por</a:t>
            </a:r>
            <a:r>
              <a:rPr lang="en-US" b="0" dirty="0"/>
              <a:t> </a:t>
            </a:r>
            <a:r>
              <a:rPr lang="en-US" b="0" dirty="0" smtClean="0"/>
              <a:t>Estado</a:t>
            </a:r>
            <a:endParaRPr lang="en-US" dirty="0"/>
          </a:p>
        </p:txBody>
      </p:sp>
      <p:pic>
        <p:nvPicPr>
          <p:cNvPr id="12" name="Marcador de contenido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281" y="2374900"/>
            <a:ext cx="7993436" cy="4241800"/>
          </a:xfrm>
        </p:spPr>
      </p:pic>
    </p:spTree>
    <p:extLst>
      <p:ext uri="{BB962C8B-B14F-4D97-AF65-F5344CB8AC3E}">
        <p14:creationId xmlns:p14="http://schemas.microsoft.com/office/powerpoint/2010/main" val="79627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Unidades</a:t>
            </a:r>
            <a:r>
              <a:rPr lang="en-US" b="0" dirty="0"/>
              <a:t> de </a:t>
            </a:r>
            <a:r>
              <a:rPr lang="en-US" b="0" dirty="0" err="1"/>
              <a:t>Cuidados</a:t>
            </a:r>
            <a:r>
              <a:rPr lang="en-US" b="0" dirty="0"/>
              <a:t> </a:t>
            </a:r>
            <a:r>
              <a:rPr lang="en-US" b="0" dirty="0" err="1"/>
              <a:t>Intensivos</a:t>
            </a:r>
            <a:r>
              <a:rPr lang="en-US" b="0" dirty="0"/>
              <a:t> </a:t>
            </a:r>
            <a:r>
              <a:rPr lang="en-US" b="0" dirty="0" err="1"/>
              <a:t>por</a:t>
            </a:r>
            <a:r>
              <a:rPr lang="en-US" b="0" dirty="0"/>
              <a:t> Estado</a:t>
            </a:r>
            <a:endParaRPr lang="en-U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167" y="2463800"/>
            <a:ext cx="8039664" cy="3873500"/>
          </a:xfrm>
        </p:spPr>
      </p:pic>
    </p:spTree>
    <p:extLst>
      <p:ext uri="{BB962C8B-B14F-4D97-AF65-F5344CB8AC3E}">
        <p14:creationId xmlns:p14="http://schemas.microsoft.com/office/powerpoint/2010/main" val="110516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Unidades</a:t>
            </a:r>
            <a:r>
              <a:rPr lang="en-US" b="0" dirty="0"/>
              <a:t> de </a:t>
            </a:r>
            <a:r>
              <a:rPr lang="en-US" b="0" dirty="0" err="1"/>
              <a:t>Cuidados</a:t>
            </a:r>
            <a:r>
              <a:rPr lang="en-US" b="0" dirty="0"/>
              <a:t> </a:t>
            </a:r>
            <a:r>
              <a:rPr lang="en-US" b="0" dirty="0" err="1"/>
              <a:t>Intensivos</a:t>
            </a:r>
            <a:r>
              <a:rPr lang="en-US" b="0" dirty="0"/>
              <a:t> </a:t>
            </a:r>
            <a:r>
              <a:rPr lang="en-US" b="0" dirty="0" err="1"/>
              <a:t>por</a:t>
            </a:r>
            <a:r>
              <a:rPr lang="en-US" b="0" dirty="0"/>
              <a:t> Estado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150" y="2362200"/>
            <a:ext cx="10253698" cy="3937000"/>
          </a:xfrm>
        </p:spPr>
      </p:pic>
    </p:spTree>
    <p:extLst>
      <p:ext uri="{BB962C8B-B14F-4D97-AF65-F5344CB8AC3E}">
        <p14:creationId xmlns:p14="http://schemas.microsoft.com/office/powerpoint/2010/main" val="155787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Recomendaciones ex post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865" y="2387600"/>
            <a:ext cx="9472268" cy="3636963"/>
          </a:xfrm>
        </p:spPr>
      </p:pic>
    </p:spTree>
    <p:extLst>
      <p:ext uri="{BB962C8B-B14F-4D97-AF65-F5344CB8AC3E}">
        <p14:creationId xmlns:p14="http://schemas.microsoft.com/office/powerpoint/2010/main" val="173022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Recomendaciones ex post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538" y="2336800"/>
            <a:ext cx="7466922" cy="3962400"/>
          </a:xfrm>
        </p:spPr>
      </p:pic>
    </p:spTree>
    <p:extLst>
      <p:ext uri="{BB962C8B-B14F-4D97-AF65-F5344CB8AC3E}">
        <p14:creationId xmlns:p14="http://schemas.microsoft.com/office/powerpoint/2010/main" val="427015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402</TotalTime>
  <Words>42</Words>
  <Application>Microsoft Office PowerPoint</Application>
  <PresentationFormat>Panorámica</PresentationFormat>
  <Paragraphs>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Citable</vt:lpstr>
      <vt:lpstr>Análisis COVID-19 en los Estados Unidos</vt:lpstr>
      <vt:lpstr>Personas hospitalizadas por Estado</vt:lpstr>
      <vt:lpstr>Ranking hospitalizadas por Estado</vt:lpstr>
      <vt:lpstr>Personas hospitalizadas por Estado</vt:lpstr>
      <vt:lpstr>Unidades de Cuidados Intensivos por Estado</vt:lpstr>
      <vt:lpstr>Unidades de Cuidados Intensivos por Estado</vt:lpstr>
      <vt:lpstr>Unidades de Cuidados Intensivos por Estado</vt:lpstr>
      <vt:lpstr>Recomendaciones ex post</vt:lpstr>
      <vt:lpstr>Recomendaciones ex post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COVID-19 en los Estados Unidos</dc:title>
  <dc:creator>Marcela</dc:creator>
  <cp:lastModifiedBy>Marcela</cp:lastModifiedBy>
  <cp:revision>13</cp:revision>
  <dcterms:created xsi:type="dcterms:W3CDTF">2022-08-11T12:33:05Z</dcterms:created>
  <dcterms:modified xsi:type="dcterms:W3CDTF">2022-08-11T19:15:14Z</dcterms:modified>
</cp:coreProperties>
</file>