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77" r:id="rId7"/>
    <p:sldId id="284" r:id="rId8"/>
    <p:sldId id="285" r:id="rId9"/>
  </p:sldIdLst>
  <p:sldSz cx="9144000" cy="5143500" type="screen16x9"/>
  <p:notesSz cx="6858000" cy="9144000"/>
  <p:embeddedFontLst>
    <p:embeddedFont>
      <p:font typeface="Itim" panose="020B0604020202020204" charset="-34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A5A920-971E-43C8-ACB3-EF1B35FA4306}">
  <a:tblStyle styleId="{81A5A920-971E-43C8-ACB3-EF1B35FA43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6:55:02.53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1,'1'14,"0"1,0-1,1 0,1 1,1-1,0 0,0-1,2 1,0-1,0 0,1 0,9 12,16 30,-19-32,1 0,22 29,-30-45,1 0,0 0,0 0,0-1,1 0,0-1,0 1,1-2,-1 1,13 3,127 45,-118-41,1-1,0-2,59 10,96-3,-75-6,38 0,-89-6,82 15,-80-9,68 2,424-10,-271-4,-249 1,0-1,48-9,-39 4,-17 3,42-12,-43 8,-12 5,0-1,-1-1,0 0,13-7,-24 11,1 0,0 0,-1 0,1 0,0 0,-1 0,1 0,0 1,0-1,0 1,0 0,0-1,0 1,-1 0,5 0,-5 1,1 0,-1 0,1-1,-1 1,0 1,1-1,-1 0,0 0,0 0,0 1,0-1,0 0,0 1,0-1,0 1,0-1,-1 1,1 1,78 196,-65-161,-4-12,2-1,0 0,2 0,29 40,-42-63,1 0,-1 0,1 0,-1 0,1-1,-1 1,1-1,0 1,0-1,0 1,0-1,0 0,0 0,0 0,0 0,1-1,-1 1,0 0,0-1,1 0,-1 1,0-1,1 0,-1 0,0 0,1-1,-1 1,0-1,1 1,-1-1,0 0,0 0,0 1,1-2,-1 1,0 0,0 0,-1-1,1 1,0-1,0 1,-1-1,1 0,-1 0,1 1,-1-1,0 0,0-1,0 1,1-3,11-26,-1-1,-2-1,-1 0,6-46,-13 68,3-18,-3 13,1 0,1 0,0 0,6-14,-8 26,-1 1,1-1,0 1,0 0,0-1,0 1,1 0,-1 1,1-1,0 0,0 1,0-1,0 1,0 0,0 0,1 0,-1 1,1-1,-1 1,1 0,0-1,3 1,26-2,0 1,65 5,-22 0,1434-1,-762-3,-186 1,-548-1,-1-1,1 0,-1 0,0-1,0-1,0 0,0-1,14-8,-11 6,33-10,-39 14,0 0,0 0,-1-1,0 0,0 0,0-1,0-1,13-10,8-11,-18 16,1 1,-2-2,0 1,0-2,-1 0,16-26,-18 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08:33.3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24575,'1'16'0,"0"0"0,1 0 0,1 0 0,1-1 0,0 1 0,1-1 0,1 0 0,8 17 0,-4-13 0,0-1 0,1 0 0,1 0 0,1-1 0,25 25 0,-32-36 0,1-1 0,-1 0 0,1 0 0,0-1 0,0 0 0,1 0 0,-1-1 0,1 0 0,9 2 0,12 3 0,37 3 0,-13-2 0,7 0 0,1-3 0,0-3 0,79-6 0,-27 1 0,765 2 0,-867 0 0,0-1 0,0 0 0,0-1 0,0 0 0,0-1 0,-1 0 0,0 0 0,1-2 0,-1 1 0,0-1 0,9-6 0,-5 1 0,0-1 0,0 0 0,-1-1 0,-1 0 0,0-1 0,13-17 0,-14 13 114,0 0 0,11-27 0,-14 26-683,2 1 0,15-24 0,-5 16-6257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08:43.6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48 24575,'-1'21'0,"1"2"0,0-1 0,6 37 0,-5-52 0,1 0 0,0 0 0,0-1 0,0 1 0,1 0 0,0-1 0,1 1 0,-1-1 0,1 0 0,0 0 0,0 0 0,11 9 0,1 1 0,1-1 0,1-1 0,0-1 0,1-1 0,38 19 0,-11-9 0,-18-9 0,31 11 0,-40-16 0,0 1 0,-1 0 0,24 16 0,-30-17 0,0 0 0,0-1 0,1-1 0,-1 0 0,2 0 0,-1-1 0,1-1 0,-1-1 0,17 3 0,49-4 0,-57-3 0,0 1 0,-1 2 0,39 6 0,21 10 0,2-4 0,0-3 0,132 0 0,-144-9 0,100 18 0,-101-10 0,103 2 0,-127-12 0,16 0 0,117-15 0,-122 8 0,-38 5 0,-1 0 0,1-1 0,-1-1 0,26-9 0,-17 0 0,-1-1 0,-1 0 0,35-27 0,23-14 0,-67 44 0,0-1 0,-1 0 0,0-1 0,14-17 0,34-28 0,-44 45 0,32-18 0,-33 22 0,-1-1 0,22-18 0,-33 24 0,-1-1 0,0 0 0,0-1 0,0 1 0,-1-1 0,0 0 0,0 0 0,-1 0 0,1 0 0,3-12 0,-1 1-170,2 0-1,0 0 0,0 0 1,2 1-1,0 0 0,1 1 1,14-16-1,-12 16-6655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08:59.5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7:15:13.1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1 389,'1'40,"2"-1,13 63,29 72,-44-171,0 1,0 0,1 0,-1 0,1 0,4 7,-6-11,0 0,0 1,1-1,-1 1,0-1,1 0,-1 0,1 1,-1-1,0 0,1 0,-1 1,1-1,-1 0,1 0,-1 0,0 0,1 1,-1-1,1 0,-1 0,1 0,0 0,0-1,0 1,0 0,0-1,0 1,0-1,-1 0,1 1,0-1,0 0,0 1,-1-1,1 0,0 0,-1 0,2 0,12-25,0 0,-1-1,-2 0,14-51,-14 44,19-49,4 3,4 0,62-97,-38 65,-51 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6:55:22.30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0 483,'1'0,"0"1,-1-1,1 0,-1 1,1-1,-1 0,1 1,-1-1,1 1,-1-1,1 1,-1-1,0 1,1-1,-1 1,0-1,1 1,-1 0,0-1,0 1,0-1,1 1,-1 0,0 1,4 20,-4-18,11 77,26 146,-30-199,2 0,0-1,2 0,1-1,1 0,18 26,-20-34,1-1,0-1,1 0,1 0,1-2,0 0,1 0,0-2,1 0,31 17,-25-18,22 11,93 32,-75-37,0-3,71 7,136 23,-172-24,170 11,-182-22,3 1,358 12,62 2,-81-24,-209-1,-196-1,1-1,-1-1,0-1,0 0,-1-2,33-15,34-10,92-18,217-74,-344 99,0-1,92-64,-37 7,-58 46,-1-1,-2-2,52-58,-84 80,-2-1,0 0,20-40,-19 32,25-34,-13 24,-14 18,1 1,28-29,-27 30,0 0,-1-2,-1 1,-1-1,-1-1,15-33,-10 20,28-44,-33 59,12-26,6-11,20-40,-36 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6:55:24.69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0 125,'14'-2,"-1"-1,1 0,17-6,30-8,-35 12,-15 4,0-1,0 0,0-1,-1-1,1 1,-1-2,12-5,-14 5,8-5,0 1,0 1,19-8,-31 15,0-1,0 1,0 0,0 0,1 1,-1-1,0 1,0 0,0 0,0 0,0 0,1 1,-1 0,0 0,0 0,0 0,0 1,-1-1,7 4,-1 2,0 0,-1 1,1 0,-1 0,-1 1,0 0,0 1,-1-1,0 1,6 13,0 4,-2 1,13 52,-13-18,-9-47,1-1,0 0,9 28,-3-19,-1-3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7:02:40.28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0,'-1'65,"5"101,-2-146,1-1,0-1,2 1,0 0,1-1,15 29,-9-26,1 0,1-1,0 0,2-1,0-1,2-1,0 0,0-1,23 14,-27-22,0-1,1-1,0 0,0-1,0-1,21 4,13 3,-22-4,0-2,0-1,35 1,85-6,-54-1,1359 2,-1416 1,49 10,-49-6,44 1,-51-6,0 2,0 1,-1 1,1 1,29 9,-46-9,1-1,-1 1,-1 1,1 0,-1 1,0 0,0 0,-1 1,0 1,0 0,-1 0,0 1,11 16,-8-10,0 0,24 21,-22-24,-1 2,23 30,5 33,-41-78,0 0,0 0,0 0,0 0,0 0,0 0,0 0,1 0,-1 0,0 0,0 1,0-1,0 0,0 0,0 0,0 0,0 0,0 0,0 0,0 0,0 0,1 0,-1 0,0 0,0 0,0 0,0 0,0 0,0 0,0 0,0 0,0 0,1 0,-1 0,0 0,0 0,0 0,0 0,0 0,0 0,0 0,0 0,0 0,1 0,-1 0,0 0,0 0,0-1,0 1,0 0,0 0,0 0,0 0,0 0,0 0,0 0,0 0,0 0,0 0,0 0,0-1,0 1,0 0,5-11,1-16,-3-2,1-59,1-16,-4 97,0-1,0 1,1-1,1 1,-1 0,1 0,0 0,0 0,1 0,0 1,0 0,1-1,0 2,0-1,0 0,1 1,-1 0,1 0,0 1,1 0,-1 0,1 0,0 1,0 0,0 0,0 1,1 0,-1 0,0 1,11-1,158 4,-50 1,494-3,-587 2,50 8,-51-5,47 2,18-8,107 4,-156 0,0 2,57 14,48 9,-129-23,1-2,-1-1,1-1,47-4,-57 2,-1-2,0 1,0-2,0 0,-1-1,1 0,-1-1,0 0,21-15,24-13,-46 28,0 0,-1-1,1-1,-2 1,11-11,6-10,-2-1,-1-1,30-51,-42 59,-4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7:04:11.27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46 0,'-1'0,"-1"1,1-1,0 0,-1 0,1 1,-1-1,1 0,0 1,-1 0,1-1,0 1,-1 0,1-1,0 1,0 0,0 0,0 0,0 0,0 0,-1 2,-1 1,1-1,1 1,-1-1,1 1,-1 0,1 0,-1 5,0 6,0-1,1 1,1 16,1-22,0 1,0-1,0 1,1-1,1 0,-1 0,2 0,-1 0,1-1,1 1,8 12,-9-16,0 1,1-1,-1 0,1-1,1 1,-1-1,1 0,-1 0,1-1,0 0,0 0,1 0,-1-1,1 1,-1-2,13 3,28 0,0-2,56-5,-1 0,7 1,123 4,-98 15,-111-13,-14-3,-1 2,1-1,0 1,-1 0,0 1,0 0,0 1,0-1,13 12,3 4,32 37,-8-8,-38-39,-1 0,0 0,-1 1,0 0,0 1,7 17,-14-27,0 0,0 0,1 0,-1 0,0 0,1 0,-1 0,1-1,0 1,-1 0,1-1,0 1,0-1,0 0,0 0,0 0,0 0,1 0,-1 0,0 0,0-1,5 2,-3-3,-1 1,0 0,1-1,-1 0,0 1,0-1,0-1,1 1,-1 0,0-1,-1 1,1-1,0 0,0 0,-1 0,3-3,1 0,-2 0,1-1,-1 1,0-1,0 0,0 0,-1 0,5-12,-2-1,7-35,-2 4,-10 46,0 1,0 0,0-1,1 1,0 0,-1-1,1 1,0 0,0 0,1 1,-1-1,0 0,1 1,0-1,0 1,-1 0,1 0,1 0,-1 0,6-2,1 1,-1 1,1 0,0 1,0-1,-1 2,16 0,-8 0,-1 0,1 1,0 0,-1 2,0 0,1 1,-1 0,0 1,23 12,-18-8,1 0,0-1,1-1,-1-1,1-1,45 3,246-3,-180-7,204 2,-333 0,1 0,-1 0,0-1,0 0,0 0,0 0,0-1,0 0,0 0,5-3,1-2,-1 0,18-17,-16 14,0 0,0 0,-1-1,0 0,-1 0,-1-1,1-1,-2 0,0 0,9-20,4-19,-13 28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07:48.6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0 134 24575,'0'-1'0,"1"0"0,-1 0 0,0 0 0,1 0 0,-1 0 0,1 0 0,-1 1 0,1-1 0,-1 0 0,1 0 0,-1 0 0,1 0 0,0 1 0,0-1 0,-1 0 0,1 0 0,0 1 0,0-1 0,1 0 0,21-11 0,-19 10 0,2-1 0,25-13 0,1 2 0,1 1 0,35-9 0,-23 11 0,0 3 0,1 1 0,79-2 0,642 11 0,-457-2 0,-287 1 0,44 8 0,-5 0 0,-52-8-80,-1 1 0,0 0-1,0 1 1,0 0 0,-1 0-1,1 1 1,-1 0 0,0 0-1,0 1 1,0 0 0,0 1 0,-1 0-1,0 0 1,0 0 0,-1 1-1,10 12 1,0 1-6746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07:59.0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26 400 24575,'0'0'0,"-1"0"0,0 0 0,1-1 0,-1 1 0,0-1 0,1 1 0,-1 0 0,0-1 0,1 1 0,-1-1 0,1 1 0,-1-1 0,1 0 0,-1 1 0,1-1 0,0 1 0,-1-1 0,1 0 0,0 1 0,-1-1 0,1 0 0,0 0 0,0 1 0,-1-2 0,-4-21 0,5 20 0,-4-15 0,2-1 0,0 0 0,1 1 0,3-37 0,-1 49 0,0 1 0,0 0 0,0-1 0,0 1 0,1 0 0,0 0 0,0 0 0,0 0 0,1 0 0,0 0 0,0 1 0,0-1 0,0 1 0,1 0 0,-1 0 0,1 0 0,0 0 0,1 1 0,-1 0 0,0 0 0,10-5 0,15-3 0,1 2 0,0 0 0,1 2 0,40-3 0,-29 3 0,-41 7 0,16-2 0,-1-2 0,1 1 0,30-13 0,-18 5 0,0 2 0,0 1 0,1 1 0,0 1 0,0 2 0,0 1 0,0 1 0,35 3 0,721 1 0,-458-3 0,-312 2 0,0 1 0,1 1 0,-1 0 0,25 9 0,-19-5 0,31 5 0,-18-9 0,43 0 0,-54-4 0,0 2 0,0 0 0,0 2 0,38 9 0,147 32 0,-198-42 0,-4 0 0,1-1 0,-1 2 0,1-1 0,-1 1 0,0 0 0,0 1 0,0 0 0,-1 0 0,1 0 0,11 11 0,0 3 0,0 1 0,15 21 0,-4-4 0,-1-3 170,-15-16-477,0-1 0,1-1 0,1 0 0,20 15 0,-11-14-6519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08:22.0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1 709 24575,'0'-248'0,"0"239"0,1 1 0,0-1 0,0 1 0,1-1 0,0 1 0,1-1 0,0 1 0,0 0 0,0 0 0,1 1 0,1-1 0,-1 1 0,1-1 0,0 2 0,1-1 0,0 0 0,0 1 0,13-10 0,8-4 0,0 2 0,2 0 0,49-21 0,-29 15 0,-31 16 0,-1 1 0,1 1 0,1 1 0,29-5 0,-29 6 0,0 0 0,0-1 0,0-1 0,18-8 0,6-8 0,-23 11 0,1 0 0,0 1 0,1 2 0,44-12 0,17 6 0,0 4 0,132 1 0,-32 8 0,133 3 0,-125 23 0,-97-10 0,-67-10 0,1 2 0,-1 1 0,41 17 0,-31-10 0,-23-11 0,0-1 0,-1 0 0,2 0 0,-1-2 0,20 1 0,-17-2 0,1 1 0,32 7 0,236 56 0,-188-43 0,37 16 0,-42-8 0,-70-23 0,5 0 0,-1 2 0,0 0 0,-1 2 0,47 25 0,-44-19 0,2-1 0,58 20 0,-4-2 0,-36-14 0,-30-12 0,0 1 0,28 15 0,-41-19 0,0 0 0,0 0 0,-1 1 0,1 0 0,-1 0 0,0 0 0,0 1 0,-1 0 0,0 0 0,7 12 0,0 3-1365,-2-1-5461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7:08:25.2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24575,'4'3'0,"1"0"0,-1 0 0,1-1 0,-1 1 0,1-1 0,0 0 0,0-1 0,0 1 0,9 0 0,12 5 0,47 21 0,-48-17 0,0-2 0,1 0 0,0-1 0,1-2 0,49 6 0,-56-11 0,-3-1 0,0 0 0,0 2 0,0 0 0,0 1 0,0 1 0,27 9 0,-17-4 0,0 0 0,0-2 0,1-1 0,1-2 0,35 2 0,149-6 0,-93-2 0,-79 2 0,52-1 0,-89 1 20,0-1 0,1 0 0,-1-1 1,0 1-1,0-1 0,0 1 0,0-1 0,0 0 0,0-1 0,-1 1 0,1-1 0,-1 0 0,1 1 0,-1-2 0,0 1 0,4-6 1,2-2-448,-2-1 0,1 0 1,10-24-1,-7 10-6399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b238304a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8b238304a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8b8338ba29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8b8338ba29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8b8338ba2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8b8338ba2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8b951196a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8b951196a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g8bca512db4_0_3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7" name="Google Shape;2007;g8bca512db4_0_3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Google Shape;2405;g8bca512db4_0_4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6" name="Google Shape;2406;g8bca512db4_0_4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CFE2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6575" y="0"/>
            <a:ext cx="8579795" cy="5143484"/>
          </a:xfrm>
          <a:custGeom>
            <a:avLst/>
            <a:gdLst/>
            <a:ahLst/>
            <a:cxnLst/>
            <a:rect l="l" t="t" r="r" b="b"/>
            <a:pathLst>
              <a:path w="128517" h="78770" extrusionOk="0">
                <a:moveTo>
                  <a:pt x="35" y="1"/>
                </a:moveTo>
                <a:lnTo>
                  <a:pt x="0" y="78769"/>
                </a:lnTo>
                <a:lnTo>
                  <a:pt x="128517" y="78769"/>
                </a:lnTo>
                <a:cubicBezTo>
                  <a:pt x="61260" y="76442"/>
                  <a:pt x="7739" y="332"/>
                  <a:pt x="7739" y="332"/>
                </a:cubicBezTo>
                <a:lnTo>
                  <a:pt x="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754550" y="1135650"/>
            <a:ext cx="5634900" cy="2872200"/>
          </a:xfrm>
          <a:prstGeom prst="plaque">
            <a:avLst>
              <a:gd name="adj" fmla="val 11691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2572800" y="31168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2572800" y="22227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 rot="697126">
            <a:off x="8280187" y="-46678"/>
            <a:ext cx="1305393" cy="1346461"/>
            <a:chOff x="1492000" y="427450"/>
            <a:chExt cx="1188000" cy="1225375"/>
          </a:xfrm>
        </p:grpSpPr>
        <p:sp>
          <p:nvSpPr>
            <p:cNvPr id="14" name="Google Shape;14;p2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2351850" y="1498850"/>
            <a:ext cx="4440300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Itim"/>
              <a:buNone/>
              <a:defRPr sz="6000" b="1"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-50900" y="-21500"/>
            <a:ext cx="771000" cy="5165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 rot="-1976796" flipH="1">
            <a:off x="5917481" y="3990133"/>
            <a:ext cx="3474354" cy="888893"/>
            <a:chOff x="3809875" y="1963175"/>
            <a:chExt cx="1923600" cy="492150"/>
          </a:xfrm>
        </p:grpSpPr>
        <p:sp>
          <p:nvSpPr>
            <p:cNvPr id="29" name="Google Shape;29;p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-375097">
            <a:off x="1228557" y="-253382"/>
            <a:ext cx="711742" cy="793298"/>
            <a:chOff x="6554696" y="509501"/>
            <a:chExt cx="711709" cy="793261"/>
          </a:xfrm>
        </p:grpSpPr>
        <p:sp>
          <p:nvSpPr>
            <p:cNvPr id="41" name="Google Shape;41;p2"/>
            <p:cNvSpPr/>
            <p:nvPr/>
          </p:nvSpPr>
          <p:spPr>
            <a:xfrm>
              <a:off x="6560695" y="516700"/>
              <a:ext cx="696978" cy="779230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 rot="807122">
            <a:off x="809300" y="4708652"/>
            <a:ext cx="2497551" cy="2401906"/>
            <a:chOff x="1857000" y="3245400"/>
            <a:chExt cx="1233825" cy="1186575"/>
          </a:xfrm>
        </p:grpSpPr>
        <p:sp>
          <p:nvSpPr>
            <p:cNvPr id="44" name="Google Shape;44;p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2"/>
          <p:cNvSpPr/>
          <p:nvPr/>
        </p:nvSpPr>
        <p:spPr>
          <a:xfrm rot="-381518">
            <a:off x="1317430" y="-146232"/>
            <a:ext cx="102933" cy="551241"/>
          </a:xfrm>
          <a:prstGeom prst="roundRect">
            <a:avLst>
              <a:gd name="adj" fmla="val 50000"/>
            </a:avLst>
          </a:prstGeom>
          <a:solidFill>
            <a:schemeClr val="lt2">
              <a:alpha val="47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41" name="Google Shape;341;p13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13"/>
          <p:cNvSpPr txBox="1">
            <a:spLocks noGrp="1"/>
          </p:cNvSpPr>
          <p:nvPr>
            <p:ph type="title"/>
          </p:nvPr>
        </p:nvSpPr>
        <p:spPr>
          <a:xfrm>
            <a:off x="1061575" y="1371025"/>
            <a:ext cx="2808000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body" idx="1"/>
          </p:nvPr>
        </p:nvSpPr>
        <p:spPr>
          <a:xfrm>
            <a:off x="1061575" y="2618975"/>
            <a:ext cx="28080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362" name="Google Shape;362;p13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13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1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66" name="Google Shape;366;p1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" name="Google Shape;388;p14"/>
          <p:cNvSpPr txBox="1">
            <a:spLocks noGrp="1"/>
          </p:cNvSpPr>
          <p:nvPr>
            <p:ph type="subTitle" idx="1"/>
          </p:nvPr>
        </p:nvSpPr>
        <p:spPr>
          <a:xfrm>
            <a:off x="3983700" y="1758177"/>
            <a:ext cx="4440300" cy="9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9" name="Google Shape;389;p14"/>
          <p:cNvSpPr txBox="1">
            <a:spLocks noGrp="1"/>
          </p:cNvSpPr>
          <p:nvPr>
            <p:ph type="ctrTitle"/>
          </p:nvPr>
        </p:nvSpPr>
        <p:spPr>
          <a:xfrm>
            <a:off x="5875800" y="2837502"/>
            <a:ext cx="2548200" cy="46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390" name="Google Shape;390;p14"/>
          <p:cNvGrpSpPr/>
          <p:nvPr/>
        </p:nvGrpSpPr>
        <p:grpSpPr>
          <a:xfrm>
            <a:off x="7673759" y="-287513"/>
            <a:ext cx="788762" cy="861588"/>
            <a:chOff x="7673759" y="-287513"/>
            <a:chExt cx="788762" cy="861588"/>
          </a:xfrm>
        </p:grpSpPr>
        <p:grpSp>
          <p:nvGrpSpPr>
            <p:cNvPr id="391" name="Google Shape;391;p14"/>
            <p:cNvGrpSpPr/>
            <p:nvPr/>
          </p:nvGrpSpPr>
          <p:grpSpPr>
            <a:xfrm rot="350572">
              <a:off x="7712287" y="-253348"/>
              <a:ext cx="711705" cy="793257"/>
              <a:chOff x="6554696" y="509501"/>
              <a:chExt cx="711709" cy="793261"/>
            </a:xfrm>
          </p:grpSpPr>
          <p:sp>
            <p:nvSpPr>
              <p:cNvPr id="392" name="Google Shape;392;p14"/>
              <p:cNvSpPr/>
              <p:nvPr/>
            </p:nvSpPr>
            <p:spPr>
              <a:xfrm>
                <a:off x="6560695" y="516700"/>
                <a:ext cx="696978" cy="779230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23381" extrusionOk="0">
                    <a:moveTo>
                      <a:pt x="4201" y="1"/>
                    </a:moveTo>
                    <a:cubicBezTo>
                      <a:pt x="1903" y="1"/>
                      <a:pt x="28" y="1866"/>
                      <a:pt x="28" y="4165"/>
                    </a:cubicBezTo>
                    <a:lnTo>
                      <a:pt x="1" y="17073"/>
                    </a:lnTo>
                    <a:cubicBezTo>
                      <a:pt x="1" y="18903"/>
                      <a:pt x="1190" y="20516"/>
                      <a:pt x="2930" y="21057"/>
                    </a:cubicBezTo>
                    <a:lnTo>
                      <a:pt x="9736" y="23193"/>
                    </a:lnTo>
                    <a:cubicBezTo>
                      <a:pt x="10143" y="23318"/>
                      <a:pt x="10563" y="23381"/>
                      <a:pt x="10982" y="23381"/>
                    </a:cubicBezTo>
                    <a:cubicBezTo>
                      <a:pt x="11444" y="23381"/>
                      <a:pt x="11906" y="23304"/>
                      <a:pt x="12350" y="23148"/>
                    </a:cubicBezTo>
                    <a:lnTo>
                      <a:pt x="18092" y="21147"/>
                    </a:lnTo>
                    <a:cubicBezTo>
                      <a:pt x="19759" y="20570"/>
                      <a:pt x="20886" y="18993"/>
                      <a:pt x="20886" y="17217"/>
                    </a:cubicBezTo>
                    <a:lnTo>
                      <a:pt x="20913" y="4201"/>
                    </a:lnTo>
                    <a:cubicBezTo>
                      <a:pt x="20913" y="1903"/>
                      <a:pt x="19047" y="28"/>
                      <a:pt x="16748" y="28"/>
                    </a:cubicBezTo>
                    <a:lnTo>
                      <a:pt x="42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4"/>
              <p:cNvSpPr/>
              <p:nvPr/>
            </p:nvSpPr>
            <p:spPr>
              <a:xfrm>
                <a:off x="6554696" y="509501"/>
                <a:ext cx="711709" cy="793261"/>
              </a:xfrm>
              <a:custGeom>
                <a:avLst/>
                <a:gdLst/>
                <a:ahLst/>
                <a:cxnLst/>
                <a:rect l="l" t="t" r="r" b="b"/>
                <a:pathLst>
                  <a:path w="21355" h="23802" extrusionOk="0">
                    <a:moveTo>
                      <a:pt x="5138" y="442"/>
                    </a:moveTo>
                    <a:lnTo>
                      <a:pt x="7572" y="451"/>
                    </a:lnTo>
                    <a:lnTo>
                      <a:pt x="12440" y="469"/>
                    </a:lnTo>
                    <a:lnTo>
                      <a:pt x="14873" y="469"/>
                    </a:lnTo>
                    <a:lnTo>
                      <a:pt x="16090" y="478"/>
                    </a:lnTo>
                    <a:cubicBezTo>
                      <a:pt x="16249" y="478"/>
                      <a:pt x="16412" y="477"/>
                      <a:pt x="16574" y="477"/>
                    </a:cubicBezTo>
                    <a:cubicBezTo>
                      <a:pt x="16817" y="477"/>
                      <a:pt x="17058" y="480"/>
                      <a:pt x="17280" y="496"/>
                    </a:cubicBezTo>
                    <a:cubicBezTo>
                      <a:pt x="17659" y="541"/>
                      <a:pt x="18037" y="622"/>
                      <a:pt x="18389" y="766"/>
                    </a:cubicBezTo>
                    <a:cubicBezTo>
                      <a:pt x="18740" y="920"/>
                      <a:pt x="19083" y="1109"/>
                      <a:pt x="19380" y="1352"/>
                    </a:cubicBezTo>
                    <a:cubicBezTo>
                      <a:pt x="19669" y="1596"/>
                      <a:pt x="19939" y="1866"/>
                      <a:pt x="20155" y="2191"/>
                    </a:cubicBezTo>
                    <a:cubicBezTo>
                      <a:pt x="20363" y="2506"/>
                      <a:pt x="20534" y="2849"/>
                      <a:pt x="20651" y="3209"/>
                    </a:cubicBezTo>
                    <a:cubicBezTo>
                      <a:pt x="20759" y="3579"/>
                      <a:pt x="20832" y="3948"/>
                      <a:pt x="20832" y="4336"/>
                    </a:cubicBezTo>
                    <a:cubicBezTo>
                      <a:pt x="20841" y="4733"/>
                      <a:pt x="20832" y="5147"/>
                      <a:pt x="20832" y="5544"/>
                    </a:cubicBezTo>
                    <a:lnTo>
                      <a:pt x="20841" y="7978"/>
                    </a:lnTo>
                    <a:lnTo>
                      <a:pt x="20850" y="12845"/>
                    </a:lnTo>
                    <a:lnTo>
                      <a:pt x="20850" y="15279"/>
                    </a:lnTo>
                    <a:lnTo>
                      <a:pt x="20850" y="16496"/>
                    </a:lnTo>
                    <a:lnTo>
                      <a:pt x="20850" y="17109"/>
                    </a:lnTo>
                    <a:lnTo>
                      <a:pt x="20859" y="17406"/>
                    </a:lnTo>
                    <a:lnTo>
                      <a:pt x="20841" y="17704"/>
                    </a:lnTo>
                    <a:cubicBezTo>
                      <a:pt x="20795" y="18470"/>
                      <a:pt x="20516" y="19218"/>
                      <a:pt x="20047" y="19831"/>
                    </a:cubicBezTo>
                    <a:cubicBezTo>
                      <a:pt x="19579" y="20453"/>
                      <a:pt x="18930" y="20921"/>
                      <a:pt x="18208" y="21183"/>
                    </a:cubicBezTo>
                    <a:lnTo>
                      <a:pt x="13602" y="22769"/>
                    </a:lnTo>
                    <a:lnTo>
                      <a:pt x="12458" y="23175"/>
                    </a:lnTo>
                    <a:cubicBezTo>
                      <a:pt x="12088" y="23292"/>
                      <a:pt x="11709" y="23364"/>
                      <a:pt x="11322" y="23382"/>
                    </a:cubicBezTo>
                    <a:cubicBezTo>
                      <a:pt x="11267" y="23385"/>
                      <a:pt x="11211" y="23386"/>
                      <a:pt x="11156" y="23386"/>
                    </a:cubicBezTo>
                    <a:cubicBezTo>
                      <a:pt x="10830" y="23386"/>
                      <a:pt x="10500" y="23342"/>
                      <a:pt x="10177" y="23265"/>
                    </a:cubicBezTo>
                    <a:cubicBezTo>
                      <a:pt x="9997" y="23211"/>
                      <a:pt x="9798" y="23148"/>
                      <a:pt x="9609" y="23085"/>
                    </a:cubicBezTo>
                    <a:lnTo>
                      <a:pt x="9023" y="22905"/>
                    </a:lnTo>
                    <a:lnTo>
                      <a:pt x="4381" y="21453"/>
                    </a:lnTo>
                    <a:lnTo>
                      <a:pt x="3218" y="21093"/>
                    </a:lnTo>
                    <a:cubicBezTo>
                      <a:pt x="2849" y="20976"/>
                      <a:pt x="2497" y="20813"/>
                      <a:pt x="2173" y="20597"/>
                    </a:cubicBezTo>
                    <a:cubicBezTo>
                      <a:pt x="1542" y="20173"/>
                      <a:pt x="1001" y="19578"/>
                      <a:pt x="676" y="18866"/>
                    </a:cubicBezTo>
                    <a:cubicBezTo>
                      <a:pt x="505" y="18515"/>
                      <a:pt x="397" y="18136"/>
                      <a:pt x="343" y="17749"/>
                    </a:cubicBezTo>
                    <a:cubicBezTo>
                      <a:pt x="298" y="17361"/>
                      <a:pt x="316" y="16955"/>
                      <a:pt x="316" y="16550"/>
                    </a:cubicBezTo>
                    <a:lnTo>
                      <a:pt x="334" y="14116"/>
                    </a:lnTo>
                    <a:lnTo>
                      <a:pt x="388" y="9248"/>
                    </a:lnTo>
                    <a:cubicBezTo>
                      <a:pt x="397" y="7626"/>
                      <a:pt x="406" y="6003"/>
                      <a:pt x="415" y="4381"/>
                    </a:cubicBezTo>
                    <a:cubicBezTo>
                      <a:pt x="424" y="3993"/>
                      <a:pt x="478" y="3606"/>
                      <a:pt x="586" y="3245"/>
                    </a:cubicBezTo>
                    <a:cubicBezTo>
                      <a:pt x="703" y="2876"/>
                      <a:pt x="866" y="2524"/>
                      <a:pt x="1082" y="2200"/>
                    </a:cubicBezTo>
                    <a:cubicBezTo>
                      <a:pt x="1298" y="1884"/>
                      <a:pt x="1551" y="1596"/>
                      <a:pt x="1848" y="1343"/>
                    </a:cubicBezTo>
                    <a:cubicBezTo>
                      <a:pt x="2155" y="1109"/>
                      <a:pt x="2479" y="902"/>
                      <a:pt x="2831" y="748"/>
                    </a:cubicBezTo>
                    <a:cubicBezTo>
                      <a:pt x="3191" y="604"/>
                      <a:pt x="3561" y="505"/>
                      <a:pt x="3948" y="460"/>
                    </a:cubicBezTo>
                    <a:cubicBezTo>
                      <a:pt x="4039" y="451"/>
                      <a:pt x="4138" y="451"/>
                      <a:pt x="4237" y="442"/>
                    </a:cubicBezTo>
                    <a:close/>
                    <a:moveTo>
                      <a:pt x="4381" y="0"/>
                    </a:moveTo>
                    <a:lnTo>
                      <a:pt x="4219" y="9"/>
                    </a:lnTo>
                    <a:cubicBezTo>
                      <a:pt x="4111" y="18"/>
                      <a:pt x="4003" y="18"/>
                      <a:pt x="3894" y="27"/>
                    </a:cubicBezTo>
                    <a:cubicBezTo>
                      <a:pt x="3471" y="81"/>
                      <a:pt x="3056" y="190"/>
                      <a:pt x="2668" y="352"/>
                    </a:cubicBezTo>
                    <a:cubicBezTo>
                      <a:pt x="2272" y="523"/>
                      <a:pt x="1911" y="748"/>
                      <a:pt x="1578" y="1019"/>
                    </a:cubicBezTo>
                    <a:cubicBezTo>
                      <a:pt x="1253" y="1289"/>
                      <a:pt x="965" y="1614"/>
                      <a:pt x="731" y="1965"/>
                    </a:cubicBezTo>
                    <a:cubicBezTo>
                      <a:pt x="496" y="2326"/>
                      <a:pt x="316" y="2713"/>
                      <a:pt x="190" y="3119"/>
                    </a:cubicBezTo>
                    <a:cubicBezTo>
                      <a:pt x="63" y="3534"/>
                      <a:pt x="9" y="3957"/>
                      <a:pt x="0" y="4381"/>
                    </a:cubicBezTo>
                    <a:cubicBezTo>
                      <a:pt x="0" y="6003"/>
                      <a:pt x="0" y="7626"/>
                      <a:pt x="9" y="9248"/>
                    </a:cubicBezTo>
                    <a:lnTo>
                      <a:pt x="54" y="14116"/>
                    </a:lnTo>
                    <a:lnTo>
                      <a:pt x="54" y="16550"/>
                    </a:lnTo>
                    <a:lnTo>
                      <a:pt x="54" y="17154"/>
                    </a:lnTo>
                    <a:cubicBezTo>
                      <a:pt x="54" y="17253"/>
                      <a:pt x="54" y="17361"/>
                      <a:pt x="63" y="17469"/>
                    </a:cubicBezTo>
                    <a:cubicBezTo>
                      <a:pt x="63" y="17568"/>
                      <a:pt x="72" y="17676"/>
                      <a:pt x="81" y="17776"/>
                    </a:cubicBezTo>
                    <a:cubicBezTo>
                      <a:pt x="127" y="18190"/>
                      <a:pt x="217" y="18605"/>
                      <a:pt x="370" y="19002"/>
                    </a:cubicBezTo>
                    <a:cubicBezTo>
                      <a:pt x="676" y="19786"/>
                      <a:pt x="1226" y="20489"/>
                      <a:pt x="1947" y="20949"/>
                    </a:cubicBezTo>
                    <a:cubicBezTo>
                      <a:pt x="2299" y="21183"/>
                      <a:pt x="2696" y="21363"/>
                      <a:pt x="3092" y="21489"/>
                    </a:cubicBezTo>
                    <a:lnTo>
                      <a:pt x="4255" y="21859"/>
                    </a:lnTo>
                    <a:lnTo>
                      <a:pt x="8897" y="23310"/>
                    </a:lnTo>
                    <a:lnTo>
                      <a:pt x="9483" y="23490"/>
                    </a:lnTo>
                    <a:cubicBezTo>
                      <a:pt x="9672" y="23554"/>
                      <a:pt x="9862" y="23617"/>
                      <a:pt x="10078" y="23671"/>
                    </a:cubicBezTo>
                    <a:cubicBezTo>
                      <a:pt x="10418" y="23761"/>
                      <a:pt x="10777" y="23801"/>
                      <a:pt x="11133" y="23801"/>
                    </a:cubicBezTo>
                    <a:cubicBezTo>
                      <a:pt x="11202" y="23801"/>
                      <a:pt x="11271" y="23800"/>
                      <a:pt x="11340" y="23797"/>
                    </a:cubicBezTo>
                    <a:cubicBezTo>
                      <a:pt x="11764" y="23779"/>
                      <a:pt x="12187" y="23698"/>
                      <a:pt x="12593" y="23563"/>
                    </a:cubicBezTo>
                    <a:lnTo>
                      <a:pt x="13738" y="23157"/>
                    </a:lnTo>
                    <a:lnTo>
                      <a:pt x="18335" y="21552"/>
                    </a:lnTo>
                    <a:cubicBezTo>
                      <a:pt x="19137" y="21273"/>
                      <a:pt x="19858" y="20759"/>
                      <a:pt x="20372" y="20083"/>
                    </a:cubicBezTo>
                    <a:cubicBezTo>
                      <a:pt x="20895" y="19407"/>
                      <a:pt x="21210" y="18578"/>
                      <a:pt x="21273" y="17731"/>
                    </a:cubicBezTo>
                    <a:lnTo>
                      <a:pt x="21282" y="17406"/>
                    </a:lnTo>
                    <a:lnTo>
                      <a:pt x="21282" y="17109"/>
                    </a:lnTo>
                    <a:lnTo>
                      <a:pt x="21291" y="16496"/>
                    </a:lnTo>
                    <a:lnTo>
                      <a:pt x="21291" y="15279"/>
                    </a:lnTo>
                    <a:lnTo>
                      <a:pt x="21309" y="12845"/>
                    </a:lnTo>
                    <a:lnTo>
                      <a:pt x="21327" y="7978"/>
                    </a:lnTo>
                    <a:lnTo>
                      <a:pt x="21345" y="5544"/>
                    </a:lnTo>
                    <a:cubicBezTo>
                      <a:pt x="21345" y="5138"/>
                      <a:pt x="21354" y="4742"/>
                      <a:pt x="21345" y="4327"/>
                    </a:cubicBezTo>
                    <a:cubicBezTo>
                      <a:pt x="21336" y="3894"/>
                      <a:pt x="21255" y="3471"/>
                      <a:pt x="21129" y="3056"/>
                    </a:cubicBezTo>
                    <a:cubicBezTo>
                      <a:pt x="20994" y="2650"/>
                      <a:pt x="20795" y="2263"/>
                      <a:pt x="20561" y="1911"/>
                    </a:cubicBezTo>
                    <a:cubicBezTo>
                      <a:pt x="20309" y="1551"/>
                      <a:pt x="20011" y="1244"/>
                      <a:pt x="19678" y="974"/>
                    </a:cubicBezTo>
                    <a:cubicBezTo>
                      <a:pt x="19344" y="694"/>
                      <a:pt x="18966" y="487"/>
                      <a:pt x="18569" y="325"/>
                    </a:cubicBezTo>
                    <a:cubicBezTo>
                      <a:pt x="18172" y="153"/>
                      <a:pt x="17749" y="72"/>
                      <a:pt x="17325" y="18"/>
                    </a:cubicBezTo>
                    <a:cubicBezTo>
                      <a:pt x="17109" y="5"/>
                      <a:pt x="16901" y="2"/>
                      <a:pt x="16698" y="2"/>
                    </a:cubicBezTo>
                    <a:cubicBezTo>
                      <a:pt x="16596" y="2"/>
                      <a:pt x="16494" y="3"/>
                      <a:pt x="16393" y="3"/>
                    </a:cubicBezTo>
                    <a:cubicBezTo>
                      <a:pt x="16292" y="3"/>
                      <a:pt x="16192" y="2"/>
                      <a:pt x="160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4" name="Google Shape;394;p14"/>
            <p:cNvSpPr/>
            <p:nvPr/>
          </p:nvSpPr>
          <p:spPr>
            <a:xfrm rot="442426">
              <a:off x="8229710" y="-161880"/>
              <a:ext cx="102851" cy="551273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74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1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73" name="Google Shape;473;p17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5" name="Google Shape;495;p17"/>
          <p:cNvSpPr txBox="1">
            <a:spLocks noGrp="1"/>
          </p:cNvSpPr>
          <p:nvPr>
            <p:ph type="subTitle" idx="1"/>
          </p:nvPr>
        </p:nvSpPr>
        <p:spPr>
          <a:xfrm>
            <a:off x="3117150" y="3648238"/>
            <a:ext cx="29097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6" name="Google Shape;496;p17"/>
          <p:cNvSpPr txBox="1">
            <a:spLocks noGrp="1"/>
          </p:cNvSpPr>
          <p:nvPr>
            <p:ph type="title"/>
          </p:nvPr>
        </p:nvSpPr>
        <p:spPr>
          <a:xfrm>
            <a:off x="1918650" y="1613838"/>
            <a:ext cx="53067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7" name="Google Shape;497;p17"/>
          <p:cNvSpPr txBox="1">
            <a:spLocks noGrp="1"/>
          </p:cNvSpPr>
          <p:nvPr>
            <p:ph type="title" idx="2" hasCustomPrompt="1"/>
          </p:nvPr>
        </p:nvSpPr>
        <p:spPr>
          <a:xfrm>
            <a:off x="3843750" y="591063"/>
            <a:ext cx="1456500" cy="6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498" name="Google Shape;498;p17"/>
          <p:cNvGrpSpPr/>
          <p:nvPr/>
        </p:nvGrpSpPr>
        <p:grpSpPr>
          <a:xfrm rot="-697126" flipH="1">
            <a:off x="569287" y="-351303"/>
            <a:ext cx="1305393" cy="1346461"/>
            <a:chOff x="1492000" y="427450"/>
            <a:chExt cx="1188000" cy="1225375"/>
          </a:xfrm>
        </p:grpSpPr>
        <p:sp>
          <p:nvSpPr>
            <p:cNvPr id="499" name="Google Shape;499;p17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1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12" name="Google Shape;512;p1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1" name="Google Shape;531;p18"/>
          <p:cNvSpPr txBox="1">
            <a:spLocks noGrp="1"/>
          </p:cNvSpPr>
          <p:nvPr>
            <p:ph type="subTitle" idx="1"/>
          </p:nvPr>
        </p:nvSpPr>
        <p:spPr>
          <a:xfrm>
            <a:off x="890100" y="1760244"/>
            <a:ext cx="7533900" cy="27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532" name="Google Shape;532;p18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">
  <p:cSld name="CUSTOM_11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0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4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60" name="Google Shape;560;p20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61" name="Google Shape;561;p20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p21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85" name="Google Shape;585;p21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04" name="Google Shape;604;p21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5" name="Google Shape;605;p21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1"/>
          <p:cNvSpPr txBox="1">
            <a:spLocks noGrp="1"/>
          </p:cNvSpPr>
          <p:nvPr>
            <p:ph type="title" hasCustomPrompt="1"/>
          </p:nvPr>
        </p:nvSpPr>
        <p:spPr>
          <a:xfrm>
            <a:off x="1768200" y="1629238"/>
            <a:ext cx="5607600" cy="136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7" name="Google Shape;607;p21"/>
          <p:cNvSpPr txBox="1">
            <a:spLocks noGrp="1"/>
          </p:cNvSpPr>
          <p:nvPr>
            <p:ph type="body" idx="1"/>
          </p:nvPr>
        </p:nvSpPr>
        <p:spPr>
          <a:xfrm>
            <a:off x="2710050" y="2850942"/>
            <a:ext cx="37239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60" r:id="rId4"/>
    <p:sldLayoutId id="2147483663" r:id="rId5"/>
    <p:sldLayoutId id="2147483664" r:id="rId6"/>
    <p:sldLayoutId id="2147483666" r:id="rId7"/>
    <p:sldLayoutId id="2147483667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9.xml"/><Relationship Id="rId18" Type="http://schemas.openxmlformats.org/officeDocument/2006/relationships/image" Target="../media/image13.png"/><Relationship Id="rId3" Type="http://schemas.openxmlformats.org/officeDocument/2006/relationships/customXml" Target="../ink/ink4.xml"/><Relationship Id="rId21" Type="http://schemas.openxmlformats.org/officeDocument/2006/relationships/customXml" Target="../ink/ink13.xml"/><Relationship Id="rId7" Type="http://schemas.openxmlformats.org/officeDocument/2006/relationships/customXml" Target="../ink/ink6.xml"/><Relationship Id="rId12" Type="http://schemas.openxmlformats.org/officeDocument/2006/relationships/image" Target="../media/image10.png"/><Relationship Id="rId17" Type="http://schemas.openxmlformats.org/officeDocument/2006/relationships/customXml" Target="../ink/ink11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10" Type="http://schemas.openxmlformats.org/officeDocument/2006/relationships/image" Target="../media/image9.png"/><Relationship Id="rId19" Type="http://schemas.openxmlformats.org/officeDocument/2006/relationships/customXml" Target="../ink/ink12.xml"/><Relationship Id="rId4" Type="http://schemas.openxmlformats.org/officeDocument/2006/relationships/image" Target="../media/image6.png"/><Relationship Id="rId9" Type="http://schemas.openxmlformats.org/officeDocument/2006/relationships/customXml" Target="../ink/ink7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9"/>
          <p:cNvSpPr txBox="1">
            <a:spLocks noGrp="1"/>
          </p:cNvSpPr>
          <p:nvPr>
            <p:ph type="ctrTitle"/>
          </p:nvPr>
        </p:nvSpPr>
        <p:spPr>
          <a:xfrm>
            <a:off x="2351850" y="1498850"/>
            <a:ext cx="4440300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Teorema de </a:t>
            </a:r>
            <a:br>
              <a:rPr lang="es-ES" dirty="0"/>
            </a:br>
            <a:r>
              <a:rPr lang="es-ES" dirty="0"/>
              <a:t>inducción</a:t>
            </a:r>
            <a:endParaRPr dirty="0"/>
          </a:p>
        </p:txBody>
      </p:sp>
      <p:sp>
        <p:nvSpPr>
          <p:cNvPr id="792" name="Google Shape;792;p29"/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Presentado por: Valentina Rosas Coral</a:t>
            </a:r>
            <a:endParaRPr dirty="0"/>
          </a:p>
        </p:txBody>
      </p:sp>
      <p:cxnSp>
        <p:nvCxnSpPr>
          <p:cNvPr id="793" name="Google Shape;793;p29"/>
          <p:cNvCxnSpPr/>
          <p:nvPr/>
        </p:nvCxnSpPr>
        <p:spPr>
          <a:xfrm>
            <a:off x="5493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4" name="Google Shape;794;p29"/>
          <p:cNvCxnSpPr/>
          <p:nvPr/>
        </p:nvCxnSpPr>
        <p:spPr>
          <a:xfrm>
            <a:off x="7165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5" name="Google Shape;795;p29"/>
          <p:cNvGrpSpPr/>
          <p:nvPr/>
        </p:nvGrpSpPr>
        <p:grpSpPr>
          <a:xfrm>
            <a:off x="4796078" y="4434972"/>
            <a:ext cx="2310700" cy="320922"/>
            <a:chOff x="1394800" y="3522000"/>
            <a:chExt cx="1048650" cy="138275"/>
          </a:xfrm>
        </p:grpSpPr>
        <p:sp>
          <p:nvSpPr>
            <p:cNvPr id="796" name="Google Shape;796;p29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29"/>
          <p:cNvSpPr/>
          <p:nvPr/>
        </p:nvSpPr>
        <p:spPr>
          <a:xfrm rot="489382">
            <a:off x="6587619" y="458135"/>
            <a:ext cx="932338" cy="512411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29"/>
          <p:cNvGrpSpPr/>
          <p:nvPr/>
        </p:nvGrpSpPr>
        <p:grpSpPr>
          <a:xfrm rot="6705569">
            <a:off x="797958" y="1349623"/>
            <a:ext cx="806638" cy="421735"/>
            <a:chOff x="1822875" y="1377000"/>
            <a:chExt cx="548075" cy="286550"/>
          </a:xfrm>
        </p:grpSpPr>
        <p:sp>
          <p:nvSpPr>
            <p:cNvPr id="807" name="Google Shape;807;p29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oogle Shape;897;p32"/>
          <p:cNvGrpSpPr/>
          <p:nvPr/>
        </p:nvGrpSpPr>
        <p:grpSpPr>
          <a:xfrm rot="807122">
            <a:off x="5754446" y="909447"/>
            <a:ext cx="2497551" cy="2401906"/>
            <a:chOff x="1857000" y="3245400"/>
            <a:chExt cx="1233825" cy="1186575"/>
          </a:xfrm>
        </p:grpSpPr>
        <p:sp>
          <p:nvSpPr>
            <p:cNvPr id="898" name="Google Shape;898;p3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4" name="Google Shape;904;p32"/>
          <p:cNvSpPr txBox="1">
            <a:spLocks noGrp="1"/>
          </p:cNvSpPr>
          <p:nvPr>
            <p:ph type="title"/>
          </p:nvPr>
        </p:nvSpPr>
        <p:spPr>
          <a:xfrm>
            <a:off x="-97119" y="1385058"/>
            <a:ext cx="4365497" cy="122408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s-CO" sz="4800" dirty="0"/>
              <a:t>Carl Friedrich Gauss</a:t>
            </a:r>
            <a:br>
              <a:rPr lang="es-CO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dirty="0"/>
          </a:p>
        </p:txBody>
      </p:sp>
      <p:sp>
        <p:nvSpPr>
          <p:cNvPr id="905" name="Google Shape;905;p32"/>
          <p:cNvSpPr txBox="1">
            <a:spLocks noGrp="1"/>
          </p:cNvSpPr>
          <p:nvPr>
            <p:ph type="body" idx="1"/>
          </p:nvPr>
        </p:nvSpPr>
        <p:spPr>
          <a:xfrm>
            <a:off x="717386" y="2431570"/>
            <a:ext cx="28080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dirty="0">
                <a:latin typeface="Itim" panose="020B0604020202020204" charset="-34"/>
                <a:cs typeface="Itim" panose="020B0604020202020204" charset="-34"/>
              </a:rPr>
              <a:t>Considerado el príncipe de las matemáticas, Gauss con tan solo 8 años en su escuela le pidieron resolver el problema de sumar todos los números del 1 al 100, de una forma muy practica y sencilla.</a:t>
            </a:r>
            <a:endParaRPr dirty="0">
              <a:latin typeface="Itim" panose="020B0604020202020204" charset="-34"/>
              <a:cs typeface="Itim" panose="020B0604020202020204" charset="-34"/>
            </a:endParaRPr>
          </a:p>
        </p:txBody>
      </p:sp>
      <p:grpSp>
        <p:nvGrpSpPr>
          <p:cNvPr id="914" name="Google Shape;914;p32"/>
          <p:cNvGrpSpPr/>
          <p:nvPr/>
        </p:nvGrpSpPr>
        <p:grpSpPr>
          <a:xfrm flipH="1">
            <a:off x="1273862" y="2089950"/>
            <a:ext cx="2383432" cy="176025"/>
            <a:chOff x="4345425" y="2175475"/>
            <a:chExt cx="800750" cy="176025"/>
          </a:xfrm>
        </p:grpSpPr>
        <p:sp>
          <p:nvSpPr>
            <p:cNvPr id="915" name="Google Shape;915;p3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32"/>
          <p:cNvGrpSpPr/>
          <p:nvPr/>
        </p:nvGrpSpPr>
        <p:grpSpPr>
          <a:xfrm rot="674490">
            <a:off x="4321689" y="4071103"/>
            <a:ext cx="3474315" cy="888859"/>
            <a:chOff x="3809875" y="1963175"/>
            <a:chExt cx="1923600" cy="492150"/>
          </a:xfrm>
        </p:grpSpPr>
        <p:sp>
          <p:nvSpPr>
            <p:cNvPr id="918" name="Google Shape;918;p3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32"/>
          <p:cNvGrpSpPr/>
          <p:nvPr/>
        </p:nvGrpSpPr>
        <p:grpSpPr>
          <a:xfrm rot="1386640">
            <a:off x="3606831" y="807890"/>
            <a:ext cx="806665" cy="421749"/>
            <a:chOff x="1822875" y="1377000"/>
            <a:chExt cx="548075" cy="286550"/>
          </a:xfrm>
        </p:grpSpPr>
        <p:sp>
          <p:nvSpPr>
            <p:cNvPr id="930" name="Google Shape;930;p32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C25A0C-3483-48D9-B185-C67D80494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370" y="869659"/>
            <a:ext cx="1680052" cy="213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3" name="Google Shape;943;p33"/>
          <p:cNvGrpSpPr/>
          <p:nvPr/>
        </p:nvGrpSpPr>
        <p:grpSpPr>
          <a:xfrm rot="-546322">
            <a:off x="1032539" y="1749293"/>
            <a:ext cx="2817315" cy="2469552"/>
            <a:chOff x="2505075" y="4180600"/>
            <a:chExt cx="1092750" cy="957900"/>
          </a:xfrm>
        </p:grpSpPr>
        <p:sp>
          <p:nvSpPr>
            <p:cNvPr id="944" name="Google Shape;944;p33"/>
            <p:cNvSpPr/>
            <p:nvPr/>
          </p:nvSpPr>
          <p:spPr>
            <a:xfrm>
              <a:off x="2612200" y="4898650"/>
              <a:ext cx="984100" cy="235275"/>
            </a:xfrm>
            <a:custGeom>
              <a:avLst/>
              <a:gdLst/>
              <a:ahLst/>
              <a:cxnLst/>
              <a:rect l="l" t="t" r="r" b="b"/>
              <a:pathLst>
                <a:path w="39364" h="9411" extrusionOk="0">
                  <a:moveTo>
                    <a:pt x="6166" y="0"/>
                  </a:moveTo>
                  <a:cubicBezTo>
                    <a:pt x="6141" y="0"/>
                    <a:pt x="5339" y="652"/>
                    <a:pt x="5339" y="652"/>
                  </a:cubicBezTo>
                  <a:cubicBezTo>
                    <a:pt x="4688" y="2882"/>
                    <a:pt x="2357" y="5965"/>
                    <a:pt x="1" y="6617"/>
                  </a:cubicBezTo>
                  <a:cubicBezTo>
                    <a:pt x="5966" y="7068"/>
                    <a:pt x="13259" y="8321"/>
                    <a:pt x="19224" y="8797"/>
                  </a:cubicBezTo>
                  <a:cubicBezTo>
                    <a:pt x="22532" y="9048"/>
                    <a:pt x="25841" y="9248"/>
                    <a:pt x="29149" y="9349"/>
                  </a:cubicBezTo>
                  <a:cubicBezTo>
                    <a:pt x="29759" y="9367"/>
                    <a:pt x="30670" y="9411"/>
                    <a:pt x="31701" y="9411"/>
                  </a:cubicBezTo>
                  <a:cubicBezTo>
                    <a:pt x="34944" y="9411"/>
                    <a:pt x="39363" y="8971"/>
                    <a:pt x="39249" y="5890"/>
                  </a:cubicBezTo>
                  <a:lnTo>
                    <a:pt x="39224" y="5890"/>
                  </a:lnTo>
                  <a:cubicBezTo>
                    <a:pt x="28021" y="4988"/>
                    <a:pt x="17069" y="2682"/>
                    <a:pt x="61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2607825" y="4893625"/>
              <a:ext cx="990000" cy="244875"/>
            </a:xfrm>
            <a:custGeom>
              <a:avLst/>
              <a:gdLst/>
              <a:ahLst/>
              <a:cxnLst/>
              <a:rect l="l" t="t" r="r" b="b"/>
              <a:pathLst>
                <a:path w="39600" h="9795" extrusionOk="0">
                  <a:moveTo>
                    <a:pt x="6379" y="398"/>
                  </a:moveTo>
                  <a:lnTo>
                    <a:pt x="6379" y="398"/>
                  </a:lnTo>
                  <a:cubicBezTo>
                    <a:pt x="9057" y="1067"/>
                    <a:pt x="11759" y="1687"/>
                    <a:pt x="14462" y="2306"/>
                  </a:cubicBezTo>
                  <a:cubicBezTo>
                    <a:pt x="17218" y="2908"/>
                    <a:pt x="19950" y="3509"/>
                    <a:pt x="22707" y="4011"/>
                  </a:cubicBezTo>
                  <a:cubicBezTo>
                    <a:pt x="28194" y="5008"/>
                    <a:pt x="33731" y="5807"/>
                    <a:pt x="39293" y="6235"/>
                  </a:cubicBezTo>
                  <a:lnTo>
                    <a:pt x="39293" y="6235"/>
                  </a:lnTo>
                  <a:cubicBezTo>
                    <a:pt x="39281" y="6246"/>
                    <a:pt x="39274" y="6252"/>
                    <a:pt x="39274" y="6266"/>
                  </a:cubicBezTo>
                  <a:lnTo>
                    <a:pt x="39274" y="6392"/>
                  </a:lnTo>
                  <a:cubicBezTo>
                    <a:pt x="39249" y="6492"/>
                    <a:pt x="39249" y="6592"/>
                    <a:pt x="39224" y="6692"/>
                  </a:cubicBezTo>
                  <a:cubicBezTo>
                    <a:pt x="39199" y="6893"/>
                    <a:pt x="39123" y="7068"/>
                    <a:pt x="39023" y="7269"/>
                  </a:cubicBezTo>
                  <a:cubicBezTo>
                    <a:pt x="38848" y="7620"/>
                    <a:pt x="38572" y="7920"/>
                    <a:pt x="38246" y="8171"/>
                  </a:cubicBezTo>
                  <a:cubicBezTo>
                    <a:pt x="37595" y="8647"/>
                    <a:pt x="36767" y="8898"/>
                    <a:pt x="35965" y="9073"/>
                  </a:cubicBezTo>
                  <a:cubicBezTo>
                    <a:pt x="34654" y="9352"/>
                    <a:pt x="33295" y="9441"/>
                    <a:pt x="31939" y="9441"/>
                  </a:cubicBezTo>
                  <a:cubicBezTo>
                    <a:pt x="31585" y="9441"/>
                    <a:pt x="31231" y="9435"/>
                    <a:pt x="30878" y="9424"/>
                  </a:cubicBezTo>
                  <a:cubicBezTo>
                    <a:pt x="29173" y="9374"/>
                    <a:pt x="27469" y="9324"/>
                    <a:pt x="25740" y="9224"/>
                  </a:cubicBezTo>
                  <a:lnTo>
                    <a:pt x="20627" y="8948"/>
                  </a:lnTo>
                  <a:cubicBezTo>
                    <a:pt x="18898" y="8873"/>
                    <a:pt x="17218" y="8697"/>
                    <a:pt x="15514" y="8497"/>
                  </a:cubicBezTo>
                  <a:cubicBezTo>
                    <a:pt x="13810" y="8296"/>
                    <a:pt x="12106" y="8071"/>
                    <a:pt x="10401" y="7845"/>
                  </a:cubicBezTo>
                  <a:cubicBezTo>
                    <a:pt x="7272" y="7405"/>
                    <a:pt x="4121" y="6986"/>
                    <a:pt x="969" y="6707"/>
                  </a:cubicBezTo>
                  <a:lnTo>
                    <a:pt x="969" y="6707"/>
                  </a:lnTo>
                  <a:cubicBezTo>
                    <a:pt x="1378" y="6510"/>
                    <a:pt x="1757" y="6260"/>
                    <a:pt x="2106" y="5991"/>
                  </a:cubicBezTo>
                  <a:cubicBezTo>
                    <a:pt x="2657" y="5565"/>
                    <a:pt x="3158" y="5088"/>
                    <a:pt x="3609" y="4537"/>
                  </a:cubicBezTo>
                  <a:cubicBezTo>
                    <a:pt x="4061" y="4011"/>
                    <a:pt x="4487" y="3434"/>
                    <a:pt x="4837" y="2833"/>
                  </a:cubicBezTo>
                  <a:cubicBezTo>
                    <a:pt x="5181" y="2245"/>
                    <a:pt x="5476" y="1633"/>
                    <a:pt x="5676" y="973"/>
                  </a:cubicBezTo>
                  <a:lnTo>
                    <a:pt x="5676" y="973"/>
                  </a:lnTo>
                  <a:lnTo>
                    <a:pt x="6379" y="398"/>
                  </a:lnTo>
                  <a:close/>
                  <a:moveTo>
                    <a:pt x="6366" y="1"/>
                  </a:moveTo>
                  <a:cubicBezTo>
                    <a:pt x="6316" y="1"/>
                    <a:pt x="6266" y="1"/>
                    <a:pt x="6216" y="51"/>
                  </a:cubicBezTo>
                  <a:lnTo>
                    <a:pt x="6191" y="51"/>
                  </a:lnTo>
                  <a:lnTo>
                    <a:pt x="5389" y="727"/>
                  </a:lnTo>
                  <a:cubicBezTo>
                    <a:pt x="5364" y="752"/>
                    <a:pt x="5339" y="778"/>
                    <a:pt x="5339" y="803"/>
                  </a:cubicBezTo>
                  <a:cubicBezTo>
                    <a:pt x="5138" y="1454"/>
                    <a:pt x="4863" y="2081"/>
                    <a:pt x="4512" y="2657"/>
                  </a:cubicBezTo>
                  <a:cubicBezTo>
                    <a:pt x="4186" y="3234"/>
                    <a:pt x="3785" y="3785"/>
                    <a:pt x="3334" y="4311"/>
                  </a:cubicBezTo>
                  <a:cubicBezTo>
                    <a:pt x="2908" y="4838"/>
                    <a:pt x="2431" y="5314"/>
                    <a:pt x="1880" y="5715"/>
                  </a:cubicBezTo>
                  <a:cubicBezTo>
                    <a:pt x="1354" y="6116"/>
                    <a:pt x="777" y="6467"/>
                    <a:pt x="126" y="6642"/>
                  </a:cubicBezTo>
                  <a:cubicBezTo>
                    <a:pt x="76" y="6667"/>
                    <a:pt x="25" y="6742"/>
                    <a:pt x="0" y="6793"/>
                  </a:cubicBezTo>
                  <a:cubicBezTo>
                    <a:pt x="0" y="6893"/>
                    <a:pt x="76" y="6993"/>
                    <a:pt x="176" y="6993"/>
                  </a:cubicBezTo>
                  <a:cubicBezTo>
                    <a:pt x="3584" y="7244"/>
                    <a:pt x="6968" y="7720"/>
                    <a:pt x="10376" y="8121"/>
                  </a:cubicBezTo>
                  <a:cubicBezTo>
                    <a:pt x="12081" y="8321"/>
                    <a:pt x="13785" y="8547"/>
                    <a:pt x="15489" y="8722"/>
                  </a:cubicBezTo>
                  <a:cubicBezTo>
                    <a:pt x="17193" y="8923"/>
                    <a:pt x="18898" y="9048"/>
                    <a:pt x="20602" y="9224"/>
                  </a:cubicBezTo>
                  <a:cubicBezTo>
                    <a:pt x="24011" y="9550"/>
                    <a:pt x="27444" y="9675"/>
                    <a:pt x="30878" y="9775"/>
                  </a:cubicBezTo>
                  <a:cubicBezTo>
                    <a:pt x="31276" y="9787"/>
                    <a:pt x="31675" y="9794"/>
                    <a:pt x="32075" y="9794"/>
                  </a:cubicBezTo>
                  <a:cubicBezTo>
                    <a:pt x="33389" y="9794"/>
                    <a:pt x="34715" y="9712"/>
                    <a:pt x="36041" y="9424"/>
                  </a:cubicBezTo>
                  <a:cubicBezTo>
                    <a:pt x="36868" y="9249"/>
                    <a:pt x="37720" y="8973"/>
                    <a:pt x="38447" y="8422"/>
                  </a:cubicBezTo>
                  <a:cubicBezTo>
                    <a:pt x="38823" y="8171"/>
                    <a:pt x="39123" y="7820"/>
                    <a:pt x="39324" y="7394"/>
                  </a:cubicBezTo>
                  <a:cubicBezTo>
                    <a:pt x="39424" y="7194"/>
                    <a:pt x="39499" y="6968"/>
                    <a:pt x="39549" y="6768"/>
                  </a:cubicBezTo>
                  <a:cubicBezTo>
                    <a:pt x="39575" y="6642"/>
                    <a:pt x="39575" y="6542"/>
                    <a:pt x="39600" y="6417"/>
                  </a:cubicBezTo>
                  <a:cubicBezTo>
                    <a:pt x="39600" y="6341"/>
                    <a:pt x="39600" y="6316"/>
                    <a:pt x="39600" y="6241"/>
                  </a:cubicBezTo>
                  <a:cubicBezTo>
                    <a:pt x="39600" y="6141"/>
                    <a:pt x="39575" y="6041"/>
                    <a:pt x="39549" y="5966"/>
                  </a:cubicBezTo>
                  <a:cubicBezTo>
                    <a:pt x="39514" y="5948"/>
                    <a:pt x="39479" y="5930"/>
                    <a:pt x="39443" y="5930"/>
                  </a:cubicBezTo>
                  <a:cubicBezTo>
                    <a:pt x="39428" y="5930"/>
                    <a:pt x="39414" y="5933"/>
                    <a:pt x="39399" y="5940"/>
                  </a:cubicBezTo>
                  <a:cubicBezTo>
                    <a:pt x="33835" y="5464"/>
                    <a:pt x="28296" y="4637"/>
                    <a:pt x="22782" y="3610"/>
                  </a:cubicBezTo>
                  <a:cubicBezTo>
                    <a:pt x="20026" y="3083"/>
                    <a:pt x="17294" y="2532"/>
                    <a:pt x="14562" y="1930"/>
                  </a:cubicBezTo>
                  <a:cubicBezTo>
                    <a:pt x="11830" y="1329"/>
                    <a:pt x="9098" y="677"/>
                    <a:pt x="6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2525734" y="4200194"/>
              <a:ext cx="1038875" cy="879225"/>
            </a:xfrm>
            <a:custGeom>
              <a:avLst/>
              <a:gdLst/>
              <a:ahLst/>
              <a:cxnLst/>
              <a:rect l="l" t="t" r="r" b="b"/>
              <a:pathLst>
                <a:path w="41555" h="35169" extrusionOk="0">
                  <a:moveTo>
                    <a:pt x="40702" y="1"/>
                  </a:moveTo>
                  <a:cubicBezTo>
                    <a:pt x="27143" y="126"/>
                    <a:pt x="13660" y="652"/>
                    <a:pt x="101" y="1078"/>
                  </a:cubicBezTo>
                  <a:cubicBezTo>
                    <a:pt x="76" y="1078"/>
                    <a:pt x="51" y="1078"/>
                    <a:pt x="25" y="1053"/>
                  </a:cubicBezTo>
                  <a:lnTo>
                    <a:pt x="0" y="1078"/>
                  </a:lnTo>
                  <a:cubicBezTo>
                    <a:pt x="51" y="1103"/>
                    <a:pt x="101" y="1153"/>
                    <a:pt x="101" y="1254"/>
                  </a:cubicBezTo>
                  <a:cubicBezTo>
                    <a:pt x="752" y="7845"/>
                    <a:pt x="577" y="14612"/>
                    <a:pt x="802" y="21254"/>
                  </a:cubicBezTo>
                  <a:cubicBezTo>
                    <a:pt x="903" y="24537"/>
                    <a:pt x="878" y="27870"/>
                    <a:pt x="1103" y="31154"/>
                  </a:cubicBezTo>
                  <a:cubicBezTo>
                    <a:pt x="1236" y="33346"/>
                    <a:pt x="2622" y="35168"/>
                    <a:pt x="4511" y="35168"/>
                  </a:cubicBezTo>
                  <a:cubicBezTo>
                    <a:pt x="5127" y="35168"/>
                    <a:pt x="5795" y="34975"/>
                    <a:pt x="6492" y="34537"/>
                  </a:cubicBezTo>
                  <a:cubicBezTo>
                    <a:pt x="7995" y="33585"/>
                    <a:pt x="8772" y="31780"/>
                    <a:pt x="9324" y="30151"/>
                  </a:cubicBezTo>
                  <a:cubicBezTo>
                    <a:pt x="9374" y="30051"/>
                    <a:pt x="9399" y="29926"/>
                    <a:pt x="9474" y="29926"/>
                  </a:cubicBezTo>
                  <a:cubicBezTo>
                    <a:pt x="9491" y="29859"/>
                    <a:pt x="9563" y="29836"/>
                    <a:pt x="9654" y="29836"/>
                  </a:cubicBezTo>
                  <a:cubicBezTo>
                    <a:pt x="9700" y="29836"/>
                    <a:pt x="9750" y="29842"/>
                    <a:pt x="9800" y="29850"/>
                  </a:cubicBezTo>
                  <a:cubicBezTo>
                    <a:pt x="20376" y="31454"/>
                    <a:pt x="30878" y="33284"/>
                    <a:pt x="41555" y="34236"/>
                  </a:cubicBezTo>
                  <a:cubicBezTo>
                    <a:pt x="41128" y="31880"/>
                    <a:pt x="41304" y="29525"/>
                    <a:pt x="41404" y="27144"/>
                  </a:cubicBezTo>
                  <a:cubicBezTo>
                    <a:pt x="41479" y="24186"/>
                    <a:pt x="41529" y="21229"/>
                    <a:pt x="41504" y="18246"/>
                  </a:cubicBezTo>
                  <a:cubicBezTo>
                    <a:pt x="41454" y="12156"/>
                    <a:pt x="40928" y="6091"/>
                    <a:pt x="407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2505075" y="4180600"/>
              <a:ext cx="1047650" cy="887125"/>
            </a:xfrm>
            <a:custGeom>
              <a:avLst/>
              <a:gdLst/>
              <a:ahLst/>
              <a:cxnLst/>
              <a:rect l="l" t="t" r="r" b="b"/>
              <a:pathLst>
                <a:path w="41906" h="35485" extrusionOk="0">
                  <a:moveTo>
                    <a:pt x="40684" y="377"/>
                  </a:moveTo>
                  <a:cubicBezTo>
                    <a:pt x="40913" y="6408"/>
                    <a:pt x="41430" y="12415"/>
                    <a:pt x="41504" y="18421"/>
                  </a:cubicBezTo>
                  <a:cubicBezTo>
                    <a:pt x="41504" y="21103"/>
                    <a:pt x="41479" y="23760"/>
                    <a:pt x="41404" y="26416"/>
                  </a:cubicBezTo>
                  <a:cubicBezTo>
                    <a:pt x="41379" y="27745"/>
                    <a:pt x="41304" y="29098"/>
                    <a:pt x="41278" y="30426"/>
                  </a:cubicBezTo>
                  <a:cubicBezTo>
                    <a:pt x="41255" y="31690"/>
                    <a:pt x="41299" y="32976"/>
                    <a:pt x="41497" y="34241"/>
                  </a:cubicBezTo>
                  <a:lnTo>
                    <a:pt x="41497" y="34241"/>
                  </a:lnTo>
                  <a:cubicBezTo>
                    <a:pt x="36203" y="33742"/>
                    <a:pt x="30909" y="33048"/>
                    <a:pt x="25639" y="32256"/>
                  </a:cubicBezTo>
                  <a:lnTo>
                    <a:pt x="17619" y="31103"/>
                  </a:lnTo>
                  <a:cubicBezTo>
                    <a:pt x="16291" y="30903"/>
                    <a:pt x="14963" y="30677"/>
                    <a:pt x="13609" y="30476"/>
                  </a:cubicBezTo>
                  <a:lnTo>
                    <a:pt x="11604" y="30151"/>
                  </a:lnTo>
                  <a:lnTo>
                    <a:pt x="10627" y="30000"/>
                  </a:lnTo>
                  <a:lnTo>
                    <a:pt x="10125" y="29925"/>
                  </a:lnTo>
                  <a:cubicBezTo>
                    <a:pt x="10025" y="29925"/>
                    <a:pt x="9950" y="29900"/>
                    <a:pt x="9850" y="29900"/>
                  </a:cubicBezTo>
                  <a:lnTo>
                    <a:pt x="9699" y="29900"/>
                  </a:lnTo>
                  <a:cubicBezTo>
                    <a:pt x="9647" y="29918"/>
                    <a:pt x="9582" y="29947"/>
                    <a:pt x="9539" y="29998"/>
                  </a:cubicBezTo>
                  <a:lnTo>
                    <a:pt x="9539" y="29998"/>
                  </a:lnTo>
                  <a:cubicBezTo>
                    <a:pt x="9500" y="30015"/>
                    <a:pt x="9463" y="30036"/>
                    <a:pt x="9449" y="30050"/>
                  </a:cubicBezTo>
                  <a:cubicBezTo>
                    <a:pt x="9424" y="30101"/>
                    <a:pt x="9424" y="30151"/>
                    <a:pt x="9399" y="30176"/>
                  </a:cubicBezTo>
                  <a:lnTo>
                    <a:pt x="9348" y="30326"/>
                  </a:lnTo>
                  <a:lnTo>
                    <a:pt x="9223" y="30652"/>
                  </a:lnTo>
                  <a:cubicBezTo>
                    <a:pt x="9148" y="30877"/>
                    <a:pt x="9073" y="31078"/>
                    <a:pt x="8998" y="31278"/>
                  </a:cubicBezTo>
                  <a:cubicBezTo>
                    <a:pt x="8822" y="31705"/>
                    <a:pt x="8622" y="32106"/>
                    <a:pt x="8421" y="32507"/>
                  </a:cubicBezTo>
                  <a:cubicBezTo>
                    <a:pt x="7970" y="33284"/>
                    <a:pt x="7419" y="34010"/>
                    <a:pt x="6692" y="34512"/>
                  </a:cubicBezTo>
                  <a:cubicBezTo>
                    <a:pt x="6087" y="34908"/>
                    <a:pt x="5377" y="35200"/>
                    <a:pt x="4651" y="35200"/>
                  </a:cubicBezTo>
                  <a:cubicBezTo>
                    <a:pt x="4504" y="35200"/>
                    <a:pt x="4358" y="35188"/>
                    <a:pt x="4211" y="35163"/>
                  </a:cubicBezTo>
                  <a:cubicBezTo>
                    <a:pt x="3358" y="35013"/>
                    <a:pt x="2632" y="34436"/>
                    <a:pt x="2155" y="33685"/>
                  </a:cubicBezTo>
                  <a:cubicBezTo>
                    <a:pt x="1679" y="32958"/>
                    <a:pt x="1454" y="32080"/>
                    <a:pt x="1404" y="31203"/>
                  </a:cubicBezTo>
                  <a:cubicBezTo>
                    <a:pt x="1353" y="30276"/>
                    <a:pt x="1303" y="29374"/>
                    <a:pt x="1278" y="28471"/>
                  </a:cubicBezTo>
                  <a:cubicBezTo>
                    <a:pt x="1203" y="26667"/>
                    <a:pt x="1203" y="24837"/>
                    <a:pt x="1153" y="23033"/>
                  </a:cubicBezTo>
                  <a:cubicBezTo>
                    <a:pt x="1028" y="19374"/>
                    <a:pt x="1003" y="15765"/>
                    <a:pt x="952" y="12105"/>
                  </a:cubicBezTo>
                  <a:cubicBezTo>
                    <a:pt x="927" y="10301"/>
                    <a:pt x="877" y="8471"/>
                    <a:pt x="802" y="6667"/>
                  </a:cubicBezTo>
                  <a:cubicBezTo>
                    <a:pt x="752" y="5740"/>
                    <a:pt x="702" y="4837"/>
                    <a:pt x="652" y="3935"/>
                  </a:cubicBezTo>
                  <a:lnTo>
                    <a:pt x="551" y="2557"/>
                  </a:lnTo>
                  <a:lnTo>
                    <a:pt x="476" y="1880"/>
                  </a:lnTo>
                  <a:lnTo>
                    <a:pt x="451" y="1529"/>
                  </a:lnTo>
                  <a:cubicBezTo>
                    <a:pt x="451" y="1496"/>
                    <a:pt x="451" y="1474"/>
                    <a:pt x="444" y="1434"/>
                  </a:cubicBezTo>
                  <a:lnTo>
                    <a:pt x="444" y="1434"/>
                  </a:lnTo>
                  <a:lnTo>
                    <a:pt x="476" y="1429"/>
                  </a:lnTo>
                  <a:lnTo>
                    <a:pt x="802" y="1429"/>
                  </a:lnTo>
                  <a:lnTo>
                    <a:pt x="1429" y="1404"/>
                  </a:lnTo>
                  <a:lnTo>
                    <a:pt x="2707" y="1354"/>
                  </a:lnTo>
                  <a:lnTo>
                    <a:pt x="5263" y="1278"/>
                  </a:lnTo>
                  <a:lnTo>
                    <a:pt x="10351" y="1128"/>
                  </a:lnTo>
                  <a:lnTo>
                    <a:pt x="20526" y="802"/>
                  </a:lnTo>
                  <a:cubicBezTo>
                    <a:pt x="27237" y="628"/>
                    <a:pt x="33972" y="430"/>
                    <a:pt x="40684" y="377"/>
                  </a:cubicBezTo>
                  <a:close/>
                  <a:moveTo>
                    <a:pt x="40852" y="0"/>
                  </a:moveTo>
                  <a:cubicBezTo>
                    <a:pt x="34060" y="50"/>
                    <a:pt x="27293" y="176"/>
                    <a:pt x="20501" y="401"/>
                  </a:cubicBezTo>
                  <a:lnTo>
                    <a:pt x="251" y="1078"/>
                  </a:lnTo>
                  <a:lnTo>
                    <a:pt x="25" y="1078"/>
                  </a:lnTo>
                  <a:lnTo>
                    <a:pt x="0" y="1153"/>
                  </a:lnTo>
                  <a:lnTo>
                    <a:pt x="0" y="1178"/>
                  </a:lnTo>
                  <a:lnTo>
                    <a:pt x="75" y="1429"/>
                  </a:lnTo>
                  <a:lnTo>
                    <a:pt x="276" y="3960"/>
                  </a:lnTo>
                  <a:cubicBezTo>
                    <a:pt x="351" y="4862"/>
                    <a:pt x="401" y="5765"/>
                    <a:pt x="426" y="6667"/>
                  </a:cubicBezTo>
                  <a:cubicBezTo>
                    <a:pt x="526" y="8496"/>
                    <a:pt x="551" y="10301"/>
                    <a:pt x="602" y="12131"/>
                  </a:cubicBezTo>
                  <a:cubicBezTo>
                    <a:pt x="652" y="15765"/>
                    <a:pt x="702" y="19399"/>
                    <a:pt x="802" y="23033"/>
                  </a:cubicBezTo>
                  <a:cubicBezTo>
                    <a:pt x="852" y="24837"/>
                    <a:pt x="877" y="26667"/>
                    <a:pt x="927" y="28497"/>
                  </a:cubicBezTo>
                  <a:cubicBezTo>
                    <a:pt x="978" y="29399"/>
                    <a:pt x="1003" y="30301"/>
                    <a:pt x="1078" y="31203"/>
                  </a:cubicBezTo>
                  <a:cubicBezTo>
                    <a:pt x="1128" y="32131"/>
                    <a:pt x="1379" y="33083"/>
                    <a:pt x="1905" y="33860"/>
                  </a:cubicBezTo>
                  <a:cubicBezTo>
                    <a:pt x="2406" y="34662"/>
                    <a:pt x="3208" y="35314"/>
                    <a:pt x="4160" y="35439"/>
                  </a:cubicBezTo>
                  <a:cubicBezTo>
                    <a:pt x="4334" y="35470"/>
                    <a:pt x="4506" y="35485"/>
                    <a:pt x="4677" y="35485"/>
                  </a:cubicBezTo>
                  <a:cubicBezTo>
                    <a:pt x="5469" y="35485"/>
                    <a:pt x="6223" y="35170"/>
                    <a:pt x="6842" y="34737"/>
                  </a:cubicBezTo>
                  <a:cubicBezTo>
                    <a:pt x="7619" y="34211"/>
                    <a:pt x="8196" y="33434"/>
                    <a:pt x="8647" y="32632"/>
                  </a:cubicBezTo>
                  <a:cubicBezTo>
                    <a:pt x="8872" y="32231"/>
                    <a:pt x="9048" y="31805"/>
                    <a:pt x="9223" y="31379"/>
                  </a:cubicBezTo>
                  <a:cubicBezTo>
                    <a:pt x="9298" y="31178"/>
                    <a:pt x="9399" y="30953"/>
                    <a:pt x="9474" y="30727"/>
                  </a:cubicBezTo>
                  <a:lnTo>
                    <a:pt x="9574" y="30426"/>
                  </a:lnTo>
                  <a:lnTo>
                    <a:pt x="9624" y="30251"/>
                  </a:lnTo>
                  <a:cubicBezTo>
                    <a:pt x="9647" y="30228"/>
                    <a:pt x="9649" y="30226"/>
                    <a:pt x="9649" y="30206"/>
                  </a:cubicBezTo>
                  <a:lnTo>
                    <a:pt x="9649" y="30206"/>
                  </a:lnTo>
                  <a:lnTo>
                    <a:pt x="9749" y="30126"/>
                  </a:lnTo>
                  <a:lnTo>
                    <a:pt x="9749" y="30126"/>
                  </a:lnTo>
                  <a:cubicBezTo>
                    <a:pt x="9741" y="30142"/>
                    <a:pt x="9741" y="30148"/>
                    <a:pt x="9748" y="30148"/>
                  </a:cubicBezTo>
                  <a:cubicBezTo>
                    <a:pt x="9761" y="30148"/>
                    <a:pt x="9800" y="30126"/>
                    <a:pt x="9850" y="30126"/>
                  </a:cubicBezTo>
                  <a:cubicBezTo>
                    <a:pt x="9900" y="30151"/>
                    <a:pt x="10000" y="30151"/>
                    <a:pt x="10075" y="30176"/>
                  </a:cubicBezTo>
                  <a:lnTo>
                    <a:pt x="10577" y="30251"/>
                  </a:lnTo>
                  <a:lnTo>
                    <a:pt x="11579" y="30401"/>
                  </a:lnTo>
                  <a:lnTo>
                    <a:pt x="13584" y="30702"/>
                  </a:lnTo>
                  <a:cubicBezTo>
                    <a:pt x="14912" y="30903"/>
                    <a:pt x="16266" y="31103"/>
                    <a:pt x="17594" y="31329"/>
                  </a:cubicBezTo>
                  <a:cubicBezTo>
                    <a:pt x="20251" y="31755"/>
                    <a:pt x="22907" y="32206"/>
                    <a:pt x="25589" y="32607"/>
                  </a:cubicBezTo>
                  <a:cubicBezTo>
                    <a:pt x="30928" y="33384"/>
                    <a:pt x="36291" y="34111"/>
                    <a:pt x="41679" y="34587"/>
                  </a:cubicBezTo>
                  <a:lnTo>
                    <a:pt x="41905" y="34612"/>
                  </a:lnTo>
                  <a:lnTo>
                    <a:pt x="41905" y="34612"/>
                  </a:lnTo>
                  <a:lnTo>
                    <a:pt x="41855" y="34386"/>
                  </a:lnTo>
                  <a:cubicBezTo>
                    <a:pt x="41404" y="31780"/>
                    <a:pt x="41679" y="29098"/>
                    <a:pt x="41730" y="26441"/>
                  </a:cubicBezTo>
                  <a:cubicBezTo>
                    <a:pt x="41805" y="23760"/>
                    <a:pt x="41830" y="21103"/>
                    <a:pt x="41805" y="18421"/>
                  </a:cubicBezTo>
                  <a:cubicBezTo>
                    <a:pt x="41780" y="12331"/>
                    <a:pt x="41278" y="6266"/>
                    <a:pt x="41053" y="176"/>
                  </a:cubicBezTo>
                  <a:lnTo>
                    <a:pt x="410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2849050" y="4283900"/>
              <a:ext cx="614675" cy="48350"/>
            </a:xfrm>
            <a:custGeom>
              <a:avLst/>
              <a:gdLst/>
              <a:ahLst/>
              <a:cxnLst/>
              <a:rect l="l" t="t" r="r" b="b"/>
              <a:pathLst>
                <a:path w="24587" h="1934" extrusionOk="0">
                  <a:moveTo>
                    <a:pt x="24207" y="1"/>
                  </a:moveTo>
                  <a:cubicBezTo>
                    <a:pt x="24192" y="1"/>
                    <a:pt x="24177" y="2"/>
                    <a:pt x="24161" y="3"/>
                  </a:cubicBezTo>
                  <a:cubicBezTo>
                    <a:pt x="16166" y="805"/>
                    <a:pt x="8221" y="1407"/>
                    <a:pt x="201" y="1633"/>
                  </a:cubicBezTo>
                  <a:cubicBezTo>
                    <a:pt x="1" y="1658"/>
                    <a:pt x="1" y="1933"/>
                    <a:pt x="201" y="1933"/>
                  </a:cubicBezTo>
                  <a:cubicBezTo>
                    <a:pt x="8171" y="1708"/>
                    <a:pt x="16216" y="1357"/>
                    <a:pt x="24161" y="630"/>
                  </a:cubicBezTo>
                  <a:cubicBezTo>
                    <a:pt x="24571" y="606"/>
                    <a:pt x="24587" y="1"/>
                    <a:pt x="2420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3" name="Google Shape;953;p33"/>
          <p:cNvSpPr txBox="1">
            <a:spLocks noGrp="1"/>
          </p:cNvSpPr>
          <p:nvPr>
            <p:ph type="subTitle" idx="1"/>
          </p:nvPr>
        </p:nvSpPr>
        <p:spPr>
          <a:xfrm>
            <a:off x="4021759" y="1170645"/>
            <a:ext cx="4440300" cy="9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Descubrió que si sumaba el ultimo numero ye el primero, el segundo y el penúltimo y así consecutivamente daría los mismo es decir 100 + 1 = 101, 2 + 99= 101, así que al coger este digito multiplicarlo por 100 y dividirlo a la mitad tendría el resultado 101 x 100 / 2 = 5050, con lo que nace esta formula:</a:t>
            </a:r>
            <a:endParaRPr dirty="0"/>
          </a:p>
        </p:txBody>
      </p:sp>
      <p:sp>
        <p:nvSpPr>
          <p:cNvPr id="954" name="Google Shape;954;p33"/>
          <p:cNvSpPr txBox="1"/>
          <p:nvPr/>
        </p:nvSpPr>
        <p:spPr>
          <a:xfrm rot="-545911">
            <a:off x="1368400" y="2398885"/>
            <a:ext cx="1854466" cy="120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b="1" dirty="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¿Cual fue este método?</a:t>
            </a:r>
            <a:endParaRPr sz="3000" b="1" dirty="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958" name="Google Shape;958;p33"/>
          <p:cNvSpPr/>
          <p:nvPr/>
        </p:nvSpPr>
        <p:spPr>
          <a:xfrm rot="-1036824">
            <a:off x="2900378" y="516442"/>
            <a:ext cx="932333" cy="512408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9" name="Google Shape;959;p33"/>
          <p:cNvGrpSpPr/>
          <p:nvPr/>
        </p:nvGrpSpPr>
        <p:grpSpPr>
          <a:xfrm rot="-8593293">
            <a:off x="48531" y="-510565"/>
            <a:ext cx="2429474" cy="1577941"/>
            <a:chOff x="5118990" y="4122087"/>
            <a:chExt cx="1882464" cy="1222659"/>
          </a:xfrm>
        </p:grpSpPr>
        <p:sp>
          <p:nvSpPr>
            <p:cNvPr id="960" name="Google Shape;960;p33"/>
            <p:cNvSpPr/>
            <p:nvPr/>
          </p:nvSpPr>
          <p:spPr>
            <a:xfrm rot="787510">
              <a:off x="5385771" y="4227679"/>
              <a:ext cx="603559" cy="359284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 rot="787510">
              <a:off x="5335021" y="4244664"/>
              <a:ext cx="556881" cy="639813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3"/>
            <p:cNvSpPr/>
            <p:nvPr/>
          </p:nvSpPr>
          <p:spPr>
            <a:xfrm rot="787510">
              <a:off x="5274233" y="4284717"/>
              <a:ext cx="108494" cy="89486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 rot="787510">
              <a:off x="5276253" y="4313238"/>
              <a:ext cx="125778" cy="126468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3"/>
            <p:cNvSpPr/>
            <p:nvPr/>
          </p:nvSpPr>
          <p:spPr>
            <a:xfrm rot="787510">
              <a:off x="5556472" y="4350491"/>
              <a:ext cx="214919" cy="68331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 rot="787510">
              <a:off x="5858154" y="4388382"/>
              <a:ext cx="1087855" cy="60559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3"/>
            <p:cNvSpPr/>
            <p:nvPr/>
          </p:nvSpPr>
          <p:spPr>
            <a:xfrm rot="787510">
              <a:off x="6027045" y="4465191"/>
              <a:ext cx="608388" cy="226071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3"/>
            <p:cNvSpPr/>
            <p:nvPr/>
          </p:nvSpPr>
          <p:spPr>
            <a:xfrm rot="787510">
              <a:off x="5717956" y="4731255"/>
              <a:ext cx="1111348" cy="47701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 rot="787510">
              <a:off x="5192958" y="4307909"/>
              <a:ext cx="1734529" cy="851015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3"/>
            <p:cNvSpPr/>
            <p:nvPr/>
          </p:nvSpPr>
          <p:spPr>
            <a:xfrm rot="787510">
              <a:off x="5746899" y="4608508"/>
              <a:ext cx="88489" cy="329239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 rot="787510">
              <a:off x="5433551" y="4425988"/>
              <a:ext cx="32192" cy="86573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 rot="787510">
              <a:off x="5891335" y="4294059"/>
              <a:ext cx="94353" cy="35583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 rot="787510">
              <a:off x="5743083" y="4284862"/>
              <a:ext cx="155517" cy="62138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 rot="787510">
              <a:off x="5468329" y="4339170"/>
              <a:ext cx="37327" cy="108648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 rot="787510">
              <a:off x="5364359" y="4323181"/>
              <a:ext cx="43919" cy="135666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33"/>
          <p:cNvGrpSpPr/>
          <p:nvPr/>
        </p:nvGrpSpPr>
        <p:grpSpPr>
          <a:xfrm>
            <a:off x="4571995" y="4282572"/>
            <a:ext cx="2433812" cy="320922"/>
            <a:chOff x="1394800" y="3522000"/>
            <a:chExt cx="1048650" cy="138275"/>
          </a:xfrm>
        </p:grpSpPr>
        <p:sp>
          <p:nvSpPr>
            <p:cNvPr id="976" name="Google Shape;976;p33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3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3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3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3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3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Cómo sumar enteros desde 1 hasta N: 8 Pasos">
            <a:extLst>
              <a:ext uri="{FF2B5EF4-FFF2-40B4-BE49-F238E27FC236}">
                <a16:creationId xmlns:a16="http://schemas.microsoft.com/office/drawing/2014/main" id="{3E71B688-B4E3-4844-BD00-11C230658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168" y="2669814"/>
            <a:ext cx="2026795" cy="152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34"/>
          <p:cNvGrpSpPr/>
          <p:nvPr/>
        </p:nvGrpSpPr>
        <p:grpSpPr>
          <a:xfrm>
            <a:off x="2883085" y="3523739"/>
            <a:ext cx="3377828" cy="1079750"/>
            <a:chOff x="4319250" y="3137000"/>
            <a:chExt cx="885825" cy="524125"/>
          </a:xfrm>
        </p:grpSpPr>
        <p:sp>
          <p:nvSpPr>
            <p:cNvPr id="990" name="Google Shape;990;p34"/>
            <p:cNvSpPr/>
            <p:nvPr/>
          </p:nvSpPr>
          <p:spPr>
            <a:xfrm>
              <a:off x="4334525" y="3137000"/>
              <a:ext cx="816875" cy="145250"/>
            </a:xfrm>
            <a:custGeom>
              <a:avLst/>
              <a:gdLst/>
              <a:ahLst/>
              <a:cxnLst/>
              <a:rect l="l" t="t" r="r" b="b"/>
              <a:pathLst>
                <a:path w="32675" h="5810" extrusionOk="0">
                  <a:moveTo>
                    <a:pt x="30614" y="1"/>
                  </a:moveTo>
                  <a:cubicBezTo>
                    <a:pt x="30548" y="1"/>
                    <a:pt x="30480" y="4"/>
                    <a:pt x="30410" y="11"/>
                  </a:cubicBezTo>
                  <a:lnTo>
                    <a:pt x="30410" y="11"/>
                  </a:lnTo>
                  <a:lnTo>
                    <a:pt x="30410" y="11"/>
                  </a:lnTo>
                  <a:lnTo>
                    <a:pt x="28330" y="186"/>
                  </a:lnTo>
                  <a:cubicBezTo>
                    <a:pt x="28200" y="197"/>
                    <a:pt x="28078" y="220"/>
                    <a:pt x="27966" y="252"/>
                  </a:cubicBezTo>
                  <a:lnTo>
                    <a:pt x="27966" y="252"/>
                  </a:lnTo>
                  <a:lnTo>
                    <a:pt x="1989" y="2818"/>
                  </a:lnTo>
                  <a:cubicBezTo>
                    <a:pt x="1" y="3012"/>
                    <a:pt x="100" y="5810"/>
                    <a:pt x="2061" y="5810"/>
                  </a:cubicBezTo>
                  <a:cubicBezTo>
                    <a:pt x="2127" y="5810"/>
                    <a:pt x="2195" y="5807"/>
                    <a:pt x="2265" y="5800"/>
                  </a:cubicBezTo>
                  <a:cubicBezTo>
                    <a:pt x="11738" y="4848"/>
                    <a:pt x="21212" y="3920"/>
                    <a:pt x="30686" y="2993"/>
                  </a:cubicBezTo>
                  <a:cubicBezTo>
                    <a:pt x="32674" y="2799"/>
                    <a:pt x="32575" y="1"/>
                    <a:pt x="3061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4356675" y="3182825"/>
              <a:ext cx="798275" cy="129275"/>
            </a:xfrm>
            <a:custGeom>
              <a:avLst/>
              <a:gdLst/>
              <a:ahLst/>
              <a:cxnLst/>
              <a:rect l="l" t="t" r="r" b="b"/>
              <a:pathLst>
                <a:path w="31931" h="5171" extrusionOk="0">
                  <a:moveTo>
                    <a:pt x="29692" y="0"/>
                  </a:moveTo>
                  <a:cubicBezTo>
                    <a:pt x="29262" y="0"/>
                    <a:pt x="28841" y="143"/>
                    <a:pt x="28521" y="458"/>
                  </a:cubicBezTo>
                  <a:lnTo>
                    <a:pt x="28521" y="458"/>
                  </a:lnTo>
                  <a:cubicBezTo>
                    <a:pt x="26855" y="717"/>
                    <a:pt x="25061" y="686"/>
                    <a:pt x="23409" y="834"/>
                  </a:cubicBezTo>
                  <a:cubicBezTo>
                    <a:pt x="20928" y="1035"/>
                    <a:pt x="18447" y="1235"/>
                    <a:pt x="15990" y="1461"/>
                  </a:cubicBezTo>
                  <a:cubicBezTo>
                    <a:pt x="11958" y="1784"/>
                    <a:pt x="7925" y="2108"/>
                    <a:pt x="3893" y="2415"/>
                  </a:cubicBezTo>
                  <a:lnTo>
                    <a:pt x="3893" y="2415"/>
                  </a:lnTo>
                  <a:cubicBezTo>
                    <a:pt x="3677" y="2329"/>
                    <a:pt x="3447" y="2279"/>
                    <a:pt x="3219" y="2279"/>
                  </a:cubicBezTo>
                  <a:cubicBezTo>
                    <a:pt x="3010" y="2279"/>
                    <a:pt x="2803" y="2320"/>
                    <a:pt x="2607" y="2413"/>
                  </a:cubicBezTo>
                  <a:cubicBezTo>
                    <a:pt x="2550" y="2451"/>
                    <a:pt x="2478" y="2489"/>
                    <a:pt x="2414" y="2527"/>
                  </a:cubicBezTo>
                  <a:lnTo>
                    <a:pt x="2414" y="2527"/>
                  </a:lnTo>
                  <a:cubicBezTo>
                    <a:pt x="2253" y="2539"/>
                    <a:pt x="2092" y="2551"/>
                    <a:pt x="1930" y="2564"/>
                  </a:cubicBezTo>
                  <a:cubicBezTo>
                    <a:pt x="0" y="2714"/>
                    <a:pt x="903" y="5170"/>
                    <a:pt x="2482" y="5170"/>
                  </a:cubicBezTo>
                  <a:cubicBezTo>
                    <a:pt x="2634" y="5170"/>
                    <a:pt x="2774" y="5169"/>
                    <a:pt x="2906" y="5164"/>
                  </a:cubicBezTo>
                  <a:lnTo>
                    <a:pt x="2906" y="5164"/>
                  </a:lnTo>
                  <a:cubicBezTo>
                    <a:pt x="2907" y="5166"/>
                    <a:pt x="2907" y="5168"/>
                    <a:pt x="2908" y="5170"/>
                  </a:cubicBezTo>
                  <a:cubicBezTo>
                    <a:pt x="8146" y="4769"/>
                    <a:pt x="13359" y="4343"/>
                    <a:pt x="18597" y="3917"/>
                  </a:cubicBezTo>
                  <a:cubicBezTo>
                    <a:pt x="21078" y="3716"/>
                    <a:pt x="23559" y="3491"/>
                    <a:pt x="26041" y="3290"/>
                  </a:cubicBezTo>
                  <a:cubicBezTo>
                    <a:pt x="27619" y="3165"/>
                    <a:pt x="30351" y="3541"/>
                    <a:pt x="31504" y="2213"/>
                  </a:cubicBezTo>
                  <a:cubicBezTo>
                    <a:pt x="31930" y="1711"/>
                    <a:pt x="31604" y="985"/>
                    <a:pt x="31178" y="609"/>
                  </a:cubicBezTo>
                  <a:cubicBezTo>
                    <a:pt x="31153" y="584"/>
                    <a:pt x="31103" y="533"/>
                    <a:pt x="31053" y="508"/>
                  </a:cubicBezTo>
                  <a:cubicBezTo>
                    <a:pt x="30676" y="184"/>
                    <a:pt x="30178" y="0"/>
                    <a:pt x="2969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4345775" y="3233150"/>
              <a:ext cx="859300" cy="100300"/>
            </a:xfrm>
            <a:custGeom>
              <a:avLst/>
              <a:gdLst/>
              <a:ahLst/>
              <a:cxnLst/>
              <a:rect l="l" t="t" r="r" b="b"/>
              <a:pathLst>
                <a:path w="34372" h="4012" extrusionOk="0">
                  <a:moveTo>
                    <a:pt x="31734" y="0"/>
                  </a:moveTo>
                  <a:cubicBezTo>
                    <a:pt x="31607" y="0"/>
                    <a:pt x="31483" y="8"/>
                    <a:pt x="31364" y="24"/>
                  </a:cubicBezTo>
                  <a:cubicBezTo>
                    <a:pt x="31276" y="34"/>
                    <a:pt x="31188" y="44"/>
                    <a:pt x="31100" y="54"/>
                  </a:cubicBezTo>
                  <a:lnTo>
                    <a:pt x="31100" y="54"/>
                  </a:lnTo>
                  <a:cubicBezTo>
                    <a:pt x="31096" y="52"/>
                    <a:pt x="31092" y="51"/>
                    <a:pt x="31088" y="49"/>
                  </a:cubicBezTo>
                  <a:cubicBezTo>
                    <a:pt x="31067" y="54"/>
                    <a:pt x="31046" y="58"/>
                    <a:pt x="31025" y="63"/>
                  </a:cubicBezTo>
                  <a:lnTo>
                    <a:pt x="31025" y="63"/>
                  </a:lnTo>
                  <a:cubicBezTo>
                    <a:pt x="21187" y="1175"/>
                    <a:pt x="11326" y="2165"/>
                    <a:pt x="1464" y="3032"/>
                  </a:cubicBezTo>
                  <a:cubicBezTo>
                    <a:pt x="1" y="3154"/>
                    <a:pt x="2951" y="4011"/>
                    <a:pt x="3642" y="4011"/>
                  </a:cubicBezTo>
                  <a:cubicBezTo>
                    <a:pt x="3661" y="4011"/>
                    <a:pt x="3679" y="4011"/>
                    <a:pt x="3694" y="4009"/>
                  </a:cubicBezTo>
                  <a:cubicBezTo>
                    <a:pt x="13102" y="3182"/>
                    <a:pt x="22486" y="2243"/>
                    <a:pt x="31870" y="1193"/>
                  </a:cubicBezTo>
                  <a:lnTo>
                    <a:pt x="31870" y="1193"/>
                  </a:lnTo>
                  <a:cubicBezTo>
                    <a:pt x="31983" y="1203"/>
                    <a:pt x="32095" y="1208"/>
                    <a:pt x="32207" y="1208"/>
                  </a:cubicBezTo>
                  <a:cubicBezTo>
                    <a:pt x="32407" y="1208"/>
                    <a:pt x="32604" y="1191"/>
                    <a:pt x="32792" y="1152"/>
                  </a:cubicBezTo>
                  <a:cubicBezTo>
                    <a:pt x="33143" y="1102"/>
                    <a:pt x="33494" y="1027"/>
                    <a:pt x="33845" y="977"/>
                  </a:cubicBezTo>
                  <a:cubicBezTo>
                    <a:pt x="34371" y="876"/>
                    <a:pt x="33920" y="551"/>
                    <a:pt x="33670" y="450"/>
                  </a:cubicBezTo>
                  <a:cubicBezTo>
                    <a:pt x="33104" y="199"/>
                    <a:pt x="32381" y="0"/>
                    <a:pt x="3173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4359800" y="3270500"/>
              <a:ext cx="768200" cy="83975"/>
            </a:xfrm>
            <a:custGeom>
              <a:avLst/>
              <a:gdLst/>
              <a:ahLst/>
              <a:cxnLst/>
              <a:rect l="l" t="t" r="r" b="b"/>
              <a:pathLst>
                <a:path w="30728" h="3359" extrusionOk="0">
                  <a:moveTo>
                    <a:pt x="27647" y="0"/>
                  </a:moveTo>
                  <a:cubicBezTo>
                    <a:pt x="27595" y="0"/>
                    <a:pt x="27544" y="3"/>
                    <a:pt x="27494" y="9"/>
                  </a:cubicBezTo>
                  <a:cubicBezTo>
                    <a:pt x="18372" y="1212"/>
                    <a:pt x="9199" y="1839"/>
                    <a:pt x="1" y="1914"/>
                  </a:cubicBezTo>
                  <a:cubicBezTo>
                    <a:pt x="151" y="1914"/>
                    <a:pt x="1930" y="3016"/>
                    <a:pt x="2532" y="3142"/>
                  </a:cubicBezTo>
                  <a:cubicBezTo>
                    <a:pt x="2783" y="3192"/>
                    <a:pt x="3033" y="3242"/>
                    <a:pt x="3309" y="3317"/>
                  </a:cubicBezTo>
                  <a:cubicBezTo>
                    <a:pt x="3433" y="3345"/>
                    <a:pt x="3533" y="3358"/>
                    <a:pt x="3608" y="3358"/>
                  </a:cubicBezTo>
                  <a:cubicBezTo>
                    <a:pt x="3777" y="3358"/>
                    <a:pt x="3816" y="3292"/>
                    <a:pt x="3714" y="3186"/>
                  </a:cubicBezTo>
                  <a:lnTo>
                    <a:pt x="3714" y="3186"/>
                  </a:lnTo>
                  <a:cubicBezTo>
                    <a:pt x="12659" y="3106"/>
                    <a:pt x="21579" y="2457"/>
                    <a:pt x="30452" y="1287"/>
                  </a:cubicBezTo>
                  <a:cubicBezTo>
                    <a:pt x="30728" y="1262"/>
                    <a:pt x="29550" y="635"/>
                    <a:pt x="29474" y="585"/>
                  </a:cubicBezTo>
                  <a:cubicBezTo>
                    <a:pt x="28990" y="378"/>
                    <a:pt x="28251" y="0"/>
                    <a:pt x="2764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4326650" y="3282500"/>
              <a:ext cx="830850" cy="180500"/>
            </a:xfrm>
            <a:custGeom>
              <a:avLst/>
              <a:gdLst/>
              <a:ahLst/>
              <a:cxnLst/>
              <a:rect l="l" t="t" r="r" b="b"/>
              <a:pathLst>
                <a:path w="33234" h="7220" extrusionOk="0">
                  <a:moveTo>
                    <a:pt x="31326" y="1"/>
                  </a:moveTo>
                  <a:cubicBezTo>
                    <a:pt x="31278" y="1"/>
                    <a:pt x="31228" y="2"/>
                    <a:pt x="31176" y="5"/>
                  </a:cubicBezTo>
                  <a:cubicBezTo>
                    <a:pt x="31034" y="14"/>
                    <a:pt x="30892" y="22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21994" y="549"/>
                    <a:pt x="13215" y="1092"/>
                    <a:pt x="4459" y="1634"/>
                  </a:cubicBezTo>
                  <a:cubicBezTo>
                    <a:pt x="3043" y="1714"/>
                    <a:pt x="2088" y="3524"/>
                    <a:pt x="2855" y="4184"/>
                  </a:cubicBezTo>
                  <a:lnTo>
                    <a:pt x="2855" y="4184"/>
                  </a:lnTo>
                  <a:cubicBezTo>
                    <a:pt x="2545" y="4258"/>
                    <a:pt x="2237" y="4335"/>
                    <a:pt x="1928" y="4416"/>
                  </a:cubicBezTo>
                  <a:cubicBezTo>
                    <a:pt x="215" y="4850"/>
                    <a:pt x="1" y="7219"/>
                    <a:pt x="1588" y="7219"/>
                  </a:cubicBezTo>
                  <a:cubicBezTo>
                    <a:pt x="1743" y="7219"/>
                    <a:pt x="1914" y="7197"/>
                    <a:pt x="2104" y="7148"/>
                  </a:cubicBezTo>
                  <a:cubicBezTo>
                    <a:pt x="11552" y="4667"/>
                    <a:pt x="21527" y="5544"/>
                    <a:pt x="30926" y="2762"/>
                  </a:cubicBezTo>
                  <a:cubicBezTo>
                    <a:pt x="32270" y="2371"/>
                    <a:pt x="33233" y="1"/>
                    <a:pt x="3132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4319250" y="3360925"/>
              <a:ext cx="817050" cy="79000"/>
            </a:xfrm>
            <a:custGeom>
              <a:avLst/>
              <a:gdLst/>
              <a:ahLst/>
              <a:cxnLst/>
              <a:rect l="l" t="t" r="r" b="b"/>
              <a:pathLst>
                <a:path w="32682" h="3160" extrusionOk="0">
                  <a:moveTo>
                    <a:pt x="29390" y="0"/>
                  </a:moveTo>
                  <a:cubicBezTo>
                    <a:pt x="29382" y="0"/>
                    <a:pt x="29374" y="1"/>
                    <a:pt x="29367" y="1"/>
                  </a:cubicBezTo>
                  <a:cubicBezTo>
                    <a:pt x="20294" y="477"/>
                    <a:pt x="11222" y="953"/>
                    <a:pt x="2149" y="1404"/>
                  </a:cubicBezTo>
                  <a:cubicBezTo>
                    <a:pt x="1" y="1528"/>
                    <a:pt x="2232" y="3160"/>
                    <a:pt x="3425" y="3160"/>
                  </a:cubicBezTo>
                  <a:cubicBezTo>
                    <a:pt x="3442" y="3160"/>
                    <a:pt x="3460" y="3160"/>
                    <a:pt x="3477" y="3159"/>
                  </a:cubicBezTo>
                  <a:cubicBezTo>
                    <a:pt x="11910" y="2716"/>
                    <a:pt x="20343" y="2274"/>
                    <a:pt x="28776" y="1831"/>
                  </a:cubicBezTo>
                  <a:lnTo>
                    <a:pt x="28776" y="1831"/>
                  </a:lnTo>
                  <a:cubicBezTo>
                    <a:pt x="29195" y="1987"/>
                    <a:pt x="29661" y="2088"/>
                    <a:pt x="30045" y="2088"/>
                  </a:cubicBezTo>
                  <a:cubicBezTo>
                    <a:pt x="30263" y="2088"/>
                    <a:pt x="30455" y="2055"/>
                    <a:pt x="30595" y="1981"/>
                  </a:cubicBezTo>
                  <a:cubicBezTo>
                    <a:pt x="30846" y="1856"/>
                    <a:pt x="31096" y="1730"/>
                    <a:pt x="31347" y="1580"/>
                  </a:cubicBezTo>
                  <a:cubicBezTo>
                    <a:pt x="32682" y="863"/>
                    <a:pt x="29947" y="0"/>
                    <a:pt x="2939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4359800" y="3368900"/>
              <a:ext cx="757150" cy="121750"/>
            </a:xfrm>
            <a:custGeom>
              <a:avLst/>
              <a:gdLst/>
              <a:ahLst/>
              <a:cxnLst/>
              <a:rect l="l" t="t" r="r" b="b"/>
              <a:pathLst>
                <a:path w="30286" h="4870" extrusionOk="0">
                  <a:moveTo>
                    <a:pt x="28493" y="1"/>
                  </a:moveTo>
                  <a:cubicBezTo>
                    <a:pt x="28461" y="1"/>
                    <a:pt x="28429" y="3"/>
                    <a:pt x="28397" y="8"/>
                  </a:cubicBezTo>
                  <a:cubicBezTo>
                    <a:pt x="19399" y="1311"/>
                    <a:pt x="10377" y="1737"/>
                    <a:pt x="1279" y="1762"/>
                  </a:cubicBezTo>
                  <a:cubicBezTo>
                    <a:pt x="1" y="1762"/>
                    <a:pt x="1153" y="4870"/>
                    <a:pt x="2281" y="4870"/>
                  </a:cubicBezTo>
                  <a:cubicBezTo>
                    <a:pt x="10690" y="4847"/>
                    <a:pt x="19035" y="4481"/>
                    <a:pt x="27355" y="3377"/>
                  </a:cubicBezTo>
                  <a:lnTo>
                    <a:pt x="27355" y="3377"/>
                  </a:lnTo>
                  <a:cubicBezTo>
                    <a:pt x="27588" y="3629"/>
                    <a:pt x="27849" y="3792"/>
                    <a:pt x="28107" y="3792"/>
                  </a:cubicBezTo>
                  <a:cubicBezTo>
                    <a:pt x="28112" y="3792"/>
                    <a:pt x="28117" y="3792"/>
                    <a:pt x="28121" y="3792"/>
                  </a:cubicBezTo>
                  <a:cubicBezTo>
                    <a:pt x="28948" y="3767"/>
                    <a:pt x="29349" y="3567"/>
                    <a:pt x="29800" y="2890"/>
                  </a:cubicBezTo>
                  <a:cubicBezTo>
                    <a:pt x="30286" y="2186"/>
                    <a:pt x="29478" y="1"/>
                    <a:pt x="2849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4369825" y="3442375"/>
              <a:ext cx="758625" cy="151550"/>
            </a:xfrm>
            <a:custGeom>
              <a:avLst/>
              <a:gdLst/>
              <a:ahLst/>
              <a:cxnLst/>
              <a:rect l="l" t="t" r="r" b="b"/>
              <a:pathLst>
                <a:path w="30345" h="6062" extrusionOk="0">
                  <a:moveTo>
                    <a:pt x="27667" y="0"/>
                  </a:moveTo>
                  <a:cubicBezTo>
                    <a:pt x="27659" y="0"/>
                    <a:pt x="27652" y="1"/>
                    <a:pt x="27645" y="1"/>
                  </a:cubicBezTo>
                  <a:lnTo>
                    <a:pt x="3646" y="1123"/>
                  </a:lnTo>
                  <a:lnTo>
                    <a:pt x="3646" y="1123"/>
                  </a:lnTo>
                  <a:cubicBezTo>
                    <a:pt x="3428" y="965"/>
                    <a:pt x="3215" y="867"/>
                    <a:pt x="3033" y="867"/>
                  </a:cubicBezTo>
                  <a:cubicBezTo>
                    <a:pt x="2999" y="867"/>
                    <a:pt x="2965" y="871"/>
                    <a:pt x="2933" y="878"/>
                  </a:cubicBezTo>
                  <a:cubicBezTo>
                    <a:pt x="2407" y="979"/>
                    <a:pt x="1880" y="1104"/>
                    <a:pt x="1379" y="1229"/>
                  </a:cubicBezTo>
                  <a:cubicBezTo>
                    <a:pt x="778" y="1346"/>
                    <a:pt x="1456" y="2486"/>
                    <a:pt x="2212" y="3219"/>
                  </a:cubicBezTo>
                  <a:lnTo>
                    <a:pt x="2212" y="3219"/>
                  </a:lnTo>
                  <a:cubicBezTo>
                    <a:pt x="2182" y="3219"/>
                    <a:pt x="2151" y="3219"/>
                    <a:pt x="2119" y="3219"/>
                  </a:cubicBezTo>
                  <a:cubicBezTo>
                    <a:pt x="1796" y="3219"/>
                    <a:pt x="1444" y="3229"/>
                    <a:pt x="1311" y="3313"/>
                  </a:cubicBezTo>
                  <a:lnTo>
                    <a:pt x="1311" y="3313"/>
                  </a:lnTo>
                  <a:cubicBezTo>
                    <a:pt x="1155" y="3219"/>
                    <a:pt x="995" y="3149"/>
                    <a:pt x="860" y="3149"/>
                  </a:cubicBezTo>
                  <a:cubicBezTo>
                    <a:pt x="779" y="3149"/>
                    <a:pt x="708" y="3174"/>
                    <a:pt x="652" y="3234"/>
                  </a:cubicBezTo>
                  <a:cubicBezTo>
                    <a:pt x="627" y="3284"/>
                    <a:pt x="577" y="3309"/>
                    <a:pt x="527" y="3360"/>
                  </a:cubicBezTo>
                  <a:cubicBezTo>
                    <a:pt x="1" y="3936"/>
                    <a:pt x="1429" y="5289"/>
                    <a:pt x="1805" y="5590"/>
                  </a:cubicBezTo>
                  <a:cubicBezTo>
                    <a:pt x="2288" y="5941"/>
                    <a:pt x="2862" y="6062"/>
                    <a:pt x="3473" y="6062"/>
                  </a:cubicBezTo>
                  <a:cubicBezTo>
                    <a:pt x="4607" y="6062"/>
                    <a:pt x="5866" y="5645"/>
                    <a:pt x="6893" y="5515"/>
                  </a:cubicBezTo>
                  <a:cubicBezTo>
                    <a:pt x="9449" y="5189"/>
                    <a:pt x="12031" y="4989"/>
                    <a:pt x="14612" y="4863"/>
                  </a:cubicBezTo>
                  <a:cubicBezTo>
                    <a:pt x="19750" y="4613"/>
                    <a:pt x="24838" y="4462"/>
                    <a:pt x="29675" y="2558"/>
                  </a:cubicBezTo>
                  <a:cubicBezTo>
                    <a:pt x="30345" y="2310"/>
                    <a:pt x="28364" y="0"/>
                    <a:pt x="2766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4409400" y="3507550"/>
              <a:ext cx="682250" cy="94025"/>
            </a:xfrm>
            <a:custGeom>
              <a:avLst/>
              <a:gdLst/>
              <a:ahLst/>
              <a:cxnLst/>
              <a:rect l="l" t="t" r="r" b="b"/>
              <a:pathLst>
                <a:path w="27290" h="3761" extrusionOk="0">
                  <a:moveTo>
                    <a:pt x="25285" y="1"/>
                  </a:moveTo>
                  <a:cubicBezTo>
                    <a:pt x="17165" y="251"/>
                    <a:pt x="9044" y="477"/>
                    <a:pt x="949" y="702"/>
                  </a:cubicBezTo>
                  <a:cubicBezTo>
                    <a:pt x="0" y="727"/>
                    <a:pt x="1165" y="3760"/>
                    <a:pt x="2016" y="3760"/>
                  </a:cubicBezTo>
                  <a:cubicBezTo>
                    <a:pt x="2020" y="3760"/>
                    <a:pt x="2023" y="3760"/>
                    <a:pt x="2027" y="3760"/>
                  </a:cubicBezTo>
                  <a:cubicBezTo>
                    <a:pt x="9646" y="3525"/>
                    <a:pt x="17265" y="3312"/>
                    <a:pt x="24863" y="3100"/>
                  </a:cubicBezTo>
                  <a:lnTo>
                    <a:pt x="24863" y="3100"/>
                  </a:lnTo>
                  <a:cubicBezTo>
                    <a:pt x="25030" y="3255"/>
                    <a:pt x="25204" y="3348"/>
                    <a:pt x="25373" y="3348"/>
                  </a:cubicBezTo>
                  <a:cubicBezTo>
                    <a:pt x="25411" y="3348"/>
                    <a:pt x="25448" y="3344"/>
                    <a:pt x="25485" y="3334"/>
                  </a:cubicBezTo>
                  <a:lnTo>
                    <a:pt x="26538" y="3033"/>
                  </a:lnTo>
                  <a:cubicBezTo>
                    <a:pt x="27290" y="2833"/>
                    <a:pt x="26037" y="1"/>
                    <a:pt x="25285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4327875" y="3557000"/>
              <a:ext cx="818000" cy="104125"/>
            </a:xfrm>
            <a:custGeom>
              <a:avLst/>
              <a:gdLst/>
              <a:ahLst/>
              <a:cxnLst/>
              <a:rect l="l" t="t" r="r" b="b"/>
              <a:pathLst>
                <a:path w="32720" h="4165" extrusionOk="0">
                  <a:moveTo>
                    <a:pt x="29952" y="0"/>
                  </a:moveTo>
                  <a:cubicBezTo>
                    <a:pt x="29926" y="0"/>
                    <a:pt x="29900" y="1"/>
                    <a:pt x="29874" y="3"/>
                  </a:cubicBezTo>
                  <a:cubicBezTo>
                    <a:pt x="21416" y="652"/>
                    <a:pt x="12935" y="1193"/>
                    <a:pt x="4454" y="1648"/>
                  </a:cubicBezTo>
                  <a:lnTo>
                    <a:pt x="4454" y="1648"/>
                  </a:lnTo>
                  <a:cubicBezTo>
                    <a:pt x="4095" y="1453"/>
                    <a:pt x="3671" y="1328"/>
                    <a:pt x="3270" y="1328"/>
                  </a:cubicBezTo>
                  <a:cubicBezTo>
                    <a:pt x="3044" y="1328"/>
                    <a:pt x="2826" y="1368"/>
                    <a:pt x="2631" y="1456"/>
                  </a:cubicBezTo>
                  <a:cubicBezTo>
                    <a:pt x="2280" y="1607"/>
                    <a:pt x="1954" y="1757"/>
                    <a:pt x="1603" y="1907"/>
                  </a:cubicBezTo>
                  <a:cubicBezTo>
                    <a:pt x="0" y="2647"/>
                    <a:pt x="1698" y="4164"/>
                    <a:pt x="2804" y="4164"/>
                  </a:cubicBezTo>
                  <a:cubicBezTo>
                    <a:pt x="2822" y="4164"/>
                    <a:pt x="2839" y="4164"/>
                    <a:pt x="2857" y="4163"/>
                  </a:cubicBezTo>
                  <a:cubicBezTo>
                    <a:pt x="11239" y="3728"/>
                    <a:pt x="19621" y="3209"/>
                    <a:pt x="27984" y="2587"/>
                  </a:cubicBezTo>
                  <a:lnTo>
                    <a:pt x="27984" y="2587"/>
                  </a:lnTo>
                  <a:cubicBezTo>
                    <a:pt x="28355" y="2794"/>
                    <a:pt x="28798" y="2928"/>
                    <a:pt x="29213" y="2928"/>
                  </a:cubicBezTo>
                  <a:cubicBezTo>
                    <a:pt x="29429" y="2928"/>
                    <a:pt x="29637" y="2891"/>
                    <a:pt x="29824" y="2810"/>
                  </a:cubicBezTo>
                  <a:cubicBezTo>
                    <a:pt x="30250" y="2634"/>
                    <a:pt x="30701" y="2434"/>
                    <a:pt x="31127" y="2233"/>
                  </a:cubicBezTo>
                  <a:cubicBezTo>
                    <a:pt x="32719" y="1547"/>
                    <a:pt x="31080" y="0"/>
                    <a:pt x="2995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4492625" y="3568500"/>
              <a:ext cx="516700" cy="88850"/>
            </a:xfrm>
            <a:custGeom>
              <a:avLst/>
              <a:gdLst/>
              <a:ahLst/>
              <a:cxnLst/>
              <a:rect l="l" t="t" r="r" b="b"/>
              <a:pathLst>
                <a:path w="20668" h="3554" extrusionOk="0">
                  <a:moveTo>
                    <a:pt x="19918" y="0"/>
                  </a:moveTo>
                  <a:cubicBezTo>
                    <a:pt x="19858" y="0"/>
                    <a:pt x="19794" y="6"/>
                    <a:pt x="19725" y="19"/>
                  </a:cubicBezTo>
                  <a:cubicBezTo>
                    <a:pt x="14111" y="846"/>
                    <a:pt x="8447" y="1297"/>
                    <a:pt x="2758" y="1297"/>
                  </a:cubicBezTo>
                  <a:cubicBezTo>
                    <a:pt x="1956" y="1297"/>
                    <a:pt x="1204" y="1673"/>
                    <a:pt x="678" y="2300"/>
                  </a:cubicBezTo>
                  <a:cubicBezTo>
                    <a:pt x="402" y="2600"/>
                    <a:pt x="1" y="3553"/>
                    <a:pt x="803" y="3553"/>
                  </a:cubicBezTo>
                  <a:cubicBezTo>
                    <a:pt x="967" y="3553"/>
                    <a:pt x="1130" y="3554"/>
                    <a:pt x="1294" y="3554"/>
                  </a:cubicBezTo>
                  <a:cubicBezTo>
                    <a:pt x="7018" y="3554"/>
                    <a:pt x="12719" y="3127"/>
                    <a:pt x="18372" y="2274"/>
                  </a:cubicBezTo>
                  <a:cubicBezTo>
                    <a:pt x="19149" y="2174"/>
                    <a:pt x="19951" y="1673"/>
                    <a:pt x="20352" y="996"/>
                  </a:cubicBezTo>
                  <a:cubicBezTo>
                    <a:pt x="20667" y="478"/>
                    <a:pt x="20456" y="0"/>
                    <a:pt x="1991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1918650" y="1613838"/>
            <a:ext cx="53067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Taller demostrar:</a:t>
            </a:r>
            <a:endParaRPr dirty="0"/>
          </a:p>
        </p:txBody>
      </p:sp>
      <p:sp>
        <p:nvSpPr>
          <p:cNvPr id="1002" name="Google Shape;1002;p34"/>
          <p:cNvSpPr txBox="1">
            <a:spLocks noGrp="1"/>
          </p:cNvSpPr>
          <p:nvPr>
            <p:ph type="subTitle" idx="1"/>
          </p:nvPr>
        </p:nvSpPr>
        <p:spPr>
          <a:xfrm>
            <a:off x="2373664" y="3546629"/>
            <a:ext cx="4559036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3 + 7 + 10 + … + (4n – 1) = n x (2n + 1)</a:t>
            </a:r>
            <a:endParaRPr dirty="0"/>
          </a:p>
        </p:txBody>
      </p:sp>
      <p:grpSp>
        <p:nvGrpSpPr>
          <p:cNvPr id="1004" name="Google Shape;1004;p34"/>
          <p:cNvGrpSpPr/>
          <p:nvPr/>
        </p:nvGrpSpPr>
        <p:grpSpPr>
          <a:xfrm rot="372491" flipH="1">
            <a:off x="1097518" y="3478413"/>
            <a:ext cx="595061" cy="675849"/>
            <a:chOff x="5464100" y="4208075"/>
            <a:chExt cx="494625" cy="579650"/>
          </a:xfrm>
        </p:grpSpPr>
        <p:sp>
          <p:nvSpPr>
            <p:cNvPr id="1005" name="Google Shape;1005;p34"/>
            <p:cNvSpPr/>
            <p:nvPr/>
          </p:nvSpPr>
          <p:spPr>
            <a:xfrm>
              <a:off x="5594650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518750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475950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4"/>
          <p:cNvGrpSpPr/>
          <p:nvPr/>
        </p:nvGrpSpPr>
        <p:grpSpPr>
          <a:xfrm rot="9456294">
            <a:off x="6849678" y="3273665"/>
            <a:ext cx="2306042" cy="512923"/>
            <a:chOff x="7051300" y="3461525"/>
            <a:chExt cx="2305989" cy="512912"/>
          </a:xfrm>
        </p:grpSpPr>
        <p:sp>
          <p:nvSpPr>
            <p:cNvPr id="1018" name="Google Shape;1018;p34"/>
            <p:cNvSpPr/>
            <p:nvPr/>
          </p:nvSpPr>
          <p:spPr>
            <a:xfrm>
              <a:off x="7075817" y="3564700"/>
              <a:ext cx="2271819" cy="396457"/>
            </a:xfrm>
            <a:custGeom>
              <a:avLst/>
              <a:gdLst/>
              <a:ahLst/>
              <a:cxnLst/>
              <a:rect l="l" t="t" r="r" b="b"/>
              <a:pathLst>
                <a:path w="46702" h="8150" extrusionOk="0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rgbClr val="EE8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7056554" y="3473929"/>
              <a:ext cx="2293709" cy="379334"/>
            </a:xfrm>
            <a:custGeom>
              <a:avLst/>
              <a:gdLst/>
              <a:ahLst/>
              <a:cxnLst/>
              <a:rect l="l" t="t" r="r" b="b"/>
              <a:pathLst>
                <a:path w="47152" h="7798" extrusionOk="0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rgbClr val="EEA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9084585" y="3533956"/>
              <a:ext cx="102106" cy="52683"/>
            </a:xfrm>
            <a:custGeom>
              <a:avLst/>
              <a:gdLst/>
              <a:ahLst/>
              <a:cxnLst/>
              <a:rect l="l" t="t" r="r" b="b"/>
              <a:pathLst>
                <a:path w="2099" h="1083" extrusionOk="0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rgbClr val="EEC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7151702" y="3605512"/>
              <a:ext cx="1882416" cy="359584"/>
            </a:xfrm>
            <a:custGeom>
              <a:avLst/>
              <a:gdLst/>
              <a:ahLst/>
              <a:cxnLst/>
              <a:rect l="l" t="t" r="r" b="b"/>
              <a:pathLst>
                <a:path w="38697" h="7392" extrusionOk="0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rgbClr val="D76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7764232" y="3683976"/>
              <a:ext cx="634963" cy="189034"/>
            </a:xfrm>
            <a:custGeom>
              <a:avLst/>
              <a:gdLst/>
              <a:ahLst/>
              <a:cxnLst/>
              <a:rect l="l" t="t" r="r" b="b"/>
              <a:pathLst>
                <a:path w="13053" h="3886" extrusionOk="0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7758540" y="3565575"/>
              <a:ext cx="636277" cy="197401"/>
            </a:xfrm>
            <a:custGeom>
              <a:avLst/>
              <a:gdLst/>
              <a:ahLst/>
              <a:cxnLst/>
              <a:rect l="l" t="t" r="r" b="b"/>
              <a:pathLst>
                <a:path w="13080" h="4058" extrusionOk="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7130639" y="3466487"/>
              <a:ext cx="1892096" cy="377145"/>
            </a:xfrm>
            <a:custGeom>
              <a:avLst/>
              <a:gdLst/>
              <a:ahLst/>
              <a:cxnLst/>
              <a:rect l="l" t="t" r="r" b="b"/>
              <a:pathLst>
                <a:path w="38896" h="7753" extrusionOk="0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rgbClr val="EE8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8992842" y="3474999"/>
              <a:ext cx="35997" cy="141362"/>
            </a:xfrm>
            <a:custGeom>
              <a:avLst/>
              <a:gdLst/>
              <a:ahLst/>
              <a:cxnLst/>
              <a:rect l="l" t="t" r="r" b="b"/>
              <a:pathLst>
                <a:path w="740" h="2906" extrusionOk="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8234282" y="3461525"/>
              <a:ext cx="850704" cy="234469"/>
            </a:xfrm>
            <a:custGeom>
              <a:avLst/>
              <a:gdLst/>
              <a:ahLst/>
              <a:cxnLst/>
              <a:rect l="l" t="t" r="r" b="b"/>
              <a:pathLst>
                <a:path w="17488" h="4820" extrusionOk="0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9007776" y="3586979"/>
              <a:ext cx="90772" cy="141168"/>
            </a:xfrm>
            <a:custGeom>
              <a:avLst/>
              <a:gdLst/>
              <a:ahLst/>
              <a:cxnLst/>
              <a:rect l="l" t="t" r="r" b="b"/>
              <a:pathLst>
                <a:path w="1866" h="2902" extrusionOk="0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9050291" y="3487988"/>
              <a:ext cx="305685" cy="86102"/>
            </a:xfrm>
            <a:custGeom>
              <a:avLst/>
              <a:gdLst/>
              <a:ahLst/>
              <a:cxnLst/>
              <a:rect l="l" t="t" r="r" b="b"/>
              <a:pathLst>
                <a:path w="6284" h="1770" extrusionOk="0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9073980" y="3552587"/>
              <a:ext cx="283308" cy="148610"/>
            </a:xfrm>
            <a:custGeom>
              <a:avLst/>
              <a:gdLst/>
              <a:ahLst/>
              <a:cxnLst/>
              <a:rect l="l" t="t" r="r" b="b"/>
              <a:pathLst>
                <a:path w="5824" h="3055" extrusionOk="0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7051300" y="3556236"/>
              <a:ext cx="1992937" cy="418201"/>
            </a:xfrm>
            <a:custGeom>
              <a:avLst/>
              <a:gdLst/>
              <a:ahLst/>
              <a:cxnLst/>
              <a:rect l="l" t="t" r="r" b="b"/>
              <a:pathLst>
                <a:path w="40969" h="8597" extrusionOk="0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7753724" y="3601377"/>
              <a:ext cx="138152" cy="171960"/>
            </a:xfrm>
            <a:custGeom>
              <a:avLst/>
              <a:gdLst/>
              <a:ahLst/>
              <a:cxnLst/>
              <a:rect l="l" t="t" r="r" b="b"/>
              <a:pathLst>
                <a:path w="2840" h="3535" extrusionOk="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8276797" y="3673322"/>
              <a:ext cx="127207" cy="161161"/>
            </a:xfrm>
            <a:custGeom>
              <a:avLst/>
              <a:gdLst/>
              <a:ahLst/>
              <a:cxnLst/>
              <a:rect l="l" t="t" r="r" b="b"/>
              <a:pathLst>
                <a:path w="2615" h="3313" extrusionOk="0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7126261" y="3708687"/>
              <a:ext cx="37311" cy="143746"/>
            </a:xfrm>
            <a:custGeom>
              <a:avLst/>
              <a:gdLst/>
              <a:ahLst/>
              <a:cxnLst/>
              <a:rect l="l" t="t" r="r" b="b"/>
              <a:pathLst>
                <a:path w="767" h="2955" extrusionOk="0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7753724" y="3752661"/>
              <a:ext cx="159215" cy="130125"/>
            </a:xfrm>
            <a:custGeom>
              <a:avLst/>
              <a:gdLst/>
              <a:ahLst/>
              <a:cxnLst/>
              <a:rect l="l" t="t" r="r" b="b"/>
              <a:pathLst>
                <a:path w="3273" h="2675" extrusionOk="0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7140708" y="3828157"/>
              <a:ext cx="36046" cy="134163"/>
            </a:xfrm>
            <a:custGeom>
              <a:avLst/>
              <a:gdLst/>
              <a:ahLst/>
              <a:cxnLst/>
              <a:rect l="l" t="t" r="r" b="b"/>
              <a:pathLst>
                <a:path w="741" h="2758" extrusionOk="0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34"/>
          <p:cNvGrpSpPr/>
          <p:nvPr/>
        </p:nvGrpSpPr>
        <p:grpSpPr>
          <a:xfrm>
            <a:off x="3928443" y="1223150"/>
            <a:ext cx="1287126" cy="176025"/>
            <a:chOff x="4345425" y="2175475"/>
            <a:chExt cx="800750" cy="176025"/>
          </a:xfrm>
        </p:grpSpPr>
        <p:sp>
          <p:nvSpPr>
            <p:cNvPr id="1037" name="Google Shape;1037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34"/>
          <p:cNvGrpSpPr/>
          <p:nvPr/>
        </p:nvGrpSpPr>
        <p:grpSpPr>
          <a:xfrm>
            <a:off x="2225081" y="2232150"/>
            <a:ext cx="4693836" cy="176025"/>
            <a:chOff x="4345425" y="2175475"/>
            <a:chExt cx="800750" cy="176025"/>
          </a:xfrm>
        </p:grpSpPr>
        <p:sp>
          <p:nvSpPr>
            <p:cNvPr id="1040" name="Google Shape;1040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>
            <a:off x="3020244" y="3043925"/>
            <a:ext cx="3071997" cy="176025"/>
            <a:chOff x="4345425" y="2175475"/>
            <a:chExt cx="800750" cy="176025"/>
          </a:xfrm>
        </p:grpSpPr>
        <p:sp>
          <p:nvSpPr>
            <p:cNvPr id="1043" name="Google Shape;1043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34"/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046" name="Google Shape;1046;p34"/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oogle Shape;1052;p35"/>
          <p:cNvGrpSpPr/>
          <p:nvPr/>
        </p:nvGrpSpPr>
        <p:grpSpPr>
          <a:xfrm>
            <a:off x="6548273" y="1385475"/>
            <a:ext cx="1875837" cy="176025"/>
            <a:chOff x="4345425" y="2175475"/>
            <a:chExt cx="800750" cy="176025"/>
          </a:xfrm>
        </p:grpSpPr>
        <p:sp>
          <p:nvSpPr>
            <p:cNvPr id="1053" name="Google Shape;1053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5" name="Google Shape;1055;p35"/>
          <p:cNvSpPr txBox="1">
            <a:spLocks noGrp="1"/>
          </p:cNvSpPr>
          <p:nvPr>
            <p:ph type="subTitle" idx="1"/>
          </p:nvPr>
        </p:nvSpPr>
        <p:spPr>
          <a:xfrm>
            <a:off x="987056" y="1120132"/>
            <a:ext cx="5395939" cy="19351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pt-BR" dirty="0"/>
              <a:t>3 + 7 + 10 + … + (4n – 1) = n x (2n + 1)</a:t>
            </a:r>
          </a:p>
          <a:p>
            <a:pPr marL="285750" indent="-285750">
              <a:buClr>
                <a:schemeClr val="tx1"/>
              </a:buClr>
            </a:pPr>
            <a:endParaRPr lang="pt-BR" dirty="0"/>
          </a:p>
          <a:p>
            <a:pPr marL="285750" indent="-285750">
              <a:buClr>
                <a:schemeClr val="tx1"/>
              </a:buClr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6" name="Google Shape;1056;p35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Taller demostrar:</a:t>
            </a:r>
            <a:endParaRPr dirty="0"/>
          </a:p>
        </p:txBody>
      </p:sp>
      <p:grpSp>
        <p:nvGrpSpPr>
          <p:cNvPr id="1057" name="Google Shape;1057;p35"/>
          <p:cNvGrpSpPr/>
          <p:nvPr/>
        </p:nvGrpSpPr>
        <p:grpSpPr>
          <a:xfrm>
            <a:off x="5204143" y="944575"/>
            <a:ext cx="3220056" cy="176025"/>
            <a:chOff x="4345425" y="2175475"/>
            <a:chExt cx="800750" cy="176025"/>
          </a:xfrm>
        </p:grpSpPr>
        <p:sp>
          <p:nvSpPr>
            <p:cNvPr id="1058" name="Google Shape;1058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35"/>
          <p:cNvGrpSpPr/>
          <p:nvPr/>
        </p:nvGrpSpPr>
        <p:grpSpPr>
          <a:xfrm>
            <a:off x="1202396" y="605799"/>
            <a:ext cx="580423" cy="681083"/>
            <a:chOff x="645175" y="3632150"/>
            <a:chExt cx="394550" cy="462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35"/>
          <p:cNvGrpSpPr/>
          <p:nvPr/>
        </p:nvGrpSpPr>
        <p:grpSpPr>
          <a:xfrm rot="1017362" flipH="1">
            <a:off x="7673764" y="4014821"/>
            <a:ext cx="771546" cy="905351"/>
            <a:chOff x="645175" y="3632150"/>
            <a:chExt cx="394550" cy="462975"/>
          </a:xfrm>
        </p:grpSpPr>
        <p:sp>
          <p:nvSpPr>
            <p:cNvPr id="1064" name="Google Shape;1064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35"/>
          <p:cNvGrpSpPr/>
          <p:nvPr/>
        </p:nvGrpSpPr>
        <p:grpSpPr>
          <a:xfrm rot="10800000">
            <a:off x="3855903" y="605787"/>
            <a:ext cx="806657" cy="421744"/>
            <a:chOff x="1822875" y="1377000"/>
            <a:chExt cx="548075" cy="286550"/>
          </a:xfrm>
        </p:grpSpPr>
        <p:sp>
          <p:nvSpPr>
            <p:cNvPr id="1067" name="Google Shape;1067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26E73F9D-2223-4C4D-A209-62C2661DD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756550"/>
              </p:ext>
            </p:extLst>
          </p:nvPr>
        </p:nvGraphicFramePr>
        <p:xfrm>
          <a:off x="1788007" y="2096288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38669053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2201926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7839211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80062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577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valor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(4x1 – 1) = 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(4x2 – 1) = 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(4x3 -1) = 11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55053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C423410C-833E-459F-B932-CC817DCB00BC}"/>
              </a:ext>
            </a:extLst>
          </p:cNvPr>
          <p:cNvSpPr txBox="1"/>
          <p:nvPr/>
        </p:nvSpPr>
        <p:spPr>
          <a:xfrm>
            <a:off x="1288142" y="2945900"/>
            <a:ext cx="66472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Probando para cuando n es = 1</a:t>
            </a:r>
          </a:p>
          <a:p>
            <a:endParaRPr lang="es-ES" dirty="0"/>
          </a:p>
          <a:p>
            <a:endParaRPr lang="es-ES" dirty="0"/>
          </a:p>
          <a:p>
            <a:pPr algn="ctr"/>
            <a:r>
              <a:rPr lang="es-ES" dirty="0"/>
              <a:t>4x1 – 1 = 1 x (2x1 + 1)</a:t>
            </a:r>
          </a:p>
          <a:p>
            <a:pPr algn="ctr"/>
            <a:r>
              <a:rPr lang="es-ES" dirty="0"/>
              <a:t>4 – 1 = 1 x (2 + 1)</a:t>
            </a:r>
          </a:p>
          <a:p>
            <a:pPr algn="ctr"/>
            <a:r>
              <a:rPr lang="es-ES" dirty="0">
                <a:solidFill>
                  <a:schemeClr val="accent2">
                    <a:lumMod val="50000"/>
                  </a:schemeClr>
                </a:solidFill>
              </a:rPr>
              <a:t>3 = 3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CO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9" name="Google Shape;2009;p50"/>
          <p:cNvGrpSpPr/>
          <p:nvPr/>
        </p:nvGrpSpPr>
        <p:grpSpPr>
          <a:xfrm rot="-900145">
            <a:off x="567735" y="3271492"/>
            <a:ext cx="1346977" cy="1179420"/>
            <a:chOff x="2334325" y="3469775"/>
            <a:chExt cx="1136500" cy="995125"/>
          </a:xfrm>
        </p:grpSpPr>
        <p:sp>
          <p:nvSpPr>
            <p:cNvPr id="2010" name="Google Shape;2010;p50"/>
            <p:cNvSpPr/>
            <p:nvPr/>
          </p:nvSpPr>
          <p:spPr>
            <a:xfrm>
              <a:off x="2337450" y="3480425"/>
              <a:ext cx="1100925" cy="952600"/>
            </a:xfrm>
            <a:custGeom>
              <a:avLst/>
              <a:gdLst/>
              <a:ahLst/>
              <a:cxnLst/>
              <a:rect l="l" t="t" r="r" b="b"/>
              <a:pathLst>
                <a:path w="44037" h="38104" extrusionOk="0">
                  <a:moveTo>
                    <a:pt x="40703" y="0"/>
                  </a:moveTo>
                  <a:cubicBezTo>
                    <a:pt x="40678" y="0"/>
                    <a:pt x="40653" y="25"/>
                    <a:pt x="40603" y="25"/>
                  </a:cubicBezTo>
                  <a:cubicBezTo>
                    <a:pt x="33886" y="877"/>
                    <a:pt x="27069" y="1278"/>
                    <a:pt x="20302" y="1855"/>
                  </a:cubicBezTo>
                  <a:cubicBezTo>
                    <a:pt x="13585" y="2406"/>
                    <a:pt x="6868" y="3133"/>
                    <a:pt x="126" y="3434"/>
                  </a:cubicBezTo>
                  <a:cubicBezTo>
                    <a:pt x="1" y="9725"/>
                    <a:pt x="1079" y="15840"/>
                    <a:pt x="1279" y="22106"/>
                  </a:cubicBezTo>
                  <a:cubicBezTo>
                    <a:pt x="1379" y="25239"/>
                    <a:pt x="1329" y="28371"/>
                    <a:pt x="1279" y="31504"/>
                  </a:cubicBezTo>
                  <a:cubicBezTo>
                    <a:pt x="1229" y="33183"/>
                    <a:pt x="1003" y="35188"/>
                    <a:pt x="1906" y="36692"/>
                  </a:cubicBezTo>
                  <a:cubicBezTo>
                    <a:pt x="2463" y="37626"/>
                    <a:pt x="3364" y="38104"/>
                    <a:pt x="4290" y="38104"/>
                  </a:cubicBezTo>
                  <a:cubicBezTo>
                    <a:pt x="5154" y="38104"/>
                    <a:pt x="6040" y="37689"/>
                    <a:pt x="6693" y="36843"/>
                  </a:cubicBezTo>
                  <a:cubicBezTo>
                    <a:pt x="7319" y="36016"/>
                    <a:pt x="7570" y="34988"/>
                    <a:pt x="7820" y="34010"/>
                  </a:cubicBezTo>
                  <a:cubicBezTo>
                    <a:pt x="7851" y="33904"/>
                    <a:pt x="7936" y="33863"/>
                    <a:pt x="8021" y="33863"/>
                  </a:cubicBezTo>
                  <a:cubicBezTo>
                    <a:pt x="8076" y="33863"/>
                    <a:pt x="8132" y="33880"/>
                    <a:pt x="8171" y="33910"/>
                  </a:cubicBezTo>
                  <a:cubicBezTo>
                    <a:pt x="8188" y="33910"/>
                    <a:pt x="8216" y="33899"/>
                    <a:pt x="8247" y="33899"/>
                  </a:cubicBezTo>
                  <a:cubicBezTo>
                    <a:pt x="8263" y="33899"/>
                    <a:pt x="8280" y="33902"/>
                    <a:pt x="8297" y="33910"/>
                  </a:cubicBezTo>
                  <a:cubicBezTo>
                    <a:pt x="15223" y="35439"/>
                    <a:pt x="22419" y="35740"/>
                    <a:pt x="29615" y="35740"/>
                  </a:cubicBezTo>
                  <a:cubicBezTo>
                    <a:pt x="34276" y="35740"/>
                    <a:pt x="38937" y="35614"/>
                    <a:pt x="43525" y="35614"/>
                  </a:cubicBezTo>
                  <a:cubicBezTo>
                    <a:pt x="43696" y="35614"/>
                    <a:pt x="43866" y="35614"/>
                    <a:pt x="44036" y="35615"/>
                  </a:cubicBezTo>
                  <a:cubicBezTo>
                    <a:pt x="43811" y="29650"/>
                    <a:pt x="43560" y="23710"/>
                    <a:pt x="42984" y="17745"/>
                  </a:cubicBezTo>
                  <a:cubicBezTo>
                    <a:pt x="42407" y="11805"/>
                    <a:pt x="41304" y="5940"/>
                    <a:pt x="407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0"/>
            <p:cNvSpPr/>
            <p:nvPr/>
          </p:nvSpPr>
          <p:spPr>
            <a:xfrm>
              <a:off x="2334325" y="3469775"/>
              <a:ext cx="1107175" cy="965775"/>
            </a:xfrm>
            <a:custGeom>
              <a:avLst/>
              <a:gdLst/>
              <a:ahLst/>
              <a:cxnLst/>
              <a:rect l="l" t="t" r="r" b="b"/>
              <a:pathLst>
                <a:path w="44287" h="38631" extrusionOk="0">
                  <a:moveTo>
                    <a:pt x="40651" y="682"/>
                  </a:moveTo>
                  <a:cubicBezTo>
                    <a:pt x="41257" y="6544"/>
                    <a:pt x="42339" y="12358"/>
                    <a:pt x="42908" y="18196"/>
                  </a:cubicBezTo>
                  <a:cubicBezTo>
                    <a:pt x="43209" y="21178"/>
                    <a:pt x="43409" y="24136"/>
                    <a:pt x="43585" y="27118"/>
                  </a:cubicBezTo>
                  <a:cubicBezTo>
                    <a:pt x="43685" y="28597"/>
                    <a:pt x="43760" y="30101"/>
                    <a:pt x="43810" y="31579"/>
                  </a:cubicBezTo>
                  <a:lnTo>
                    <a:pt x="43911" y="33810"/>
                  </a:lnTo>
                  <a:lnTo>
                    <a:pt x="43961" y="34938"/>
                  </a:lnTo>
                  <a:cubicBezTo>
                    <a:pt x="43961" y="35264"/>
                    <a:pt x="43986" y="35589"/>
                    <a:pt x="44036" y="35940"/>
                  </a:cubicBezTo>
                  <a:cubicBezTo>
                    <a:pt x="43309" y="35915"/>
                    <a:pt x="42632" y="35890"/>
                    <a:pt x="41906" y="35890"/>
                  </a:cubicBezTo>
                  <a:lnTo>
                    <a:pt x="39650" y="35915"/>
                  </a:lnTo>
                  <a:lnTo>
                    <a:pt x="35164" y="35965"/>
                  </a:lnTo>
                  <a:cubicBezTo>
                    <a:pt x="33514" y="35993"/>
                    <a:pt x="31871" y="36013"/>
                    <a:pt x="30228" y="36013"/>
                  </a:cubicBezTo>
                  <a:cubicBezTo>
                    <a:pt x="28876" y="36013"/>
                    <a:pt x="27524" y="35999"/>
                    <a:pt x="26166" y="35965"/>
                  </a:cubicBezTo>
                  <a:cubicBezTo>
                    <a:pt x="23159" y="35915"/>
                    <a:pt x="20176" y="35790"/>
                    <a:pt x="17194" y="35514"/>
                  </a:cubicBezTo>
                  <a:lnTo>
                    <a:pt x="14963" y="35264"/>
                  </a:lnTo>
                  <a:lnTo>
                    <a:pt x="12732" y="34963"/>
                  </a:lnTo>
                  <a:lnTo>
                    <a:pt x="10527" y="34587"/>
                  </a:lnTo>
                  <a:lnTo>
                    <a:pt x="9424" y="34361"/>
                  </a:lnTo>
                  <a:lnTo>
                    <a:pt x="8873" y="34261"/>
                  </a:lnTo>
                  <a:lnTo>
                    <a:pt x="8597" y="34211"/>
                  </a:lnTo>
                  <a:lnTo>
                    <a:pt x="8472" y="34186"/>
                  </a:lnTo>
                  <a:cubicBezTo>
                    <a:pt x="8434" y="34173"/>
                    <a:pt x="8390" y="34167"/>
                    <a:pt x="8350" y="34167"/>
                  </a:cubicBezTo>
                  <a:cubicBezTo>
                    <a:pt x="8335" y="34167"/>
                    <a:pt x="8321" y="34168"/>
                    <a:pt x="8307" y="34169"/>
                  </a:cubicBezTo>
                  <a:lnTo>
                    <a:pt x="8307" y="34169"/>
                  </a:lnTo>
                  <a:cubicBezTo>
                    <a:pt x="8259" y="34145"/>
                    <a:pt x="8207" y="34136"/>
                    <a:pt x="8146" y="34136"/>
                  </a:cubicBezTo>
                  <a:cubicBezTo>
                    <a:pt x="8046" y="34136"/>
                    <a:pt x="7920" y="34186"/>
                    <a:pt x="7870" y="34261"/>
                  </a:cubicBezTo>
                  <a:cubicBezTo>
                    <a:pt x="7845" y="34311"/>
                    <a:pt x="7820" y="34361"/>
                    <a:pt x="7795" y="34386"/>
                  </a:cubicBezTo>
                  <a:lnTo>
                    <a:pt x="7795" y="34487"/>
                  </a:lnTo>
                  <a:lnTo>
                    <a:pt x="7745" y="34637"/>
                  </a:lnTo>
                  <a:lnTo>
                    <a:pt x="7570" y="35264"/>
                  </a:lnTo>
                  <a:cubicBezTo>
                    <a:pt x="7444" y="35690"/>
                    <a:pt x="7319" y="36116"/>
                    <a:pt x="7118" y="36492"/>
                  </a:cubicBezTo>
                  <a:cubicBezTo>
                    <a:pt x="6767" y="37269"/>
                    <a:pt x="6141" y="37945"/>
                    <a:pt x="5339" y="38246"/>
                  </a:cubicBezTo>
                  <a:cubicBezTo>
                    <a:pt x="5051" y="38363"/>
                    <a:pt x="4744" y="38419"/>
                    <a:pt x="4437" y="38419"/>
                  </a:cubicBezTo>
                  <a:cubicBezTo>
                    <a:pt x="3889" y="38419"/>
                    <a:pt x="3342" y="38241"/>
                    <a:pt x="2908" y="37920"/>
                  </a:cubicBezTo>
                  <a:cubicBezTo>
                    <a:pt x="2206" y="37419"/>
                    <a:pt x="1805" y="36592"/>
                    <a:pt x="1630" y="35740"/>
                  </a:cubicBezTo>
                  <a:cubicBezTo>
                    <a:pt x="1454" y="34888"/>
                    <a:pt x="1454" y="34010"/>
                    <a:pt x="1479" y="33108"/>
                  </a:cubicBezTo>
                  <a:cubicBezTo>
                    <a:pt x="1504" y="32231"/>
                    <a:pt x="1529" y="31329"/>
                    <a:pt x="1554" y="30451"/>
                  </a:cubicBezTo>
                  <a:cubicBezTo>
                    <a:pt x="1579" y="28672"/>
                    <a:pt x="1605" y="26893"/>
                    <a:pt x="1605" y="25113"/>
                  </a:cubicBezTo>
                  <a:cubicBezTo>
                    <a:pt x="1579" y="23359"/>
                    <a:pt x="1554" y="21579"/>
                    <a:pt x="1429" y="19800"/>
                  </a:cubicBezTo>
                  <a:cubicBezTo>
                    <a:pt x="1304" y="18020"/>
                    <a:pt x="1153" y="16241"/>
                    <a:pt x="978" y="14487"/>
                  </a:cubicBezTo>
                  <a:cubicBezTo>
                    <a:pt x="657" y="11001"/>
                    <a:pt x="360" y="7515"/>
                    <a:pt x="424" y="4029"/>
                  </a:cubicBezTo>
                  <a:lnTo>
                    <a:pt x="424" y="4029"/>
                  </a:lnTo>
                  <a:cubicBezTo>
                    <a:pt x="7166" y="3724"/>
                    <a:pt x="13859" y="3004"/>
                    <a:pt x="20577" y="2456"/>
                  </a:cubicBezTo>
                  <a:lnTo>
                    <a:pt x="30728" y="1654"/>
                  </a:lnTo>
                  <a:cubicBezTo>
                    <a:pt x="32407" y="1529"/>
                    <a:pt x="34111" y="1379"/>
                    <a:pt x="35790" y="1203"/>
                  </a:cubicBezTo>
                  <a:lnTo>
                    <a:pt x="38347" y="953"/>
                  </a:lnTo>
                  <a:lnTo>
                    <a:pt x="39600" y="802"/>
                  </a:lnTo>
                  <a:lnTo>
                    <a:pt x="40226" y="727"/>
                  </a:lnTo>
                  <a:lnTo>
                    <a:pt x="40552" y="702"/>
                  </a:lnTo>
                  <a:cubicBezTo>
                    <a:pt x="40586" y="693"/>
                    <a:pt x="40617" y="688"/>
                    <a:pt x="40651" y="682"/>
                  </a:cubicBezTo>
                  <a:close/>
                  <a:moveTo>
                    <a:pt x="41003" y="0"/>
                  </a:moveTo>
                  <a:lnTo>
                    <a:pt x="40753" y="226"/>
                  </a:lnTo>
                  <a:cubicBezTo>
                    <a:pt x="40728" y="251"/>
                    <a:pt x="40602" y="276"/>
                    <a:pt x="40502" y="276"/>
                  </a:cubicBezTo>
                  <a:lnTo>
                    <a:pt x="40176" y="326"/>
                  </a:lnTo>
                  <a:lnTo>
                    <a:pt x="39550" y="401"/>
                  </a:lnTo>
                  <a:lnTo>
                    <a:pt x="38296" y="552"/>
                  </a:lnTo>
                  <a:lnTo>
                    <a:pt x="35765" y="802"/>
                  </a:lnTo>
                  <a:cubicBezTo>
                    <a:pt x="34086" y="978"/>
                    <a:pt x="32382" y="1128"/>
                    <a:pt x="30702" y="1253"/>
                  </a:cubicBezTo>
                  <a:lnTo>
                    <a:pt x="20552" y="2080"/>
                  </a:lnTo>
                  <a:cubicBezTo>
                    <a:pt x="13785" y="2657"/>
                    <a:pt x="7018" y="3359"/>
                    <a:pt x="251" y="3684"/>
                  </a:cubicBezTo>
                  <a:lnTo>
                    <a:pt x="101" y="3710"/>
                  </a:lnTo>
                  <a:lnTo>
                    <a:pt x="101" y="3860"/>
                  </a:lnTo>
                  <a:cubicBezTo>
                    <a:pt x="1" y="7419"/>
                    <a:pt x="326" y="10978"/>
                    <a:pt x="652" y="14512"/>
                  </a:cubicBezTo>
                  <a:cubicBezTo>
                    <a:pt x="978" y="18045"/>
                    <a:pt x="1279" y="21579"/>
                    <a:pt x="1304" y="25138"/>
                  </a:cubicBezTo>
                  <a:cubicBezTo>
                    <a:pt x="1329" y="26893"/>
                    <a:pt x="1304" y="28672"/>
                    <a:pt x="1279" y="30451"/>
                  </a:cubicBezTo>
                  <a:cubicBezTo>
                    <a:pt x="1279" y="31329"/>
                    <a:pt x="1279" y="32231"/>
                    <a:pt x="1229" y="33108"/>
                  </a:cubicBezTo>
                  <a:cubicBezTo>
                    <a:pt x="1204" y="34010"/>
                    <a:pt x="1204" y="34913"/>
                    <a:pt x="1404" y="35790"/>
                  </a:cubicBezTo>
                  <a:cubicBezTo>
                    <a:pt x="1579" y="36667"/>
                    <a:pt x="2031" y="37544"/>
                    <a:pt x="2783" y="38096"/>
                  </a:cubicBezTo>
                  <a:cubicBezTo>
                    <a:pt x="3253" y="38452"/>
                    <a:pt x="3849" y="38631"/>
                    <a:pt x="4449" y="38631"/>
                  </a:cubicBezTo>
                  <a:cubicBezTo>
                    <a:pt x="4776" y="38631"/>
                    <a:pt x="5105" y="38578"/>
                    <a:pt x="5414" y="38472"/>
                  </a:cubicBezTo>
                  <a:cubicBezTo>
                    <a:pt x="6291" y="38146"/>
                    <a:pt x="6968" y="37419"/>
                    <a:pt x="7369" y="36617"/>
                  </a:cubicBezTo>
                  <a:cubicBezTo>
                    <a:pt x="7570" y="36216"/>
                    <a:pt x="7720" y="35790"/>
                    <a:pt x="7870" y="35364"/>
                  </a:cubicBezTo>
                  <a:lnTo>
                    <a:pt x="8046" y="34712"/>
                  </a:lnTo>
                  <a:lnTo>
                    <a:pt x="8096" y="34562"/>
                  </a:lnTo>
                  <a:lnTo>
                    <a:pt x="8121" y="34487"/>
                  </a:lnTo>
                  <a:cubicBezTo>
                    <a:pt x="8121" y="34462"/>
                    <a:pt x="8121" y="34462"/>
                    <a:pt x="8121" y="34462"/>
                  </a:cubicBezTo>
                  <a:cubicBezTo>
                    <a:pt x="8121" y="34462"/>
                    <a:pt x="8132" y="34450"/>
                    <a:pt x="8154" y="34450"/>
                  </a:cubicBezTo>
                  <a:cubicBezTo>
                    <a:pt x="8165" y="34450"/>
                    <a:pt x="8179" y="34453"/>
                    <a:pt x="8196" y="34462"/>
                  </a:cubicBezTo>
                  <a:lnTo>
                    <a:pt x="8246" y="34537"/>
                  </a:lnTo>
                  <a:lnTo>
                    <a:pt x="8346" y="34512"/>
                  </a:lnTo>
                  <a:cubicBezTo>
                    <a:pt x="8372" y="34487"/>
                    <a:pt x="8372" y="34487"/>
                    <a:pt x="8397" y="34487"/>
                  </a:cubicBezTo>
                  <a:lnTo>
                    <a:pt x="8547" y="34512"/>
                  </a:lnTo>
                  <a:lnTo>
                    <a:pt x="8798" y="34587"/>
                  </a:lnTo>
                  <a:lnTo>
                    <a:pt x="9349" y="34687"/>
                  </a:lnTo>
                  <a:lnTo>
                    <a:pt x="10477" y="34913"/>
                  </a:lnTo>
                  <a:lnTo>
                    <a:pt x="12682" y="35289"/>
                  </a:lnTo>
                  <a:lnTo>
                    <a:pt x="14913" y="35589"/>
                  </a:lnTo>
                  <a:lnTo>
                    <a:pt x="17169" y="35840"/>
                  </a:lnTo>
                  <a:cubicBezTo>
                    <a:pt x="20151" y="36116"/>
                    <a:pt x="23159" y="36266"/>
                    <a:pt x="26166" y="36316"/>
                  </a:cubicBezTo>
                  <a:cubicBezTo>
                    <a:pt x="27315" y="36335"/>
                    <a:pt x="28460" y="36344"/>
                    <a:pt x="29604" y="36344"/>
                  </a:cubicBezTo>
                  <a:cubicBezTo>
                    <a:pt x="31456" y="36344"/>
                    <a:pt x="33305" y="36322"/>
                    <a:pt x="35164" y="36291"/>
                  </a:cubicBezTo>
                  <a:lnTo>
                    <a:pt x="39650" y="36241"/>
                  </a:lnTo>
                  <a:lnTo>
                    <a:pt x="41906" y="36216"/>
                  </a:lnTo>
                  <a:cubicBezTo>
                    <a:pt x="42682" y="36216"/>
                    <a:pt x="43510" y="36191"/>
                    <a:pt x="44261" y="36166"/>
                  </a:cubicBezTo>
                  <a:cubicBezTo>
                    <a:pt x="44286" y="35765"/>
                    <a:pt x="44286" y="35339"/>
                    <a:pt x="44286" y="34938"/>
                  </a:cubicBezTo>
                  <a:lnTo>
                    <a:pt x="44236" y="33810"/>
                  </a:lnTo>
                  <a:lnTo>
                    <a:pt x="44161" y="31579"/>
                  </a:lnTo>
                  <a:cubicBezTo>
                    <a:pt x="44086" y="30076"/>
                    <a:pt x="44011" y="28597"/>
                    <a:pt x="43936" y="27093"/>
                  </a:cubicBezTo>
                  <a:cubicBezTo>
                    <a:pt x="43785" y="24111"/>
                    <a:pt x="43560" y="21128"/>
                    <a:pt x="43284" y="18171"/>
                  </a:cubicBezTo>
                  <a:cubicBezTo>
                    <a:pt x="42733" y="12206"/>
                    <a:pt x="41630" y="6341"/>
                    <a:pt x="41053" y="401"/>
                  </a:cubicBezTo>
                  <a:lnTo>
                    <a:pt x="41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0"/>
            <p:cNvSpPr/>
            <p:nvPr/>
          </p:nvSpPr>
          <p:spPr>
            <a:xfrm>
              <a:off x="2402775" y="3617550"/>
              <a:ext cx="865425" cy="115450"/>
            </a:xfrm>
            <a:custGeom>
              <a:avLst/>
              <a:gdLst/>
              <a:ahLst/>
              <a:cxnLst/>
              <a:rect l="l" t="t" r="r" b="b"/>
              <a:pathLst>
                <a:path w="34617" h="4618" extrusionOk="0">
                  <a:moveTo>
                    <a:pt x="34249" y="0"/>
                  </a:moveTo>
                  <a:cubicBezTo>
                    <a:pt x="34235" y="0"/>
                    <a:pt x="34220" y="2"/>
                    <a:pt x="34205" y="4"/>
                  </a:cubicBezTo>
                  <a:cubicBezTo>
                    <a:pt x="28240" y="806"/>
                    <a:pt x="22275" y="1633"/>
                    <a:pt x="16285" y="2385"/>
                  </a:cubicBezTo>
                  <a:cubicBezTo>
                    <a:pt x="10897" y="3062"/>
                    <a:pt x="5458" y="3513"/>
                    <a:pt x="95" y="4415"/>
                  </a:cubicBezTo>
                  <a:cubicBezTo>
                    <a:pt x="0" y="4439"/>
                    <a:pt x="17" y="4618"/>
                    <a:pt x="103" y="4618"/>
                  </a:cubicBezTo>
                  <a:cubicBezTo>
                    <a:pt x="108" y="4618"/>
                    <a:pt x="114" y="4617"/>
                    <a:pt x="120" y="4616"/>
                  </a:cubicBezTo>
                  <a:cubicBezTo>
                    <a:pt x="11523" y="4089"/>
                    <a:pt x="23052" y="2159"/>
                    <a:pt x="34330" y="480"/>
                  </a:cubicBezTo>
                  <a:cubicBezTo>
                    <a:pt x="34616" y="433"/>
                    <a:pt x="34517" y="0"/>
                    <a:pt x="34249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0"/>
            <p:cNvSpPr/>
            <p:nvPr/>
          </p:nvSpPr>
          <p:spPr>
            <a:xfrm>
              <a:off x="2447100" y="4330675"/>
              <a:ext cx="1019450" cy="130975"/>
            </a:xfrm>
            <a:custGeom>
              <a:avLst/>
              <a:gdLst/>
              <a:ahLst/>
              <a:cxnLst/>
              <a:rect l="l" t="t" r="r" b="b"/>
              <a:pathLst>
                <a:path w="40778" h="5239" extrusionOk="0">
                  <a:moveTo>
                    <a:pt x="3434" y="0"/>
                  </a:moveTo>
                  <a:cubicBezTo>
                    <a:pt x="3134" y="1529"/>
                    <a:pt x="2632" y="3509"/>
                    <a:pt x="1" y="4086"/>
                  </a:cubicBezTo>
                  <a:cubicBezTo>
                    <a:pt x="5916" y="4412"/>
                    <a:pt x="13209" y="5239"/>
                    <a:pt x="19149" y="5239"/>
                  </a:cubicBezTo>
                  <a:cubicBezTo>
                    <a:pt x="22432" y="5239"/>
                    <a:pt x="25690" y="5138"/>
                    <a:pt x="28973" y="4963"/>
                  </a:cubicBezTo>
                  <a:cubicBezTo>
                    <a:pt x="31931" y="4787"/>
                    <a:pt x="39374" y="4136"/>
                    <a:pt x="40728" y="1053"/>
                  </a:cubicBezTo>
                  <a:cubicBezTo>
                    <a:pt x="40728" y="1028"/>
                    <a:pt x="40753" y="1003"/>
                    <a:pt x="40778" y="978"/>
                  </a:cubicBezTo>
                  <a:cubicBezTo>
                    <a:pt x="35097" y="978"/>
                    <a:pt x="29179" y="1216"/>
                    <a:pt x="23445" y="1216"/>
                  </a:cubicBezTo>
                  <a:cubicBezTo>
                    <a:pt x="22728" y="1216"/>
                    <a:pt x="22014" y="1212"/>
                    <a:pt x="21304" y="1203"/>
                  </a:cubicBezTo>
                  <a:cubicBezTo>
                    <a:pt x="20561" y="1197"/>
                    <a:pt x="19846" y="1196"/>
                    <a:pt x="19147" y="1196"/>
                  </a:cubicBezTo>
                  <a:cubicBezTo>
                    <a:pt x="18790" y="1196"/>
                    <a:pt x="18438" y="1196"/>
                    <a:pt x="18088" y="1196"/>
                  </a:cubicBezTo>
                  <a:cubicBezTo>
                    <a:pt x="13767" y="1196"/>
                    <a:pt x="9865" y="1153"/>
                    <a:pt x="34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0"/>
            <p:cNvSpPr/>
            <p:nvPr/>
          </p:nvSpPr>
          <p:spPr>
            <a:xfrm>
              <a:off x="2442725" y="4326300"/>
              <a:ext cx="1028100" cy="138600"/>
            </a:xfrm>
            <a:custGeom>
              <a:avLst/>
              <a:gdLst/>
              <a:ahLst/>
              <a:cxnLst/>
              <a:rect l="l" t="t" r="r" b="b"/>
              <a:pathLst>
                <a:path w="41124" h="5544" extrusionOk="0">
                  <a:moveTo>
                    <a:pt x="3755" y="381"/>
                  </a:moveTo>
                  <a:cubicBezTo>
                    <a:pt x="6782" y="917"/>
                    <a:pt x="9832" y="1306"/>
                    <a:pt x="12883" y="1454"/>
                  </a:cubicBezTo>
                  <a:cubicBezTo>
                    <a:pt x="16016" y="1629"/>
                    <a:pt x="19123" y="1554"/>
                    <a:pt x="22256" y="1604"/>
                  </a:cubicBezTo>
                  <a:cubicBezTo>
                    <a:pt x="25364" y="1604"/>
                    <a:pt x="28497" y="1529"/>
                    <a:pt x="31605" y="1454"/>
                  </a:cubicBezTo>
                  <a:lnTo>
                    <a:pt x="36266" y="1353"/>
                  </a:lnTo>
                  <a:lnTo>
                    <a:pt x="38622" y="1328"/>
                  </a:lnTo>
                  <a:lnTo>
                    <a:pt x="39775" y="1303"/>
                  </a:lnTo>
                  <a:cubicBezTo>
                    <a:pt x="39824" y="1307"/>
                    <a:pt x="39872" y="1308"/>
                    <a:pt x="39919" y="1308"/>
                  </a:cubicBezTo>
                  <a:cubicBezTo>
                    <a:pt x="40187" y="1308"/>
                    <a:pt x="40435" y="1259"/>
                    <a:pt x="40724" y="1234"/>
                  </a:cubicBezTo>
                  <a:lnTo>
                    <a:pt x="40724" y="1234"/>
                  </a:lnTo>
                  <a:lnTo>
                    <a:pt x="40652" y="1353"/>
                  </a:lnTo>
                  <a:cubicBezTo>
                    <a:pt x="40602" y="1454"/>
                    <a:pt x="40527" y="1529"/>
                    <a:pt x="40477" y="1629"/>
                  </a:cubicBezTo>
                  <a:cubicBezTo>
                    <a:pt x="40352" y="1780"/>
                    <a:pt x="40226" y="1930"/>
                    <a:pt x="40076" y="2080"/>
                  </a:cubicBezTo>
                  <a:cubicBezTo>
                    <a:pt x="39775" y="2381"/>
                    <a:pt x="39424" y="2632"/>
                    <a:pt x="39048" y="2832"/>
                  </a:cubicBezTo>
                  <a:cubicBezTo>
                    <a:pt x="38321" y="3258"/>
                    <a:pt x="37494" y="3559"/>
                    <a:pt x="36667" y="3810"/>
                  </a:cubicBezTo>
                  <a:cubicBezTo>
                    <a:pt x="35013" y="4311"/>
                    <a:pt x="33284" y="4587"/>
                    <a:pt x="31554" y="4762"/>
                  </a:cubicBezTo>
                  <a:cubicBezTo>
                    <a:pt x="28096" y="5113"/>
                    <a:pt x="24587" y="5138"/>
                    <a:pt x="21103" y="5263"/>
                  </a:cubicBezTo>
                  <a:cubicBezTo>
                    <a:pt x="20464" y="5286"/>
                    <a:pt x="19824" y="5297"/>
                    <a:pt x="19183" y="5297"/>
                  </a:cubicBezTo>
                  <a:cubicBezTo>
                    <a:pt x="16333" y="5297"/>
                    <a:pt x="13476" y="5092"/>
                    <a:pt x="10652" y="4887"/>
                  </a:cubicBezTo>
                  <a:cubicBezTo>
                    <a:pt x="7482" y="4636"/>
                    <a:pt x="4311" y="4344"/>
                    <a:pt x="1122" y="4142"/>
                  </a:cubicBezTo>
                  <a:lnTo>
                    <a:pt x="1122" y="4142"/>
                  </a:lnTo>
                  <a:cubicBezTo>
                    <a:pt x="1284" y="4075"/>
                    <a:pt x="1444" y="3999"/>
                    <a:pt x="1604" y="3910"/>
                  </a:cubicBezTo>
                  <a:cubicBezTo>
                    <a:pt x="2030" y="3659"/>
                    <a:pt x="2431" y="3333"/>
                    <a:pt x="2732" y="2932"/>
                  </a:cubicBezTo>
                  <a:cubicBezTo>
                    <a:pt x="3324" y="2175"/>
                    <a:pt x="3580" y="1261"/>
                    <a:pt x="3755" y="381"/>
                  </a:cubicBezTo>
                  <a:close/>
                  <a:moveTo>
                    <a:pt x="3660" y="0"/>
                  </a:moveTo>
                  <a:cubicBezTo>
                    <a:pt x="3559" y="0"/>
                    <a:pt x="3459" y="50"/>
                    <a:pt x="3434" y="150"/>
                  </a:cubicBezTo>
                  <a:cubicBezTo>
                    <a:pt x="3259" y="1078"/>
                    <a:pt x="3008" y="2005"/>
                    <a:pt x="2457" y="2732"/>
                  </a:cubicBezTo>
                  <a:cubicBezTo>
                    <a:pt x="2181" y="3083"/>
                    <a:pt x="1830" y="3384"/>
                    <a:pt x="1429" y="3609"/>
                  </a:cubicBezTo>
                  <a:cubicBezTo>
                    <a:pt x="1028" y="3835"/>
                    <a:pt x="577" y="3985"/>
                    <a:pt x="126" y="4085"/>
                  </a:cubicBezTo>
                  <a:cubicBezTo>
                    <a:pt x="51" y="4110"/>
                    <a:pt x="0" y="4160"/>
                    <a:pt x="0" y="4261"/>
                  </a:cubicBezTo>
                  <a:cubicBezTo>
                    <a:pt x="0" y="4336"/>
                    <a:pt x="76" y="4436"/>
                    <a:pt x="176" y="4436"/>
                  </a:cubicBezTo>
                  <a:cubicBezTo>
                    <a:pt x="3660" y="4612"/>
                    <a:pt x="7118" y="4937"/>
                    <a:pt x="10627" y="5163"/>
                  </a:cubicBezTo>
                  <a:cubicBezTo>
                    <a:pt x="12356" y="5288"/>
                    <a:pt x="14111" y="5389"/>
                    <a:pt x="15865" y="5464"/>
                  </a:cubicBezTo>
                  <a:cubicBezTo>
                    <a:pt x="17594" y="5539"/>
                    <a:pt x="19349" y="5514"/>
                    <a:pt x="21103" y="5539"/>
                  </a:cubicBezTo>
                  <a:cubicBezTo>
                    <a:pt x="21343" y="5542"/>
                    <a:pt x="21583" y="5544"/>
                    <a:pt x="21823" y="5544"/>
                  </a:cubicBezTo>
                  <a:cubicBezTo>
                    <a:pt x="23337" y="5544"/>
                    <a:pt x="24848" y="5482"/>
                    <a:pt x="26341" y="5439"/>
                  </a:cubicBezTo>
                  <a:cubicBezTo>
                    <a:pt x="28096" y="5363"/>
                    <a:pt x="29850" y="5313"/>
                    <a:pt x="31605" y="5113"/>
                  </a:cubicBezTo>
                  <a:cubicBezTo>
                    <a:pt x="33334" y="4937"/>
                    <a:pt x="35088" y="4662"/>
                    <a:pt x="36768" y="4160"/>
                  </a:cubicBezTo>
                  <a:cubicBezTo>
                    <a:pt x="37620" y="3885"/>
                    <a:pt x="38447" y="3584"/>
                    <a:pt x="39224" y="3133"/>
                  </a:cubicBezTo>
                  <a:cubicBezTo>
                    <a:pt x="39600" y="2907"/>
                    <a:pt x="39976" y="2632"/>
                    <a:pt x="40301" y="2331"/>
                  </a:cubicBezTo>
                  <a:cubicBezTo>
                    <a:pt x="40477" y="2155"/>
                    <a:pt x="40627" y="2005"/>
                    <a:pt x="40753" y="1805"/>
                  </a:cubicBezTo>
                  <a:cubicBezTo>
                    <a:pt x="40803" y="1704"/>
                    <a:pt x="40878" y="1629"/>
                    <a:pt x="40928" y="1504"/>
                  </a:cubicBezTo>
                  <a:lnTo>
                    <a:pt x="41003" y="1353"/>
                  </a:lnTo>
                  <a:lnTo>
                    <a:pt x="41053" y="1278"/>
                  </a:lnTo>
                  <a:lnTo>
                    <a:pt x="41078" y="1254"/>
                  </a:lnTo>
                  <a:lnTo>
                    <a:pt x="41078" y="1254"/>
                  </a:lnTo>
                  <a:cubicBezTo>
                    <a:pt x="41069" y="1262"/>
                    <a:pt x="41065" y="1266"/>
                    <a:pt x="41064" y="1266"/>
                  </a:cubicBezTo>
                  <a:cubicBezTo>
                    <a:pt x="41060" y="1266"/>
                    <a:pt x="41124" y="1180"/>
                    <a:pt x="41103" y="1078"/>
                  </a:cubicBezTo>
                  <a:cubicBezTo>
                    <a:pt x="41016" y="1067"/>
                    <a:pt x="40925" y="1056"/>
                    <a:pt x="40831" y="1045"/>
                  </a:cubicBezTo>
                  <a:lnTo>
                    <a:pt x="40831" y="1045"/>
                  </a:lnTo>
                  <a:cubicBezTo>
                    <a:pt x="40830" y="1047"/>
                    <a:pt x="40829" y="1050"/>
                    <a:pt x="40828" y="1053"/>
                  </a:cubicBezTo>
                  <a:lnTo>
                    <a:pt x="40818" y="1053"/>
                  </a:lnTo>
                  <a:cubicBezTo>
                    <a:pt x="40820" y="1049"/>
                    <a:pt x="40822" y="1047"/>
                    <a:pt x="40824" y="1045"/>
                  </a:cubicBezTo>
                  <a:lnTo>
                    <a:pt x="40824" y="1045"/>
                  </a:lnTo>
                  <a:cubicBezTo>
                    <a:pt x="40826" y="1045"/>
                    <a:pt x="40829" y="1045"/>
                    <a:pt x="40831" y="1045"/>
                  </a:cubicBezTo>
                  <a:lnTo>
                    <a:pt x="40831" y="1045"/>
                  </a:lnTo>
                  <a:cubicBezTo>
                    <a:pt x="40832" y="1041"/>
                    <a:pt x="40832" y="1039"/>
                    <a:pt x="40831" y="1039"/>
                  </a:cubicBezTo>
                  <a:lnTo>
                    <a:pt x="40831" y="1039"/>
                  </a:lnTo>
                  <a:cubicBezTo>
                    <a:pt x="40829" y="1039"/>
                    <a:pt x="40827" y="1041"/>
                    <a:pt x="40824" y="1045"/>
                  </a:cubicBezTo>
                  <a:lnTo>
                    <a:pt x="40824" y="1045"/>
                  </a:lnTo>
                  <a:cubicBezTo>
                    <a:pt x="40490" y="1008"/>
                    <a:pt x="40125" y="977"/>
                    <a:pt x="39775" y="977"/>
                  </a:cubicBezTo>
                  <a:lnTo>
                    <a:pt x="38597" y="1003"/>
                  </a:lnTo>
                  <a:lnTo>
                    <a:pt x="36266" y="1028"/>
                  </a:lnTo>
                  <a:lnTo>
                    <a:pt x="31605" y="1103"/>
                  </a:lnTo>
                  <a:cubicBezTo>
                    <a:pt x="29047" y="1144"/>
                    <a:pt x="26505" y="1185"/>
                    <a:pt x="23967" y="1185"/>
                  </a:cubicBezTo>
                  <a:cubicBezTo>
                    <a:pt x="23397" y="1185"/>
                    <a:pt x="22826" y="1183"/>
                    <a:pt x="22256" y="1178"/>
                  </a:cubicBezTo>
                  <a:cubicBezTo>
                    <a:pt x="21710" y="1174"/>
                    <a:pt x="21164" y="1172"/>
                    <a:pt x="20619" y="1172"/>
                  </a:cubicBezTo>
                  <a:cubicBezTo>
                    <a:pt x="19786" y="1172"/>
                    <a:pt x="18955" y="1175"/>
                    <a:pt x="18125" y="1175"/>
                  </a:cubicBezTo>
                  <a:cubicBezTo>
                    <a:pt x="16383" y="1175"/>
                    <a:pt x="14645" y="1162"/>
                    <a:pt x="12908" y="1078"/>
                  </a:cubicBezTo>
                  <a:cubicBezTo>
                    <a:pt x="9800" y="927"/>
                    <a:pt x="6717" y="551"/>
                    <a:pt x="36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5" name="Google Shape;2015;p50"/>
          <p:cNvGrpSpPr/>
          <p:nvPr/>
        </p:nvGrpSpPr>
        <p:grpSpPr>
          <a:xfrm flipH="1">
            <a:off x="2213200" y="294759"/>
            <a:ext cx="5264531" cy="176025"/>
            <a:chOff x="4345425" y="2175475"/>
            <a:chExt cx="800750" cy="176025"/>
          </a:xfrm>
        </p:grpSpPr>
        <p:sp>
          <p:nvSpPr>
            <p:cNvPr id="2016" name="Google Shape;2016;p5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18" name="Google Shape;2018;p50"/>
          <p:cNvSpPr txBox="1">
            <a:spLocks noGrp="1"/>
          </p:cNvSpPr>
          <p:nvPr>
            <p:ph type="body" idx="1"/>
          </p:nvPr>
        </p:nvSpPr>
        <p:spPr>
          <a:xfrm>
            <a:off x="1681177" y="1627087"/>
            <a:ext cx="5855714" cy="2176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/>
              <a:t>3 + 7 + 11 + … + (4k – 1) = k x (2k + 1)</a:t>
            </a:r>
            <a:endParaRPr sz="1800" dirty="0"/>
          </a:p>
        </p:txBody>
      </p:sp>
      <p:grpSp>
        <p:nvGrpSpPr>
          <p:cNvPr id="2019" name="Google Shape;2019;p50"/>
          <p:cNvGrpSpPr/>
          <p:nvPr/>
        </p:nvGrpSpPr>
        <p:grpSpPr>
          <a:xfrm rot="-1220272">
            <a:off x="1050380" y="3614997"/>
            <a:ext cx="427145" cy="632034"/>
            <a:chOff x="2320725" y="552300"/>
            <a:chExt cx="596450" cy="882550"/>
          </a:xfrm>
        </p:grpSpPr>
        <p:sp>
          <p:nvSpPr>
            <p:cNvPr id="2020" name="Google Shape;2020;p50"/>
            <p:cNvSpPr/>
            <p:nvPr/>
          </p:nvSpPr>
          <p:spPr>
            <a:xfrm>
              <a:off x="2745500" y="900325"/>
              <a:ext cx="30975" cy="188925"/>
            </a:xfrm>
            <a:custGeom>
              <a:avLst/>
              <a:gdLst/>
              <a:ahLst/>
              <a:cxnLst/>
              <a:rect l="l" t="t" r="r" b="b"/>
              <a:pathLst>
                <a:path w="1239" h="7557" extrusionOk="0">
                  <a:moveTo>
                    <a:pt x="777" y="1"/>
                  </a:moveTo>
                  <a:cubicBezTo>
                    <a:pt x="588" y="1"/>
                    <a:pt x="485" y="189"/>
                    <a:pt x="440" y="550"/>
                  </a:cubicBezTo>
                  <a:cubicBezTo>
                    <a:pt x="408" y="926"/>
                    <a:pt x="393" y="1177"/>
                    <a:pt x="377" y="1303"/>
                  </a:cubicBezTo>
                  <a:lnTo>
                    <a:pt x="1" y="4547"/>
                  </a:lnTo>
                  <a:cubicBezTo>
                    <a:pt x="32" y="5394"/>
                    <a:pt x="48" y="5879"/>
                    <a:pt x="63" y="6052"/>
                  </a:cubicBezTo>
                  <a:cubicBezTo>
                    <a:pt x="95" y="6616"/>
                    <a:pt x="251" y="7086"/>
                    <a:pt x="534" y="7463"/>
                  </a:cubicBezTo>
                  <a:cubicBezTo>
                    <a:pt x="612" y="7463"/>
                    <a:pt x="675" y="7510"/>
                    <a:pt x="753" y="7557"/>
                  </a:cubicBezTo>
                  <a:lnTo>
                    <a:pt x="878" y="7416"/>
                  </a:lnTo>
                  <a:lnTo>
                    <a:pt x="878" y="6961"/>
                  </a:lnTo>
                  <a:cubicBezTo>
                    <a:pt x="847" y="6914"/>
                    <a:pt x="831" y="6867"/>
                    <a:pt x="831" y="6836"/>
                  </a:cubicBezTo>
                  <a:cubicBezTo>
                    <a:pt x="831" y="6836"/>
                    <a:pt x="831" y="6820"/>
                    <a:pt x="831" y="6804"/>
                  </a:cubicBezTo>
                  <a:cubicBezTo>
                    <a:pt x="831" y="6679"/>
                    <a:pt x="816" y="6334"/>
                    <a:pt x="769" y="5770"/>
                  </a:cubicBezTo>
                  <a:cubicBezTo>
                    <a:pt x="753" y="5331"/>
                    <a:pt x="737" y="5002"/>
                    <a:pt x="722" y="4751"/>
                  </a:cubicBezTo>
                  <a:lnTo>
                    <a:pt x="1239" y="832"/>
                  </a:lnTo>
                  <a:cubicBezTo>
                    <a:pt x="1145" y="488"/>
                    <a:pt x="1082" y="252"/>
                    <a:pt x="1020" y="111"/>
                  </a:cubicBezTo>
                  <a:cubicBezTo>
                    <a:pt x="941" y="33"/>
                    <a:pt x="878" y="2"/>
                    <a:pt x="800" y="2"/>
                  </a:cubicBezTo>
                  <a:cubicBezTo>
                    <a:pt x="792" y="1"/>
                    <a:pt x="785" y="1"/>
                    <a:pt x="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0"/>
            <p:cNvSpPr/>
            <p:nvPr/>
          </p:nvSpPr>
          <p:spPr>
            <a:xfrm>
              <a:off x="2531150" y="912900"/>
              <a:ext cx="136400" cy="211225"/>
            </a:xfrm>
            <a:custGeom>
              <a:avLst/>
              <a:gdLst/>
              <a:ahLst/>
              <a:cxnLst/>
              <a:rect l="l" t="t" r="r" b="b"/>
              <a:pathLst>
                <a:path w="5456" h="8449" extrusionOk="0">
                  <a:moveTo>
                    <a:pt x="3841" y="0"/>
                  </a:moveTo>
                  <a:cubicBezTo>
                    <a:pt x="3496" y="0"/>
                    <a:pt x="3057" y="94"/>
                    <a:pt x="2556" y="298"/>
                  </a:cubicBezTo>
                  <a:lnTo>
                    <a:pt x="1255" y="815"/>
                  </a:lnTo>
                  <a:cubicBezTo>
                    <a:pt x="926" y="1003"/>
                    <a:pt x="675" y="1176"/>
                    <a:pt x="518" y="1301"/>
                  </a:cubicBezTo>
                  <a:cubicBezTo>
                    <a:pt x="346" y="1380"/>
                    <a:pt x="236" y="1442"/>
                    <a:pt x="189" y="1474"/>
                  </a:cubicBezTo>
                  <a:cubicBezTo>
                    <a:pt x="64" y="1552"/>
                    <a:pt x="1" y="1646"/>
                    <a:pt x="1" y="1787"/>
                  </a:cubicBezTo>
                  <a:cubicBezTo>
                    <a:pt x="1" y="1865"/>
                    <a:pt x="48" y="1975"/>
                    <a:pt x="158" y="2101"/>
                  </a:cubicBezTo>
                  <a:cubicBezTo>
                    <a:pt x="267" y="2242"/>
                    <a:pt x="346" y="2304"/>
                    <a:pt x="424" y="2304"/>
                  </a:cubicBezTo>
                  <a:cubicBezTo>
                    <a:pt x="440" y="2304"/>
                    <a:pt x="471" y="2304"/>
                    <a:pt x="471" y="2289"/>
                  </a:cubicBezTo>
                  <a:cubicBezTo>
                    <a:pt x="738" y="2132"/>
                    <a:pt x="926" y="2022"/>
                    <a:pt x="1020" y="1975"/>
                  </a:cubicBezTo>
                  <a:cubicBezTo>
                    <a:pt x="1412" y="1724"/>
                    <a:pt x="1647" y="1583"/>
                    <a:pt x="1709" y="1552"/>
                  </a:cubicBezTo>
                  <a:cubicBezTo>
                    <a:pt x="2869" y="1082"/>
                    <a:pt x="3606" y="862"/>
                    <a:pt x="3888" y="862"/>
                  </a:cubicBezTo>
                  <a:cubicBezTo>
                    <a:pt x="4013" y="862"/>
                    <a:pt x="4123" y="909"/>
                    <a:pt x="4217" y="988"/>
                  </a:cubicBezTo>
                  <a:cubicBezTo>
                    <a:pt x="4311" y="1082"/>
                    <a:pt x="4358" y="1191"/>
                    <a:pt x="4358" y="1333"/>
                  </a:cubicBezTo>
                  <a:cubicBezTo>
                    <a:pt x="4358" y="1615"/>
                    <a:pt x="4233" y="2069"/>
                    <a:pt x="3998" y="2696"/>
                  </a:cubicBezTo>
                  <a:cubicBezTo>
                    <a:pt x="3606" y="3386"/>
                    <a:pt x="3277" y="3919"/>
                    <a:pt x="2995" y="4279"/>
                  </a:cubicBezTo>
                  <a:cubicBezTo>
                    <a:pt x="2916" y="4342"/>
                    <a:pt x="2854" y="4405"/>
                    <a:pt x="2791" y="4436"/>
                  </a:cubicBezTo>
                  <a:lnTo>
                    <a:pt x="2430" y="4985"/>
                  </a:lnTo>
                  <a:cubicBezTo>
                    <a:pt x="2007" y="5486"/>
                    <a:pt x="1725" y="5831"/>
                    <a:pt x="1584" y="6003"/>
                  </a:cubicBezTo>
                  <a:cubicBezTo>
                    <a:pt x="1223" y="6427"/>
                    <a:pt x="706" y="6960"/>
                    <a:pt x="48" y="7602"/>
                  </a:cubicBezTo>
                  <a:cubicBezTo>
                    <a:pt x="32" y="7618"/>
                    <a:pt x="32" y="7665"/>
                    <a:pt x="32" y="7696"/>
                  </a:cubicBezTo>
                  <a:lnTo>
                    <a:pt x="64" y="7869"/>
                  </a:lnTo>
                  <a:cubicBezTo>
                    <a:pt x="79" y="7947"/>
                    <a:pt x="95" y="7994"/>
                    <a:pt x="95" y="8025"/>
                  </a:cubicBezTo>
                  <a:cubicBezTo>
                    <a:pt x="95" y="8041"/>
                    <a:pt x="95" y="8057"/>
                    <a:pt x="79" y="8072"/>
                  </a:cubicBezTo>
                  <a:cubicBezTo>
                    <a:pt x="189" y="8182"/>
                    <a:pt x="236" y="8261"/>
                    <a:pt x="236" y="8339"/>
                  </a:cubicBezTo>
                  <a:cubicBezTo>
                    <a:pt x="314" y="8402"/>
                    <a:pt x="408" y="8449"/>
                    <a:pt x="487" y="8449"/>
                  </a:cubicBezTo>
                  <a:lnTo>
                    <a:pt x="785" y="8417"/>
                  </a:lnTo>
                  <a:cubicBezTo>
                    <a:pt x="988" y="8386"/>
                    <a:pt x="1114" y="8386"/>
                    <a:pt x="1145" y="8386"/>
                  </a:cubicBezTo>
                  <a:cubicBezTo>
                    <a:pt x="1584" y="8386"/>
                    <a:pt x="2054" y="8339"/>
                    <a:pt x="2571" y="8245"/>
                  </a:cubicBezTo>
                  <a:cubicBezTo>
                    <a:pt x="2963" y="8167"/>
                    <a:pt x="3198" y="8104"/>
                    <a:pt x="3277" y="8088"/>
                  </a:cubicBezTo>
                  <a:cubicBezTo>
                    <a:pt x="3575" y="7931"/>
                    <a:pt x="4076" y="7837"/>
                    <a:pt x="4813" y="7775"/>
                  </a:cubicBezTo>
                  <a:cubicBezTo>
                    <a:pt x="4750" y="7775"/>
                    <a:pt x="4719" y="7775"/>
                    <a:pt x="4687" y="7759"/>
                  </a:cubicBezTo>
                  <a:lnTo>
                    <a:pt x="5126" y="7634"/>
                  </a:lnTo>
                  <a:cubicBezTo>
                    <a:pt x="5346" y="7571"/>
                    <a:pt x="5456" y="7461"/>
                    <a:pt x="5456" y="7273"/>
                  </a:cubicBezTo>
                  <a:cubicBezTo>
                    <a:pt x="5456" y="7242"/>
                    <a:pt x="5440" y="7210"/>
                    <a:pt x="5377" y="7163"/>
                  </a:cubicBezTo>
                  <a:cubicBezTo>
                    <a:pt x="5346" y="7163"/>
                    <a:pt x="5267" y="7148"/>
                    <a:pt x="5158" y="7116"/>
                  </a:cubicBezTo>
                  <a:lnTo>
                    <a:pt x="4985" y="7069"/>
                  </a:lnTo>
                  <a:cubicBezTo>
                    <a:pt x="4123" y="7069"/>
                    <a:pt x="3308" y="7132"/>
                    <a:pt x="2540" y="7273"/>
                  </a:cubicBezTo>
                  <a:cubicBezTo>
                    <a:pt x="2430" y="7289"/>
                    <a:pt x="2274" y="7336"/>
                    <a:pt x="2070" y="7414"/>
                  </a:cubicBezTo>
                  <a:cubicBezTo>
                    <a:pt x="1913" y="7461"/>
                    <a:pt x="1803" y="7508"/>
                    <a:pt x="1741" y="7508"/>
                  </a:cubicBezTo>
                  <a:cubicBezTo>
                    <a:pt x="1615" y="7508"/>
                    <a:pt x="1506" y="7477"/>
                    <a:pt x="1427" y="7383"/>
                  </a:cubicBezTo>
                  <a:cubicBezTo>
                    <a:pt x="1506" y="7304"/>
                    <a:pt x="1553" y="7257"/>
                    <a:pt x="1584" y="7242"/>
                  </a:cubicBezTo>
                  <a:cubicBezTo>
                    <a:pt x="1600" y="7148"/>
                    <a:pt x="1600" y="7085"/>
                    <a:pt x="1600" y="7038"/>
                  </a:cubicBezTo>
                  <a:cubicBezTo>
                    <a:pt x="2697" y="5737"/>
                    <a:pt x="3261" y="5063"/>
                    <a:pt x="3324" y="4985"/>
                  </a:cubicBezTo>
                  <a:cubicBezTo>
                    <a:pt x="3700" y="4514"/>
                    <a:pt x="3982" y="4107"/>
                    <a:pt x="4186" y="3762"/>
                  </a:cubicBezTo>
                  <a:cubicBezTo>
                    <a:pt x="4249" y="3621"/>
                    <a:pt x="4296" y="3496"/>
                    <a:pt x="4327" y="3417"/>
                  </a:cubicBezTo>
                  <a:cubicBezTo>
                    <a:pt x="4499" y="3198"/>
                    <a:pt x="4656" y="2884"/>
                    <a:pt x="4813" y="2492"/>
                  </a:cubicBezTo>
                  <a:cubicBezTo>
                    <a:pt x="4954" y="2085"/>
                    <a:pt x="5032" y="1740"/>
                    <a:pt x="5032" y="1458"/>
                  </a:cubicBezTo>
                  <a:cubicBezTo>
                    <a:pt x="5032" y="1348"/>
                    <a:pt x="5001" y="1270"/>
                    <a:pt x="4954" y="1223"/>
                  </a:cubicBezTo>
                  <a:cubicBezTo>
                    <a:pt x="4970" y="1160"/>
                    <a:pt x="4985" y="1113"/>
                    <a:pt x="5017" y="1082"/>
                  </a:cubicBezTo>
                  <a:cubicBezTo>
                    <a:pt x="4970" y="643"/>
                    <a:pt x="4687" y="298"/>
                    <a:pt x="4155" y="16"/>
                  </a:cubicBezTo>
                  <a:cubicBezTo>
                    <a:pt x="4139" y="16"/>
                    <a:pt x="4029" y="0"/>
                    <a:pt x="3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0"/>
            <p:cNvSpPr/>
            <p:nvPr/>
          </p:nvSpPr>
          <p:spPr>
            <a:xfrm>
              <a:off x="2335625" y="892900"/>
              <a:ext cx="141100" cy="9425"/>
            </a:xfrm>
            <a:custGeom>
              <a:avLst/>
              <a:gdLst/>
              <a:ahLst/>
              <a:cxnLst/>
              <a:rect l="l" t="t" r="r" b="b"/>
              <a:pathLst>
                <a:path w="5644" h="377" extrusionOk="0">
                  <a:moveTo>
                    <a:pt x="0" y="377"/>
                  </a:moveTo>
                  <a:cubicBezTo>
                    <a:pt x="1881" y="252"/>
                    <a:pt x="3762" y="126"/>
                    <a:pt x="5643" y="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0"/>
            <p:cNvSpPr/>
            <p:nvPr/>
          </p:nvSpPr>
          <p:spPr>
            <a:xfrm>
              <a:off x="2415175" y="1131550"/>
              <a:ext cx="502000" cy="66250"/>
            </a:xfrm>
            <a:custGeom>
              <a:avLst/>
              <a:gdLst/>
              <a:ahLst/>
              <a:cxnLst/>
              <a:rect l="l" t="t" r="r" b="b"/>
              <a:pathLst>
                <a:path w="20080" h="2650" extrusionOk="0">
                  <a:moveTo>
                    <a:pt x="19954" y="0"/>
                  </a:moveTo>
                  <a:lnTo>
                    <a:pt x="19954" y="0"/>
                  </a:lnTo>
                  <a:cubicBezTo>
                    <a:pt x="13261" y="533"/>
                    <a:pt x="6599" y="1411"/>
                    <a:pt x="0" y="2649"/>
                  </a:cubicBezTo>
                  <a:lnTo>
                    <a:pt x="20079" y="565"/>
                  </a:lnTo>
                  <a:cubicBezTo>
                    <a:pt x="19954" y="408"/>
                    <a:pt x="19922" y="204"/>
                    <a:pt x="19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0"/>
            <p:cNvSpPr/>
            <p:nvPr/>
          </p:nvSpPr>
          <p:spPr>
            <a:xfrm>
              <a:off x="2320725" y="881925"/>
              <a:ext cx="152475" cy="26300"/>
            </a:xfrm>
            <a:custGeom>
              <a:avLst/>
              <a:gdLst/>
              <a:ahLst/>
              <a:cxnLst/>
              <a:rect l="l" t="t" r="r" b="b"/>
              <a:pathLst>
                <a:path w="6099" h="1052" extrusionOk="0">
                  <a:moveTo>
                    <a:pt x="4874" y="1"/>
                  </a:moveTo>
                  <a:cubicBezTo>
                    <a:pt x="4461" y="1"/>
                    <a:pt x="4035" y="63"/>
                    <a:pt x="3622" y="79"/>
                  </a:cubicBezTo>
                  <a:cubicBezTo>
                    <a:pt x="2587" y="126"/>
                    <a:pt x="1553" y="189"/>
                    <a:pt x="534" y="236"/>
                  </a:cubicBezTo>
                  <a:cubicBezTo>
                    <a:pt x="6" y="252"/>
                    <a:pt x="1" y="1051"/>
                    <a:pt x="503" y="1051"/>
                  </a:cubicBezTo>
                  <a:cubicBezTo>
                    <a:pt x="508" y="1051"/>
                    <a:pt x="513" y="1051"/>
                    <a:pt x="518" y="1051"/>
                  </a:cubicBezTo>
                  <a:cubicBezTo>
                    <a:pt x="1553" y="1004"/>
                    <a:pt x="2587" y="973"/>
                    <a:pt x="3622" y="926"/>
                  </a:cubicBezTo>
                  <a:cubicBezTo>
                    <a:pt x="3722" y="922"/>
                    <a:pt x="3824" y="920"/>
                    <a:pt x="3928" y="920"/>
                  </a:cubicBezTo>
                  <a:cubicBezTo>
                    <a:pt x="4076" y="920"/>
                    <a:pt x="4226" y="923"/>
                    <a:pt x="4376" y="923"/>
                  </a:cubicBezTo>
                  <a:cubicBezTo>
                    <a:pt x="4941" y="923"/>
                    <a:pt x="5509" y="889"/>
                    <a:pt x="5973" y="565"/>
                  </a:cubicBezTo>
                  <a:cubicBezTo>
                    <a:pt x="6082" y="487"/>
                    <a:pt x="6098" y="330"/>
                    <a:pt x="5973" y="252"/>
                  </a:cubicBezTo>
                  <a:cubicBezTo>
                    <a:pt x="5632" y="55"/>
                    <a:pt x="5259" y="1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0"/>
            <p:cNvSpPr/>
            <p:nvPr/>
          </p:nvSpPr>
          <p:spPr>
            <a:xfrm>
              <a:off x="2495325" y="572200"/>
              <a:ext cx="139700" cy="211600"/>
            </a:xfrm>
            <a:custGeom>
              <a:avLst/>
              <a:gdLst/>
              <a:ahLst/>
              <a:cxnLst/>
              <a:rect l="l" t="t" r="r" b="b"/>
              <a:pathLst>
                <a:path w="5588" h="8464" extrusionOk="0">
                  <a:moveTo>
                    <a:pt x="3411" y="0"/>
                  </a:moveTo>
                  <a:cubicBezTo>
                    <a:pt x="3313" y="0"/>
                    <a:pt x="3221" y="44"/>
                    <a:pt x="3174" y="148"/>
                  </a:cubicBezTo>
                  <a:cubicBezTo>
                    <a:pt x="2077" y="2468"/>
                    <a:pt x="1105" y="4866"/>
                    <a:pt x="102" y="7217"/>
                  </a:cubicBezTo>
                  <a:cubicBezTo>
                    <a:pt x="0" y="7458"/>
                    <a:pt x="165" y="7760"/>
                    <a:pt x="405" y="7760"/>
                  </a:cubicBezTo>
                  <a:cubicBezTo>
                    <a:pt x="462" y="7760"/>
                    <a:pt x="524" y="7743"/>
                    <a:pt x="587" y="7703"/>
                  </a:cubicBezTo>
                  <a:cubicBezTo>
                    <a:pt x="1779" y="6951"/>
                    <a:pt x="3048" y="6418"/>
                    <a:pt x="4396" y="6089"/>
                  </a:cubicBezTo>
                  <a:lnTo>
                    <a:pt x="4396" y="6089"/>
                  </a:lnTo>
                  <a:cubicBezTo>
                    <a:pt x="4365" y="6747"/>
                    <a:pt x="4334" y="7405"/>
                    <a:pt x="4255" y="8048"/>
                  </a:cubicBezTo>
                  <a:cubicBezTo>
                    <a:pt x="4229" y="8313"/>
                    <a:pt x="4470" y="8463"/>
                    <a:pt x="4701" y="8463"/>
                  </a:cubicBezTo>
                  <a:cubicBezTo>
                    <a:pt x="4880" y="8463"/>
                    <a:pt x="5052" y="8372"/>
                    <a:pt x="5086" y="8174"/>
                  </a:cubicBezTo>
                  <a:cubicBezTo>
                    <a:pt x="5368" y="6543"/>
                    <a:pt x="5588" y="4615"/>
                    <a:pt x="5243" y="2985"/>
                  </a:cubicBezTo>
                  <a:cubicBezTo>
                    <a:pt x="5211" y="2858"/>
                    <a:pt x="5086" y="2791"/>
                    <a:pt x="4963" y="2791"/>
                  </a:cubicBezTo>
                  <a:cubicBezTo>
                    <a:pt x="4843" y="2791"/>
                    <a:pt x="4725" y="2854"/>
                    <a:pt x="4694" y="2985"/>
                  </a:cubicBezTo>
                  <a:cubicBezTo>
                    <a:pt x="4569" y="3722"/>
                    <a:pt x="4506" y="4490"/>
                    <a:pt x="4459" y="5258"/>
                  </a:cubicBezTo>
                  <a:cubicBezTo>
                    <a:pt x="3283" y="5540"/>
                    <a:pt x="2202" y="5948"/>
                    <a:pt x="1167" y="6512"/>
                  </a:cubicBezTo>
                  <a:cubicBezTo>
                    <a:pt x="2045" y="4490"/>
                    <a:pt x="2939" y="2452"/>
                    <a:pt x="3738" y="383"/>
                  </a:cubicBezTo>
                  <a:cubicBezTo>
                    <a:pt x="3822" y="174"/>
                    <a:pt x="3606" y="0"/>
                    <a:pt x="3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0"/>
            <p:cNvSpPr/>
            <p:nvPr/>
          </p:nvSpPr>
          <p:spPr>
            <a:xfrm>
              <a:off x="2674750" y="552300"/>
              <a:ext cx="109575" cy="207300"/>
            </a:xfrm>
            <a:custGeom>
              <a:avLst/>
              <a:gdLst/>
              <a:ahLst/>
              <a:cxnLst/>
              <a:rect l="l" t="t" r="r" b="b"/>
              <a:pathLst>
                <a:path w="4383" h="8292" extrusionOk="0">
                  <a:moveTo>
                    <a:pt x="1242" y="1"/>
                  </a:moveTo>
                  <a:cubicBezTo>
                    <a:pt x="1148" y="1"/>
                    <a:pt x="1049" y="52"/>
                    <a:pt x="1012" y="161"/>
                  </a:cubicBezTo>
                  <a:cubicBezTo>
                    <a:pt x="386" y="1994"/>
                    <a:pt x="197" y="4048"/>
                    <a:pt x="25" y="5991"/>
                  </a:cubicBezTo>
                  <a:cubicBezTo>
                    <a:pt x="1" y="6220"/>
                    <a:pt x="217" y="6384"/>
                    <a:pt x="432" y="6384"/>
                  </a:cubicBezTo>
                  <a:cubicBezTo>
                    <a:pt x="497" y="6384"/>
                    <a:pt x="562" y="6369"/>
                    <a:pt x="621" y="6336"/>
                  </a:cubicBezTo>
                  <a:cubicBezTo>
                    <a:pt x="1436" y="5835"/>
                    <a:pt x="2235" y="5600"/>
                    <a:pt x="3129" y="5411"/>
                  </a:cubicBezTo>
                  <a:lnTo>
                    <a:pt x="3129" y="5411"/>
                  </a:lnTo>
                  <a:cubicBezTo>
                    <a:pt x="3129" y="6227"/>
                    <a:pt x="3144" y="7026"/>
                    <a:pt x="3113" y="7810"/>
                  </a:cubicBezTo>
                  <a:cubicBezTo>
                    <a:pt x="3105" y="8131"/>
                    <a:pt x="3352" y="8292"/>
                    <a:pt x="3605" y="8292"/>
                  </a:cubicBezTo>
                  <a:cubicBezTo>
                    <a:pt x="3857" y="8292"/>
                    <a:pt x="4116" y="8131"/>
                    <a:pt x="4132" y="7810"/>
                  </a:cubicBezTo>
                  <a:cubicBezTo>
                    <a:pt x="4241" y="5678"/>
                    <a:pt x="4382" y="3295"/>
                    <a:pt x="3787" y="1226"/>
                  </a:cubicBezTo>
                  <a:cubicBezTo>
                    <a:pt x="3762" y="1137"/>
                    <a:pt x="3670" y="1085"/>
                    <a:pt x="3582" y="1085"/>
                  </a:cubicBezTo>
                  <a:cubicBezTo>
                    <a:pt x="3502" y="1085"/>
                    <a:pt x="3426" y="1129"/>
                    <a:pt x="3411" y="1226"/>
                  </a:cubicBezTo>
                  <a:cubicBezTo>
                    <a:pt x="3207" y="2324"/>
                    <a:pt x="3160" y="3452"/>
                    <a:pt x="3144" y="4596"/>
                  </a:cubicBezTo>
                  <a:cubicBezTo>
                    <a:pt x="2345" y="4675"/>
                    <a:pt x="1577" y="4926"/>
                    <a:pt x="871" y="5286"/>
                  </a:cubicBezTo>
                  <a:cubicBezTo>
                    <a:pt x="1044" y="3593"/>
                    <a:pt x="1342" y="1916"/>
                    <a:pt x="1451" y="208"/>
                  </a:cubicBezTo>
                  <a:cubicBezTo>
                    <a:pt x="1460" y="72"/>
                    <a:pt x="1354" y="1"/>
                    <a:pt x="1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0"/>
            <p:cNvSpPr/>
            <p:nvPr/>
          </p:nvSpPr>
          <p:spPr>
            <a:xfrm>
              <a:off x="2718875" y="1212200"/>
              <a:ext cx="138725" cy="181675"/>
            </a:xfrm>
            <a:custGeom>
              <a:avLst/>
              <a:gdLst/>
              <a:ahLst/>
              <a:cxnLst/>
              <a:rect l="l" t="t" r="r" b="b"/>
              <a:pathLst>
                <a:path w="5549" h="7267" extrusionOk="0">
                  <a:moveTo>
                    <a:pt x="4360" y="1"/>
                  </a:moveTo>
                  <a:cubicBezTo>
                    <a:pt x="4344" y="1"/>
                    <a:pt x="4327" y="1"/>
                    <a:pt x="4310" y="3"/>
                  </a:cubicBezTo>
                  <a:cubicBezTo>
                    <a:pt x="2931" y="223"/>
                    <a:pt x="1583" y="599"/>
                    <a:pt x="298" y="1148"/>
                  </a:cubicBezTo>
                  <a:cubicBezTo>
                    <a:pt x="0" y="1275"/>
                    <a:pt x="151" y="1761"/>
                    <a:pt x="437" y="1761"/>
                  </a:cubicBezTo>
                  <a:cubicBezTo>
                    <a:pt x="467" y="1761"/>
                    <a:pt x="500" y="1755"/>
                    <a:pt x="533" y="1743"/>
                  </a:cubicBezTo>
                  <a:cubicBezTo>
                    <a:pt x="1630" y="1367"/>
                    <a:pt x="2712" y="1038"/>
                    <a:pt x="3824" y="771"/>
                  </a:cubicBezTo>
                  <a:lnTo>
                    <a:pt x="3824" y="771"/>
                  </a:lnTo>
                  <a:cubicBezTo>
                    <a:pt x="3182" y="2010"/>
                    <a:pt x="2241" y="3013"/>
                    <a:pt x="1019" y="3781"/>
                  </a:cubicBezTo>
                  <a:cubicBezTo>
                    <a:pt x="803" y="3919"/>
                    <a:pt x="860" y="4330"/>
                    <a:pt x="1159" y="4330"/>
                  </a:cubicBezTo>
                  <a:cubicBezTo>
                    <a:pt x="1164" y="4330"/>
                    <a:pt x="1170" y="4330"/>
                    <a:pt x="1175" y="4329"/>
                  </a:cubicBezTo>
                  <a:cubicBezTo>
                    <a:pt x="1630" y="4298"/>
                    <a:pt x="2053" y="4220"/>
                    <a:pt x="2508" y="4157"/>
                  </a:cubicBezTo>
                  <a:cubicBezTo>
                    <a:pt x="2682" y="4132"/>
                    <a:pt x="2995" y="4096"/>
                    <a:pt x="3332" y="4096"/>
                  </a:cubicBezTo>
                  <a:cubicBezTo>
                    <a:pt x="4240" y="4096"/>
                    <a:pt x="5330" y="4355"/>
                    <a:pt x="4404" y="5772"/>
                  </a:cubicBezTo>
                  <a:cubicBezTo>
                    <a:pt x="3824" y="6681"/>
                    <a:pt x="1928" y="6430"/>
                    <a:pt x="987" y="6555"/>
                  </a:cubicBezTo>
                  <a:cubicBezTo>
                    <a:pt x="556" y="6615"/>
                    <a:pt x="689" y="7267"/>
                    <a:pt x="1105" y="7267"/>
                  </a:cubicBezTo>
                  <a:cubicBezTo>
                    <a:pt x="1128" y="7267"/>
                    <a:pt x="1151" y="7265"/>
                    <a:pt x="1175" y="7261"/>
                  </a:cubicBezTo>
                  <a:cubicBezTo>
                    <a:pt x="2539" y="7057"/>
                    <a:pt x="5549" y="7198"/>
                    <a:pt x="5407" y="5003"/>
                  </a:cubicBezTo>
                  <a:cubicBezTo>
                    <a:pt x="5328" y="3816"/>
                    <a:pt x="4400" y="3544"/>
                    <a:pt x="3381" y="3544"/>
                  </a:cubicBezTo>
                  <a:cubicBezTo>
                    <a:pt x="3000" y="3544"/>
                    <a:pt x="2608" y="3582"/>
                    <a:pt x="2241" y="3624"/>
                  </a:cubicBezTo>
                  <a:cubicBezTo>
                    <a:pt x="3291" y="2778"/>
                    <a:pt x="4091" y="1743"/>
                    <a:pt x="4671" y="474"/>
                  </a:cubicBezTo>
                  <a:cubicBezTo>
                    <a:pt x="4774" y="223"/>
                    <a:pt x="4614" y="1"/>
                    <a:pt x="4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0"/>
            <p:cNvSpPr/>
            <p:nvPr/>
          </p:nvSpPr>
          <p:spPr>
            <a:xfrm>
              <a:off x="2533125" y="1252725"/>
              <a:ext cx="174775" cy="182125"/>
            </a:xfrm>
            <a:custGeom>
              <a:avLst/>
              <a:gdLst/>
              <a:ahLst/>
              <a:cxnLst/>
              <a:rect l="l" t="t" r="r" b="b"/>
              <a:pathLst>
                <a:path w="6991" h="7285" extrusionOk="0">
                  <a:moveTo>
                    <a:pt x="2473" y="1"/>
                  </a:moveTo>
                  <a:cubicBezTo>
                    <a:pt x="2166" y="1"/>
                    <a:pt x="1847" y="83"/>
                    <a:pt x="1568" y="216"/>
                  </a:cubicBezTo>
                  <a:cubicBezTo>
                    <a:pt x="643" y="655"/>
                    <a:pt x="157" y="1517"/>
                    <a:pt x="32" y="2489"/>
                  </a:cubicBezTo>
                  <a:cubicBezTo>
                    <a:pt x="0" y="2751"/>
                    <a:pt x="215" y="2880"/>
                    <a:pt x="430" y="2880"/>
                  </a:cubicBezTo>
                  <a:cubicBezTo>
                    <a:pt x="537" y="2880"/>
                    <a:pt x="644" y="2849"/>
                    <a:pt x="721" y="2787"/>
                  </a:cubicBezTo>
                  <a:cubicBezTo>
                    <a:pt x="1380" y="2254"/>
                    <a:pt x="1897" y="1643"/>
                    <a:pt x="2163" y="875"/>
                  </a:cubicBezTo>
                  <a:lnTo>
                    <a:pt x="2210" y="875"/>
                  </a:lnTo>
                  <a:cubicBezTo>
                    <a:pt x="2696" y="906"/>
                    <a:pt x="2900" y="1564"/>
                    <a:pt x="2931" y="1909"/>
                  </a:cubicBezTo>
                  <a:cubicBezTo>
                    <a:pt x="2963" y="2348"/>
                    <a:pt x="2728" y="2897"/>
                    <a:pt x="2571" y="3288"/>
                  </a:cubicBezTo>
                  <a:cubicBezTo>
                    <a:pt x="2085" y="4511"/>
                    <a:pt x="1238" y="5546"/>
                    <a:pt x="408" y="6549"/>
                  </a:cubicBezTo>
                  <a:cubicBezTo>
                    <a:pt x="130" y="6866"/>
                    <a:pt x="366" y="7284"/>
                    <a:pt x="720" y="7284"/>
                  </a:cubicBezTo>
                  <a:cubicBezTo>
                    <a:pt x="785" y="7284"/>
                    <a:pt x="854" y="7270"/>
                    <a:pt x="925" y="7238"/>
                  </a:cubicBezTo>
                  <a:cubicBezTo>
                    <a:pt x="2649" y="6423"/>
                    <a:pt x="4436" y="5906"/>
                    <a:pt x="6333" y="5718"/>
                  </a:cubicBezTo>
                  <a:cubicBezTo>
                    <a:pt x="6991" y="5658"/>
                    <a:pt x="6907" y="4771"/>
                    <a:pt x="6299" y="4771"/>
                  </a:cubicBezTo>
                  <a:cubicBezTo>
                    <a:pt x="6270" y="4771"/>
                    <a:pt x="6239" y="4773"/>
                    <a:pt x="6207" y="4777"/>
                  </a:cubicBezTo>
                  <a:cubicBezTo>
                    <a:pt x="4797" y="4966"/>
                    <a:pt x="3433" y="5310"/>
                    <a:pt x="2101" y="5796"/>
                  </a:cubicBezTo>
                  <a:cubicBezTo>
                    <a:pt x="2602" y="5122"/>
                    <a:pt x="3041" y="4433"/>
                    <a:pt x="3355" y="3665"/>
                  </a:cubicBezTo>
                  <a:cubicBezTo>
                    <a:pt x="3684" y="2818"/>
                    <a:pt x="4076" y="1486"/>
                    <a:pt x="3590" y="624"/>
                  </a:cubicBezTo>
                  <a:cubicBezTo>
                    <a:pt x="3347" y="177"/>
                    <a:pt x="2923" y="1"/>
                    <a:pt x="2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9" name="Google Shape;2029;p50"/>
          <p:cNvGrpSpPr/>
          <p:nvPr/>
        </p:nvGrpSpPr>
        <p:grpSpPr>
          <a:xfrm rot="697126">
            <a:off x="8221312" y="-564115"/>
            <a:ext cx="1305393" cy="1346461"/>
            <a:chOff x="1492000" y="427450"/>
            <a:chExt cx="1188000" cy="1225375"/>
          </a:xfrm>
        </p:grpSpPr>
        <p:sp>
          <p:nvSpPr>
            <p:cNvPr id="2030" name="Google Shape;2030;p50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0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0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0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0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0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0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0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0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0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0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1" name="Google Shape;2041;p50"/>
          <p:cNvGrpSpPr/>
          <p:nvPr/>
        </p:nvGrpSpPr>
        <p:grpSpPr>
          <a:xfrm rot="514806">
            <a:off x="1068419" y="466113"/>
            <a:ext cx="1118061" cy="876421"/>
            <a:chOff x="378575" y="1776375"/>
            <a:chExt cx="737425" cy="578050"/>
          </a:xfrm>
        </p:grpSpPr>
        <p:sp>
          <p:nvSpPr>
            <p:cNvPr id="2042" name="Google Shape;2042;p50"/>
            <p:cNvSpPr/>
            <p:nvPr/>
          </p:nvSpPr>
          <p:spPr>
            <a:xfrm>
              <a:off x="378575" y="1776375"/>
              <a:ext cx="737425" cy="60825"/>
            </a:xfrm>
            <a:custGeom>
              <a:avLst/>
              <a:gdLst/>
              <a:ahLst/>
              <a:cxnLst/>
              <a:rect l="l" t="t" r="r" b="b"/>
              <a:pathLst>
                <a:path w="29497" h="2433" extrusionOk="0">
                  <a:moveTo>
                    <a:pt x="19316" y="1"/>
                  </a:moveTo>
                  <a:cubicBezTo>
                    <a:pt x="13215" y="1"/>
                    <a:pt x="7118" y="143"/>
                    <a:pt x="1024" y="432"/>
                  </a:cubicBezTo>
                  <a:cubicBezTo>
                    <a:pt x="0" y="478"/>
                    <a:pt x="75" y="1520"/>
                    <a:pt x="649" y="2101"/>
                  </a:cubicBezTo>
                  <a:cubicBezTo>
                    <a:pt x="635" y="1847"/>
                    <a:pt x="621" y="1595"/>
                    <a:pt x="610" y="1342"/>
                  </a:cubicBezTo>
                  <a:cubicBezTo>
                    <a:pt x="596" y="1103"/>
                    <a:pt x="760" y="1006"/>
                    <a:pt x="999" y="1006"/>
                  </a:cubicBezTo>
                  <a:cubicBezTo>
                    <a:pt x="1587" y="1006"/>
                    <a:pt x="2646" y="1609"/>
                    <a:pt x="2674" y="2172"/>
                  </a:cubicBezTo>
                  <a:cubicBezTo>
                    <a:pt x="2678" y="2261"/>
                    <a:pt x="2681" y="2347"/>
                    <a:pt x="2689" y="2433"/>
                  </a:cubicBezTo>
                  <a:cubicBezTo>
                    <a:pt x="8398" y="2179"/>
                    <a:pt x="14114" y="2051"/>
                    <a:pt x="19826" y="2051"/>
                  </a:cubicBezTo>
                  <a:cubicBezTo>
                    <a:pt x="21669" y="2051"/>
                    <a:pt x="23509" y="2066"/>
                    <a:pt x="25349" y="2090"/>
                  </a:cubicBezTo>
                  <a:cubicBezTo>
                    <a:pt x="25321" y="1798"/>
                    <a:pt x="25285" y="1502"/>
                    <a:pt x="25246" y="1205"/>
                  </a:cubicBezTo>
                  <a:cubicBezTo>
                    <a:pt x="25150" y="547"/>
                    <a:pt x="25809" y="172"/>
                    <a:pt x="26444" y="172"/>
                  </a:cubicBezTo>
                  <a:cubicBezTo>
                    <a:pt x="26950" y="172"/>
                    <a:pt x="27439" y="410"/>
                    <a:pt x="27514" y="938"/>
                  </a:cubicBezTo>
                  <a:cubicBezTo>
                    <a:pt x="27571" y="1338"/>
                    <a:pt x="27617" y="1733"/>
                    <a:pt x="27649" y="2133"/>
                  </a:cubicBezTo>
                  <a:cubicBezTo>
                    <a:pt x="27774" y="2133"/>
                    <a:pt x="27899" y="2137"/>
                    <a:pt x="28024" y="2140"/>
                  </a:cubicBezTo>
                  <a:lnTo>
                    <a:pt x="28060" y="2140"/>
                  </a:lnTo>
                  <a:cubicBezTo>
                    <a:pt x="29496" y="2140"/>
                    <a:pt x="29343" y="125"/>
                    <a:pt x="28030" y="97"/>
                  </a:cubicBezTo>
                  <a:cubicBezTo>
                    <a:pt x="25124" y="33"/>
                    <a:pt x="22219" y="1"/>
                    <a:pt x="1931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0"/>
            <p:cNvSpPr/>
            <p:nvPr/>
          </p:nvSpPr>
          <p:spPr>
            <a:xfrm>
              <a:off x="1004275" y="1828625"/>
              <a:ext cx="74725" cy="327700"/>
            </a:xfrm>
            <a:custGeom>
              <a:avLst/>
              <a:gdLst/>
              <a:ahLst/>
              <a:cxnLst/>
              <a:rect l="l" t="t" r="r" b="b"/>
              <a:pathLst>
                <a:path w="2989" h="13108" extrusionOk="0">
                  <a:moveTo>
                    <a:pt x="321" y="0"/>
                  </a:moveTo>
                  <a:lnTo>
                    <a:pt x="321" y="0"/>
                  </a:lnTo>
                  <a:cubicBezTo>
                    <a:pt x="724" y="4054"/>
                    <a:pt x="0" y="8130"/>
                    <a:pt x="353" y="12184"/>
                  </a:cubicBezTo>
                  <a:cubicBezTo>
                    <a:pt x="585" y="12152"/>
                    <a:pt x="817" y="12131"/>
                    <a:pt x="1038" y="12131"/>
                  </a:cubicBezTo>
                  <a:cubicBezTo>
                    <a:pt x="1516" y="12131"/>
                    <a:pt x="1954" y="12230"/>
                    <a:pt x="2293" y="12508"/>
                  </a:cubicBezTo>
                  <a:cubicBezTo>
                    <a:pt x="2471" y="12658"/>
                    <a:pt x="2660" y="12869"/>
                    <a:pt x="2753" y="13108"/>
                  </a:cubicBezTo>
                  <a:cubicBezTo>
                    <a:pt x="2753" y="13065"/>
                    <a:pt x="2749" y="13026"/>
                    <a:pt x="2746" y="12983"/>
                  </a:cubicBezTo>
                  <a:cubicBezTo>
                    <a:pt x="2150" y="8679"/>
                    <a:pt x="2989" y="4350"/>
                    <a:pt x="2621" y="43"/>
                  </a:cubicBezTo>
                  <a:cubicBezTo>
                    <a:pt x="1855" y="25"/>
                    <a:pt x="1088" y="11"/>
                    <a:pt x="32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0"/>
            <p:cNvSpPr/>
            <p:nvPr/>
          </p:nvSpPr>
          <p:spPr>
            <a:xfrm>
              <a:off x="1007300" y="1780650"/>
              <a:ext cx="62500" cy="49075"/>
            </a:xfrm>
            <a:custGeom>
              <a:avLst/>
              <a:gdLst/>
              <a:ahLst/>
              <a:cxnLst/>
              <a:rect l="l" t="t" r="r" b="b"/>
              <a:pathLst>
                <a:path w="2500" h="1963" extrusionOk="0">
                  <a:moveTo>
                    <a:pt x="1295" y="1"/>
                  </a:moveTo>
                  <a:cubicBezTo>
                    <a:pt x="660" y="1"/>
                    <a:pt x="1" y="376"/>
                    <a:pt x="97" y="1034"/>
                  </a:cubicBezTo>
                  <a:cubicBezTo>
                    <a:pt x="136" y="1331"/>
                    <a:pt x="172" y="1627"/>
                    <a:pt x="200" y="1919"/>
                  </a:cubicBezTo>
                  <a:cubicBezTo>
                    <a:pt x="967" y="1930"/>
                    <a:pt x="1734" y="1944"/>
                    <a:pt x="2500" y="1962"/>
                  </a:cubicBezTo>
                  <a:cubicBezTo>
                    <a:pt x="2468" y="1562"/>
                    <a:pt x="2422" y="1167"/>
                    <a:pt x="2365" y="767"/>
                  </a:cubicBezTo>
                  <a:cubicBezTo>
                    <a:pt x="2290" y="239"/>
                    <a:pt x="1801" y="1"/>
                    <a:pt x="129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0"/>
            <p:cNvSpPr/>
            <p:nvPr/>
          </p:nvSpPr>
          <p:spPr>
            <a:xfrm>
              <a:off x="785225" y="2133225"/>
              <a:ext cx="290025" cy="69200"/>
            </a:xfrm>
            <a:custGeom>
              <a:avLst/>
              <a:gdLst/>
              <a:ahLst/>
              <a:cxnLst/>
              <a:rect l="l" t="t" r="r" b="b"/>
              <a:pathLst>
                <a:path w="11601" h="2768" extrusionOk="0">
                  <a:moveTo>
                    <a:pt x="9115" y="0"/>
                  </a:moveTo>
                  <a:cubicBezTo>
                    <a:pt x="8323" y="115"/>
                    <a:pt x="7503" y="378"/>
                    <a:pt x="6904" y="453"/>
                  </a:cubicBezTo>
                  <a:cubicBezTo>
                    <a:pt x="4990" y="692"/>
                    <a:pt x="3065" y="799"/>
                    <a:pt x="1135" y="799"/>
                  </a:cubicBezTo>
                  <a:cubicBezTo>
                    <a:pt x="1" y="803"/>
                    <a:pt x="126" y="1962"/>
                    <a:pt x="822" y="2507"/>
                  </a:cubicBezTo>
                  <a:cubicBezTo>
                    <a:pt x="832" y="2454"/>
                    <a:pt x="843" y="2396"/>
                    <a:pt x="857" y="2343"/>
                  </a:cubicBezTo>
                  <a:cubicBezTo>
                    <a:pt x="925" y="1993"/>
                    <a:pt x="1641" y="1861"/>
                    <a:pt x="2252" y="1861"/>
                  </a:cubicBezTo>
                  <a:cubicBezTo>
                    <a:pt x="2732" y="1861"/>
                    <a:pt x="3150" y="1947"/>
                    <a:pt x="3124" y="2069"/>
                  </a:cubicBezTo>
                  <a:cubicBezTo>
                    <a:pt x="3078" y="2304"/>
                    <a:pt x="3035" y="2536"/>
                    <a:pt x="2996" y="2768"/>
                  </a:cubicBezTo>
                  <a:cubicBezTo>
                    <a:pt x="4006" y="2742"/>
                    <a:pt x="5011" y="2686"/>
                    <a:pt x="6013" y="2589"/>
                  </a:cubicBezTo>
                  <a:cubicBezTo>
                    <a:pt x="6744" y="2521"/>
                    <a:pt x="7475" y="2432"/>
                    <a:pt x="8203" y="2329"/>
                  </a:cubicBezTo>
                  <a:cubicBezTo>
                    <a:pt x="8338" y="2307"/>
                    <a:pt x="9586" y="2154"/>
                    <a:pt x="9811" y="1972"/>
                  </a:cubicBezTo>
                  <a:cubicBezTo>
                    <a:pt x="10021" y="2079"/>
                    <a:pt x="10263" y="2143"/>
                    <a:pt x="10502" y="2143"/>
                  </a:cubicBezTo>
                  <a:cubicBezTo>
                    <a:pt x="10891" y="2143"/>
                    <a:pt x="11265" y="1980"/>
                    <a:pt x="11458" y="1591"/>
                  </a:cubicBezTo>
                  <a:cubicBezTo>
                    <a:pt x="11473" y="1562"/>
                    <a:pt x="11486" y="1534"/>
                    <a:pt x="11504" y="1505"/>
                  </a:cubicBezTo>
                  <a:cubicBezTo>
                    <a:pt x="11601" y="1309"/>
                    <a:pt x="11586" y="1109"/>
                    <a:pt x="11515" y="924"/>
                  </a:cubicBezTo>
                  <a:lnTo>
                    <a:pt x="11515" y="924"/>
                  </a:lnTo>
                  <a:cubicBezTo>
                    <a:pt x="11511" y="1505"/>
                    <a:pt x="10898" y="1833"/>
                    <a:pt x="10306" y="1833"/>
                  </a:cubicBezTo>
                  <a:cubicBezTo>
                    <a:pt x="9796" y="1833"/>
                    <a:pt x="9307" y="1594"/>
                    <a:pt x="9236" y="1066"/>
                  </a:cubicBezTo>
                  <a:cubicBezTo>
                    <a:pt x="9187" y="710"/>
                    <a:pt x="9147" y="357"/>
                    <a:pt x="911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0"/>
            <p:cNvSpPr/>
            <p:nvPr/>
          </p:nvSpPr>
          <p:spPr>
            <a:xfrm>
              <a:off x="1013075" y="2131900"/>
              <a:ext cx="60050" cy="47175"/>
            </a:xfrm>
            <a:custGeom>
              <a:avLst/>
              <a:gdLst/>
              <a:ahLst/>
              <a:cxnLst/>
              <a:rect l="l" t="t" r="r" b="b"/>
              <a:pathLst>
                <a:path w="2402" h="1887" extrusionOk="0">
                  <a:moveTo>
                    <a:pt x="686" y="0"/>
                  </a:moveTo>
                  <a:cubicBezTo>
                    <a:pt x="465" y="0"/>
                    <a:pt x="233" y="21"/>
                    <a:pt x="1" y="53"/>
                  </a:cubicBezTo>
                  <a:cubicBezTo>
                    <a:pt x="33" y="410"/>
                    <a:pt x="73" y="763"/>
                    <a:pt x="122" y="1119"/>
                  </a:cubicBezTo>
                  <a:cubicBezTo>
                    <a:pt x="193" y="1647"/>
                    <a:pt x="682" y="1886"/>
                    <a:pt x="1192" y="1886"/>
                  </a:cubicBezTo>
                  <a:cubicBezTo>
                    <a:pt x="1784" y="1886"/>
                    <a:pt x="2397" y="1558"/>
                    <a:pt x="2401" y="977"/>
                  </a:cubicBezTo>
                  <a:cubicBezTo>
                    <a:pt x="2308" y="738"/>
                    <a:pt x="2119" y="527"/>
                    <a:pt x="1941" y="377"/>
                  </a:cubicBezTo>
                  <a:cubicBezTo>
                    <a:pt x="1602" y="99"/>
                    <a:pt x="116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0"/>
            <p:cNvSpPr/>
            <p:nvPr/>
          </p:nvSpPr>
          <p:spPr>
            <a:xfrm>
              <a:off x="798250" y="2195875"/>
              <a:ext cx="62525" cy="151150"/>
            </a:xfrm>
            <a:custGeom>
              <a:avLst/>
              <a:gdLst/>
              <a:ahLst/>
              <a:cxnLst/>
              <a:rect l="l" t="t" r="r" b="b"/>
              <a:pathLst>
                <a:path w="2501" h="6046" extrusionOk="0">
                  <a:moveTo>
                    <a:pt x="301" y="1"/>
                  </a:moveTo>
                  <a:cubicBezTo>
                    <a:pt x="129" y="886"/>
                    <a:pt x="29" y="1766"/>
                    <a:pt x="1" y="2647"/>
                  </a:cubicBezTo>
                  <a:cubicBezTo>
                    <a:pt x="464" y="3367"/>
                    <a:pt x="928" y="4084"/>
                    <a:pt x="1388" y="4801"/>
                  </a:cubicBezTo>
                  <a:cubicBezTo>
                    <a:pt x="1652" y="5207"/>
                    <a:pt x="1709" y="5724"/>
                    <a:pt x="1612" y="6045"/>
                  </a:cubicBezTo>
                  <a:cubicBezTo>
                    <a:pt x="2094" y="5956"/>
                    <a:pt x="2501" y="5785"/>
                    <a:pt x="2468" y="5581"/>
                  </a:cubicBezTo>
                  <a:cubicBezTo>
                    <a:pt x="2190" y="3799"/>
                    <a:pt x="2190" y="2033"/>
                    <a:pt x="2475" y="262"/>
                  </a:cubicBezTo>
                  <a:lnTo>
                    <a:pt x="2475" y="262"/>
                  </a:lnTo>
                  <a:cubicBezTo>
                    <a:pt x="2016" y="275"/>
                    <a:pt x="1552" y="279"/>
                    <a:pt x="1089" y="279"/>
                  </a:cubicBezTo>
                  <a:cubicBezTo>
                    <a:pt x="785" y="279"/>
                    <a:pt x="518" y="172"/>
                    <a:pt x="30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0"/>
            <p:cNvSpPr/>
            <p:nvPr/>
          </p:nvSpPr>
          <p:spPr>
            <a:xfrm>
              <a:off x="805750" y="2179750"/>
              <a:ext cx="58250" cy="23100"/>
            </a:xfrm>
            <a:custGeom>
              <a:avLst/>
              <a:gdLst/>
              <a:ahLst/>
              <a:cxnLst/>
              <a:rect l="l" t="t" r="r" b="b"/>
              <a:pathLst>
                <a:path w="2330" h="924" extrusionOk="0">
                  <a:moveTo>
                    <a:pt x="1431" y="0"/>
                  </a:moveTo>
                  <a:cubicBezTo>
                    <a:pt x="820" y="0"/>
                    <a:pt x="104" y="132"/>
                    <a:pt x="36" y="482"/>
                  </a:cubicBezTo>
                  <a:cubicBezTo>
                    <a:pt x="22" y="535"/>
                    <a:pt x="11" y="593"/>
                    <a:pt x="1" y="646"/>
                  </a:cubicBezTo>
                  <a:cubicBezTo>
                    <a:pt x="218" y="817"/>
                    <a:pt x="485" y="924"/>
                    <a:pt x="789" y="924"/>
                  </a:cubicBezTo>
                  <a:cubicBezTo>
                    <a:pt x="1252" y="924"/>
                    <a:pt x="1716" y="920"/>
                    <a:pt x="2175" y="907"/>
                  </a:cubicBezTo>
                  <a:cubicBezTo>
                    <a:pt x="2214" y="675"/>
                    <a:pt x="2257" y="443"/>
                    <a:pt x="2303" y="208"/>
                  </a:cubicBezTo>
                  <a:cubicBezTo>
                    <a:pt x="2329" y="86"/>
                    <a:pt x="1911" y="0"/>
                    <a:pt x="143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0"/>
            <p:cNvSpPr/>
            <p:nvPr/>
          </p:nvSpPr>
          <p:spPr>
            <a:xfrm>
              <a:off x="799950" y="2316150"/>
              <a:ext cx="21675" cy="32475"/>
            </a:xfrm>
            <a:custGeom>
              <a:avLst/>
              <a:gdLst/>
              <a:ahLst/>
              <a:cxnLst/>
              <a:rect l="l" t="t" r="r" b="b"/>
              <a:pathLst>
                <a:path w="867" h="1299" extrusionOk="0">
                  <a:moveTo>
                    <a:pt x="1" y="0"/>
                  </a:moveTo>
                  <a:lnTo>
                    <a:pt x="1" y="0"/>
                  </a:lnTo>
                  <a:cubicBezTo>
                    <a:pt x="32" y="350"/>
                    <a:pt x="79" y="696"/>
                    <a:pt x="132" y="1045"/>
                  </a:cubicBezTo>
                  <a:cubicBezTo>
                    <a:pt x="161" y="1223"/>
                    <a:pt x="475" y="1298"/>
                    <a:pt x="863" y="1298"/>
                  </a:cubicBezTo>
                  <a:lnTo>
                    <a:pt x="867" y="1298"/>
                  </a:lnTo>
                  <a:cubicBezTo>
                    <a:pt x="799" y="1223"/>
                    <a:pt x="728" y="1127"/>
                    <a:pt x="653" y="1013"/>
                  </a:cubicBezTo>
                  <a:cubicBezTo>
                    <a:pt x="435" y="674"/>
                    <a:pt x="218" y="339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0"/>
            <p:cNvSpPr/>
            <p:nvPr/>
          </p:nvSpPr>
          <p:spPr>
            <a:xfrm>
              <a:off x="475450" y="2160675"/>
              <a:ext cx="363125" cy="193750"/>
            </a:xfrm>
            <a:custGeom>
              <a:avLst/>
              <a:gdLst/>
              <a:ahLst/>
              <a:cxnLst/>
              <a:rect l="l" t="t" r="r" b="b"/>
              <a:pathLst>
                <a:path w="14525" h="7750" extrusionOk="0">
                  <a:moveTo>
                    <a:pt x="2935" y="1"/>
                  </a:moveTo>
                  <a:cubicBezTo>
                    <a:pt x="2012" y="1"/>
                    <a:pt x="1095" y="82"/>
                    <a:pt x="197" y="403"/>
                  </a:cubicBezTo>
                  <a:cubicBezTo>
                    <a:pt x="101" y="436"/>
                    <a:pt x="37" y="507"/>
                    <a:pt x="1" y="603"/>
                  </a:cubicBezTo>
                  <a:cubicBezTo>
                    <a:pt x="26" y="710"/>
                    <a:pt x="55" y="814"/>
                    <a:pt x="83" y="921"/>
                  </a:cubicBezTo>
                  <a:cubicBezTo>
                    <a:pt x="843" y="1199"/>
                    <a:pt x="1702" y="2108"/>
                    <a:pt x="911" y="2368"/>
                  </a:cubicBezTo>
                  <a:cubicBezTo>
                    <a:pt x="882" y="2379"/>
                    <a:pt x="853" y="2386"/>
                    <a:pt x="825" y="2393"/>
                  </a:cubicBezTo>
                  <a:cubicBezTo>
                    <a:pt x="914" y="2440"/>
                    <a:pt x="1000" y="2468"/>
                    <a:pt x="1089" y="2468"/>
                  </a:cubicBezTo>
                  <a:cubicBezTo>
                    <a:pt x="1135" y="2468"/>
                    <a:pt x="1181" y="2461"/>
                    <a:pt x="1228" y="2443"/>
                  </a:cubicBezTo>
                  <a:cubicBezTo>
                    <a:pt x="2048" y="2151"/>
                    <a:pt x="2914" y="2069"/>
                    <a:pt x="3791" y="2069"/>
                  </a:cubicBezTo>
                  <a:cubicBezTo>
                    <a:pt x="4775" y="2069"/>
                    <a:pt x="5771" y="2172"/>
                    <a:pt x="6722" y="2215"/>
                  </a:cubicBezTo>
                  <a:cubicBezTo>
                    <a:pt x="7571" y="2251"/>
                    <a:pt x="8417" y="2290"/>
                    <a:pt x="9265" y="2325"/>
                  </a:cubicBezTo>
                  <a:cubicBezTo>
                    <a:pt x="9525" y="2336"/>
                    <a:pt x="9989" y="2432"/>
                    <a:pt x="10399" y="2432"/>
                  </a:cubicBezTo>
                  <a:cubicBezTo>
                    <a:pt x="10445" y="2432"/>
                    <a:pt x="10492" y="2432"/>
                    <a:pt x="10535" y="2429"/>
                  </a:cubicBezTo>
                  <a:cubicBezTo>
                    <a:pt x="11351" y="3691"/>
                    <a:pt x="12164" y="4957"/>
                    <a:pt x="12981" y="6219"/>
                  </a:cubicBezTo>
                  <a:cubicBezTo>
                    <a:pt x="12910" y="5495"/>
                    <a:pt x="12888" y="4775"/>
                    <a:pt x="12913" y="4055"/>
                  </a:cubicBezTo>
                  <a:cubicBezTo>
                    <a:pt x="12342" y="3171"/>
                    <a:pt x="11768" y="2282"/>
                    <a:pt x="11198" y="1398"/>
                  </a:cubicBezTo>
                  <a:cubicBezTo>
                    <a:pt x="11126" y="1138"/>
                    <a:pt x="10991" y="892"/>
                    <a:pt x="10873" y="735"/>
                  </a:cubicBezTo>
                  <a:cubicBezTo>
                    <a:pt x="10851" y="710"/>
                    <a:pt x="10830" y="681"/>
                    <a:pt x="10809" y="653"/>
                  </a:cubicBezTo>
                  <a:cubicBezTo>
                    <a:pt x="10698" y="510"/>
                    <a:pt x="10377" y="100"/>
                    <a:pt x="10103" y="100"/>
                  </a:cubicBezTo>
                  <a:cubicBezTo>
                    <a:pt x="10053" y="100"/>
                    <a:pt x="10003" y="115"/>
                    <a:pt x="9957" y="146"/>
                  </a:cubicBezTo>
                  <a:cubicBezTo>
                    <a:pt x="9936" y="161"/>
                    <a:pt x="9918" y="176"/>
                    <a:pt x="9896" y="189"/>
                  </a:cubicBezTo>
                  <a:cubicBezTo>
                    <a:pt x="9839" y="229"/>
                    <a:pt x="9796" y="275"/>
                    <a:pt x="9765" y="329"/>
                  </a:cubicBezTo>
                  <a:cubicBezTo>
                    <a:pt x="9658" y="350"/>
                    <a:pt x="9533" y="357"/>
                    <a:pt x="9397" y="357"/>
                  </a:cubicBezTo>
                  <a:cubicBezTo>
                    <a:pt x="8798" y="357"/>
                    <a:pt x="7989" y="204"/>
                    <a:pt x="7682" y="189"/>
                  </a:cubicBezTo>
                  <a:cubicBezTo>
                    <a:pt x="6740" y="151"/>
                    <a:pt x="5799" y="108"/>
                    <a:pt x="4858" y="69"/>
                  </a:cubicBezTo>
                  <a:cubicBezTo>
                    <a:pt x="4212" y="39"/>
                    <a:pt x="3570" y="1"/>
                    <a:pt x="2935" y="1"/>
                  </a:cubicBezTo>
                  <a:close/>
                  <a:moveTo>
                    <a:pt x="14524" y="7453"/>
                  </a:moveTo>
                  <a:lnTo>
                    <a:pt x="14524" y="7453"/>
                  </a:lnTo>
                  <a:cubicBezTo>
                    <a:pt x="14304" y="7493"/>
                    <a:pt x="14065" y="7517"/>
                    <a:pt x="13847" y="7517"/>
                  </a:cubicBezTo>
                  <a:cubicBezTo>
                    <a:pt x="13996" y="7682"/>
                    <a:pt x="14125" y="7749"/>
                    <a:pt x="14232" y="7749"/>
                  </a:cubicBezTo>
                  <a:cubicBezTo>
                    <a:pt x="14371" y="7749"/>
                    <a:pt x="14475" y="7631"/>
                    <a:pt x="14524" y="745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0"/>
            <p:cNvSpPr/>
            <p:nvPr/>
          </p:nvSpPr>
          <p:spPr>
            <a:xfrm>
              <a:off x="797650" y="2262025"/>
              <a:ext cx="43350" cy="86600"/>
            </a:xfrm>
            <a:custGeom>
              <a:avLst/>
              <a:gdLst/>
              <a:ahLst/>
              <a:cxnLst/>
              <a:rect l="l" t="t" r="r" b="b"/>
              <a:pathLst>
                <a:path w="1734" h="3464" extrusionOk="0">
                  <a:moveTo>
                    <a:pt x="25" y="1"/>
                  </a:moveTo>
                  <a:lnTo>
                    <a:pt x="25" y="1"/>
                  </a:lnTo>
                  <a:cubicBezTo>
                    <a:pt x="0" y="721"/>
                    <a:pt x="22" y="1441"/>
                    <a:pt x="93" y="2165"/>
                  </a:cubicBezTo>
                  <a:cubicBezTo>
                    <a:pt x="310" y="2504"/>
                    <a:pt x="527" y="2839"/>
                    <a:pt x="745" y="3178"/>
                  </a:cubicBezTo>
                  <a:cubicBezTo>
                    <a:pt x="820" y="3292"/>
                    <a:pt x="891" y="3388"/>
                    <a:pt x="959" y="3463"/>
                  </a:cubicBezTo>
                  <a:cubicBezTo>
                    <a:pt x="1177" y="3463"/>
                    <a:pt x="1416" y="3439"/>
                    <a:pt x="1636" y="3399"/>
                  </a:cubicBezTo>
                  <a:cubicBezTo>
                    <a:pt x="1733" y="3078"/>
                    <a:pt x="1676" y="2561"/>
                    <a:pt x="1412" y="2155"/>
                  </a:cubicBezTo>
                  <a:cubicBezTo>
                    <a:pt x="952" y="1438"/>
                    <a:pt x="488" y="721"/>
                    <a:pt x="2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0"/>
            <p:cNvSpPr/>
            <p:nvPr/>
          </p:nvSpPr>
          <p:spPr>
            <a:xfrm>
              <a:off x="394775" y="1828875"/>
              <a:ext cx="101325" cy="394500"/>
            </a:xfrm>
            <a:custGeom>
              <a:avLst/>
              <a:gdLst/>
              <a:ahLst/>
              <a:cxnLst/>
              <a:rect l="l" t="t" r="r" b="b"/>
              <a:pathLst>
                <a:path w="4053" h="15780" extrusionOk="0">
                  <a:moveTo>
                    <a:pt x="1" y="1"/>
                  </a:moveTo>
                  <a:cubicBezTo>
                    <a:pt x="190" y="3417"/>
                    <a:pt x="465" y="6825"/>
                    <a:pt x="839" y="10224"/>
                  </a:cubicBezTo>
                  <a:cubicBezTo>
                    <a:pt x="1017" y="11864"/>
                    <a:pt x="1078" y="15780"/>
                    <a:pt x="3338" y="15780"/>
                  </a:cubicBezTo>
                  <a:cubicBezTo>
                    <a:pt x="3557" y="15780"/>
                    <a:pt x="3792" y="15744"/>
                    <a:pt x="4052" y="15665"/>
                  </a:cubicBezTo>
                  <a:cubicBezTo>
                    <a:pt x="3524" y="15383"/>
                    <a:pt x="3057" y="14338"/>
                    <a:pt x="3228" y="13875"/>
                  </a:cubicBezTo>
                  <a:cubicBezTo>
                    <a:pt x="3017" y="12955"/>
                    <a:pt x="3000" y="11947"/>
                    <a:pt x="2904" y="11055"/>
                  </a:cubicBezTo>
                  <a:cubicBezTo>
                    <a:pt x="2775" y="9871"/>
                    <a:pt x="2654" y="8683"/>
                    <a:pt x="2547" y="7492"/>
                  </a:cubicBezTo>
                  <a:cubicBezTo>
                    <a:pt x="2333" y="5110"/>
                    <a:pt x="2166" y="2721"/>
                    <a:pt x="2041" y="333"/>
                  </a:cubicBezTo>
                  <a:cubicBezTo>
                    <a:pt x="1666" y="351"/>
                    <a:pt x="1296" y="368"/>
                    <a:pt x="925" y="386"/>
                  </a:cubicBezTo>
                  <a:lnTo>
                    <a:pt x="871" y="386"/>
                  </a:lnTo>
                  <a:cubicBezTo>
                    <a:pt x="529" y="386"/>
                    <a:pt x="226" y="229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0"/>
            <p:cNvSpPr/>
            <p:nvPr/>
          </p:nvSpPr>
          <p:spPr>
            <a:xfrm>
              <a:off x="471175" y="2175750"/>
              <a:ext cx="46850" cy="44750"/>
            </a:xfrm>
            <a:custGeom>
              <a:avLst/>
              <a:gdLst/>
              <a:ahLst/>
              <a:cxnLst/>
              <a:rect l="l" t="t" r="r" b="b"/>
              <a:pathLst>
                <a:path w="1874" h="1790" extrusionOk="0">
                  <a:moveTo>
                    <a:pt x="172" y="0"/>
                  </a:moveTo>
                  <a:lnTo>
                    <a:pt x="172" y="0"/>
                  </a:lnTo>
                  <a:cubicBezTo>
                    <a:pt x="1" y="463"/>
                    <a:pt x="468" y="1508"/>
                    <a:pt x="996" y="1790"/>
                  </a:cubicBezTo>
                  <a:cubicBezTo>
                    <a:pt x="1024" y="1783"/>
                    <a:pt x="1053" y="1776"/>
                    <a:pt x="1082" y="1765"/>
                  </a:cubicBezTo>
                  <a:cubicBezTo>
                    <a:pt x="1873" y="1505"/>
                    <a:pt x="1014" y="596"/>
                    <a:pt x="254" y="318"/>
                  </a:cubicBezTo>
                  <a:cubicBezTo>
                    <a:pt x="226" y="211"/>
                    <a:pt x="197" y="107"/>
                    <a:pt x="17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4" name="Google Shape;2054;p50"/>
          <p:cNvGrpSpPr/>
          <p:nvPr/>
        </p:nvGrpSpPr>
        <p:grpSpPr>
          <a:xfrm>
            <a:off x="6604940" y="3898502"/>
            <a:ext cx="1745583" cy="230173"/>
            <a:chOff x="1394800" y="3522000"/>
            <a:chExt cx="1048650" cy="138275"/>
          </a:xfrm>
        </p:grpSpPr>
        <p:sp>
          <p:nvSpPr>
            <p:cNvPr id="2055" name="Google Shape;2055;p50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0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0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0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0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0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0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0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0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4" name="Google Shape;2064;p50"/>
          <p:cNvSpPr txBox="1">
            <a:spLocks noGrp="1"/>
          </p:cNvSpPr>
          <p:nvPr>
            <p:ph type="title"/>
          </p:nvPr>
        </p:nvSpPr>
        <p:spPr>
          <a:xfrm>
            <a:off x="1178418" y="971930"/>
            <a:ext cx="5607600" cy="52192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Suponer verdadero para cuando n = k</a:t>
            </a:r>
            <a:endParaRPr sz="1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4DC922CF-1916-46EF-B5DC-F0EB09893F6A}"/>
                  </a:ext>
                </a:extLst>
              </p14:cNvPr>
              <p14:cNvContentPartPr/>
              <p14:nvPr/>
            </p14:nvContentPartPr>
            <p14:xfrm>
              <a:off x="2790673" y="1939539"/>
              <a:ext cx="2385000" cy="34740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4DC922CF-1916-46EF-B5DC-F0EB09893F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2673" y="1903899"/>
                <a:ext cx="242064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91997438-795D-451D-B1FB-0753B7FF47CC}"/>
                  </a:ext>
                </a:extLst>
              </p14:cNvPr>
              <p14:cNvContentPartPr/>
              <p14:nvPr/>
            </p14:nvContentPartPr>
            <p14:xfrm>
              <a:off x="3665113" y="2306739"/>
              <a:ext cx="1877760" cy="54792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91997438-795D-451D-B1FB-0753B7FF47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47113" y="2271099"/>
                <a:ext cx="1913400" cy="6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B109556A-7E6F-4AC8-8F8F-F88B0E4BCE43}"/>
                  </a:ext>
                </a:extLst>
              </p14:cNvPr>
              <p14:cNvContentPartPr/>
              <p14:nvPr/>
            </p14:nvContentPartPr>
            <p14:xfrm>
              <a:off x="5414713" y="2252739"/>
              <a:ext cx="219240" cy="16128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B109556A-7E6F-4AC8-8F8F-F88B0E4BCE4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96713" y="2217099"/>
                <a:ext cx="254880" cy="2329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955DF362-A4F8-4528-82CE-BF6EE8795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3488"/>
              </p:ext>
            </p:extLst>
          </p:nvPr>
        </p:nvGraphicFramePr>
        <p:xfrm>
          <a:off x="5268953" y="1575219"/>
          <a:ext cx="1075831" cy="598287"/>
        </p:xfrm>
        <a:graphic>
          <a:graphicData uri="http://schemas.openxmlformats.org/drawingml/2006/table">
            <a:tbl>
              <a:tblPr/>
              <a:tblGrid>
                <a:gridCol w="1075831">
                  <a:extLst>
                    <a:ext uri="{9D8B030D-6E8A-4147-A177-3AD203B41FA5}">
                      <a16:colId xmlns:a16="http://schemas.microsoft.com/office/drawing/2014/main" val="1082373089"/>
                    </a:ext>
                  </a:extLst>
                </a:gridCol>
              </a:tblGrid>
              <a:tr h="598287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mpd="sng">
                      <a:solidFill>
                        <a:srgbClr val="EB2DDD"/>
                      </a:solidFill>
                      <a:prstDash val="solid"/>
                    </a:lnL>
                    <a:lnR w="12700" cmpd="sng">
                      <a:solidFill>
                        <a:srgbClr val="EB2DDD"/>
                      </a:solidFill>
                      <a:prstDash val="solid"/>
                    </a:lnR>
                    <a:lnT w="12700" cmpd="sng">
                      <a:solidFill>
                        <a:srgbClr val="EB2DDD"/>
                      </a:solidFill>
                      <a:prstDash val="solid"/>
                    </a:lnT>
                    <a:lnB w="12700" cmpd="sng">
                      <a:solidFill>
                        <a:srgbClr val="EB2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9432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p57"/>
          <p:cNvSpPr txBox="1">
            <a:spLocks noGrp="1"/>
          </p:cNvSpPr>
          <p:nvPr>
            <p:ph type="title"/>
          </p:nvPr>
        </p:nvSpPr>
        <p:spPr>
          <a:xfrm>
            <a:off x="4743500" y="483595"/>
            <a:ext cx="3852000" cy="4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grpSp>
        <p:nvGrpSpPr>
          <p:cNvPr id="2409" name="Google Shape;2409;p57"/>
          <p:cNvGrpSpPr/>
          <p:nvPr/>
        </p:nvGrpSpPr>
        <p:grpSpPr>
          <a:xfrm rot="340145">
            <a:off x="1125721" y="835186"/>
            <a:ext cx="2750623" cy="589941"/>
            <a:chOff x="4345425" y="2175475"/>
            <a:chExt cx="800750" cy="176025"/>
          </a:xfrm>
        </p:grpSpPr>
        <p:sp>
          <p:nvSpPr>
            <p:cNvPr id="2410" name="Google Shape;2410;p57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7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2" name="Google Shape;2412;p57"/>
          <p:cNvSpPr txBox="1"/>
          <p:nvPr/>
        </p:nvSpPr>
        <p:spPr>
          <a:xfrm>
            <a:off x="1034268" y="1704581"/>
            <a:ext cx="5907887" cy="393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3 + 7 + 11 + … + (4k – 1) + (4(k + 1) – 1) = (k + 1) x (2x(k + 1) + 1)</a:t>
            </a:r>
            <a:endParaRPr sz="16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413" name="Google Shape;2413;p57"/>
          <p:cNvSpPr txBox="1"/>
          <p:nvPr/>
        </p:nvSpPr>
        <p:spPr>
          <a:xfrm>
            <a:off x="957005" y="802586"/>
            <a:ext cx="4035450" cy="738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Probar si es verdadero para n = k, ent6onces matematicamente es verdadero para n = k + 1</a:t>
            </a:r>
            <a:endParaRPr sz="2000" b="1" dirty="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2424" name="Google Shape;2424;p57"/>
          <p:cNvSpPr/>
          <p:nvPr/>
        </p:nvSpPr>
        <p:spPr>
          <a:xfrm>
            <a:off x="5635950" y="705208"/>
            <a:ext cx="496125" cy="459050"/>
          </a:xfrm>
          <a:custGeom>
            <a:avLst/>
            <a:gdLst/>
            <a:ahLst/>
            <a:cxnLst/>
            <a:rect l="l" t="t" r="r" b="b"/>
            <a:pathLst>
              <a:path w="19845" h="18362" extrusionOk="0">
                <a:moveTo>
                  <a:pt x="12101" y="287"/>
                </a:moveTo>
                <a:lnTo>
                  <a:pt x="12101" y="287"/>
                </a:lnTo>
                <a:cubicBezTo>
                  <a:pt x="12885" y="1086"/>
                  <a:pt x="12744" y="2653"/>
                  <a:pt x="12885" y="3735"/>
                </a:cubicBezTo>
                <a:cubicBezTo>
                  <a:pt x="12916" y="3970"/>
                  <a:pt x="12963" y="4221"/>
                  <a:pt x="12994" y="4456"/>
                </a:cubicBezTo>
                <a:cubicBezTo>
                  <a:pt x="12979" y="4425"/>
                  <a:pt x="12979" y="4393"/>
                  <a:pt x="12979" y="4378"/>
                </a:cubicBezTo>
                <a:cubicBezTo>
                  <a:pt x="12822" y="3657"/>
                  <a:pt x="12712" y="2951"/>
                  <a:pt x="12587" y="2230"/>
                </a:cubicBezTo>
                <a:cubicBezTo>
                  <a:pt x="12477" y="1588"/>
                  <a:pt x="12430" y="851"/>
                  <a:pt x="12101" y="287"/>
                </a:cubicBezTo>
                <a:close/>
                <a:moveTo>
                  <a:pt x="862" y="7936"/>
                </a:moveTo>
                <a:lnTo>
                  <a:pt x="862" y="7936"/>
                </a:lnTo>
                <a:cubicBezTo>
                  <a:pt x="2728" y="8923"/>
                  <a:pt x="4593" y="9926"/>
                  <a:pt x="6458" y="10930"/>
                </a:cubicBezTo>
                <a:cubicBezTo>
                  <a:pt x="6458" y="10930"/>
                  <a:pt x="6474" y="10930"/>
                  <a:pt x="6474" y="10945"/>
                </a:cubicBezTo>
                <a:cubicBezTo>
                  <a:pt x="6443" y="11102"/>
                  <a:pt x="6411" y="11259"/>
                  <a:pt x="6380" y="11431"/>
                </a:cubicBezTo>
                <a:cubicBezTo>
                  <a:pt x="6380" y="11431"/>
                  <a:pt x="6380" y="11415"/>
                  <a:pt x="6380" y="11415"/>
                </a:cubicBezTo>
                <a:cubicBezTo>
                  <a:pt x="5627" y="10757"/>
                  <a:pt x="4671" y="10303"/>
                  <a:pt x="3825" y="9785"/>
                </a:cubicBezTo>
                <a:cubicBezTo>
                  <a:pt x="3370" y="9503"/>
                  <a:pt x="2916" y="9237"/>
                  <a:pt x="2446" y="8970"/>
                </a:cubicBezTo>
                <a:cubicBezTo>
                  <a:pt x="2179" y="8798"/>
                  <a:pt x="1051" y="8296"/>
                  <a:pt x="862" y="7936"/>
                </a:cubicBezTo>
                <a:close/>
                <a:moveTo>
                  <a:pt x="18998" y="8751"/>
                </a:moveTo>
                <a:lnTo>
                  <a:pt x="18998" y="8751"/>
                </a:lnTo>
                <a:cubicBezTo>
                  <a:pt x="18559" y="9409"/>
                  <a:pt x="16944" y="10256"/>
                  <a:pt x="16600" y="10506"/>
                </a:cubicBezTo>
                <a:cubicBezTo>
                  <a:pt x="15878" y="10992"/>
                  <a:pt x="15095" y="11431"/>
                  <a:pt x="14452" y="12027"/>
                </a:cubicBezTo>
                <a:cubicBezTo>
                  <a:pt x="14421" y="11886"/>
                  <a:pt x="14405" y="11760"/>
                  <a:pt x="14389" y="11619"/>
                </a:cubicBezTo>
                <a:cubicBezTo>
                  <a:pt x="15988" y="10773"/>
                  <a:pt x="17524" y="9801"/>
                  <a:pt x="18998" y="8751"/>
                </a:cubicBezTo>
                <a:close/>
                <a:moveTo>
                  <a:pt x="14860" y="12199"/>
                </a:moveTo>
                <a:lnTo>
                  <a:pt x="14860" y="12199"/>
                </a:lnTo>
                <a:cubicBezTo>
                  <a:pt x="14766" y="12842"/>
                  <a:pt x="14719" y="13500"/>
                  <a:pt x="14687" y="14143"/>
                </a:cubicBezTo>
                <a:cubicBezTo>
                  <a:pt x="14640" y="13563"/>
                  <a:pt x="14578" y="12967"/>
                  <a:pt x="14499" y="12387"/>
                </a:cubicBezTo>
                <a:lnTo>
                  <a:pt x="14515" y="12387"/>
                </a:lnTo>
                <a:cubicBezTo>
                  <a:pt x="14625" y="12325"/>
                  <a:pt x="14734" y="12262"/>
                  <a:pt x="14860" y="12199"/>
                </a:cubicBezTo>
                <a:close/>
                <a:moveTo>
                  <a:pt x="11913" y="835"/>
                </a:moveTo>
                <a:cubicBezTo>
                  <a:pt x="11882" y="1791"/>
                  <a:pt x="12211" y="2920"/>
                  <a:pt x="12367" y="3782"/>
                </a:cubicBezTo>
                <a:cubicBezTo>
                  <a:pt x="12587" y="4973"/>
                  <a:pt x="12853" y="6196"/>
                  <a:pt x="13183" y="7371"/>
                </a:cubicBezTo>
                <a:cubicBezTo>
                  <a:pt x="13073" y="7403"/>
                  <a:pt x="13041" y="7607"/>
                  <a:pt x="13183" y="7622"/>
                </a:cubicBezTo>
                <a:cubicBezTo>
                  <a:pt x="13198" y="7638"/>
                  <a:pt x="13230" y="7638"/>
                  <a:pt x="13245" y="7638"/>
                </a:cubicBezTo>
                <a:cubicBezTo>
                  <a:pt x="13261" y="7654"/>
                  <a:pt x="13261" y="7654"/>
                  <a:pt x="13261" y="7669"/>
                </a:cubicBezTo>
                <a:cubicBezTo>
                  <a:pt x="13279" y="7723"/>
                  <a:pt x="13322" y="7751"/>
                  <a:pt x="13364" y="7751"/>
                </a:cubicBezTo>
                <a:cubicBezTo>
                  <a:pt x="13397" y="7751"/>
                  <a:pt x="13429" y="7734"/>
                  <a:pt x="13449" y="7701"/>
                </a:cubicBezTo>
                <a:cubicBezTo>
                  <a:pt x="13465" y="7685"/>
                  <a:pt x="13465" y="7685"/>
                  <a:pt x="13465" y="7685"/>
                </a:cubicBezTo>
                <a:cubicBezTo>
                  <a:pt x="13496" y="7685"/>
                  <a:pt x="13543" y="7685"/>
                  <a:pt x="13574" y="7701"/>
                </a:cubicBezTo>
                <a:cubicBezTo>
                  <a:pt x="13614" y="7750"/>
                  <a:pt x="13677" y="7774"/>
                  <a:pt x="13746" y="7774"/>
                </a:cubicBezTo>
                <a:cubicBezTo>
                  <a:pt x="13788" y="7774"/>
                  <a:pt x="13831" y="7765"/>
                  <a:pt x="13872" y="7748"/>
                </a:cubicBezTo>
                <a:cubicBezTo>
                  <a:pt x="15408" y="8030"/>
                  <a:pt x="16960" y="8218"/>
                  <a:pt x="18512" y="8484"/>
                </a:cubicBezTo>
                <a:cubicBezTo>
                  <a:pt x="16960" y="9566"/>
                  <a:pt x="15346" y="10538"/>
                  <a:pt x="13684" y="11431"/>
                </a:cubicBezTo>
                <a:cubicBezTo>
                  <a:pt x="13429" y="11566"/>
                  <a:pt x="13577" y="11903"/>
                  <a:pt x="13810" y="11903"/>
                </a:cubicBezTo>
                <a:cubicBezTo>
                  <a:pt x="13820" y="11903"/>
                  <a:pt x="13830" y="11903"/>
                  <a:pt x="13841" y="11901"/>
                </a:cubicBezTo>
                <a:cubicBezTo>
                  <a:pt x="14029" y="13406"/>
                  <a:pt x="14139" y="14895"/>
                  <a:pt x="14154" y="16416"/>
                </a:cubicBezTo>
                <a:cubicBezTo>
                  <a:pt x="12869" y="15099"/>
                  <a:pt x="11568" y="13767"/>
                  <a:pt x="10220" y="12513"/>
                </a:cubicBezTo>
                <a:cubicBezTo>
                  <a:pt x="10164" y="12457"/>
                  <a:pt x="10096" y="12429"/>
                  <a:pt x="10029" y="12429"/>
                </a:cubicBezTo>
                <a:cubicBezTo>
                  <a:pt x="9946" y="12429"/>
                  <a:pt x="9865" y="12473"/>
                  <a:pt x="9813" y="12560"/>
                </a:cubicBezTo>
                <a:cubicBezTo>
                  <a:pt x="8778" y="14190"/>
                  <a:pt x="7446" y="15616"/>
                  <a:pt x="5941" y="16807"/>
                </a:cubicBezTo>
                <a:cubicBezTo>
                  <a:pt x="6427" y="14864"/>
                  <a:pt x="6866" y="12842"/>
                  <a:pt x="6913" y="10867"/>
                </a:cubicBezTo>
                <a:cubicBezTo>
                  <a:pt x="6913" y="10788"/>
                  <a:pt x="6881" y="10741"/>
                  <a:pt x="6834" y="10710"/>
                </a:cubicBezTo>
                <a:cubicBezTo>
                  <a:pt x="6834" y="10632"/>
                  <a:pt x="6803" y="10553"/>
                  <a:pt x="6709" y="10506"/>
                </a:cubicBezTo>
                <a:cubicBezTo>
                  <a:pt x="4953" y="9582"/>
                  <a:pt x="3198" y="8657"/>
                  <a:pt x="1442" y="7732"/>
                </a:cubicBezTo>
                <a:cubicBezTo>
                  <a:pt x="3621" y="7513"/>
                  <a:pt x="5831" y="7309"/>
                  <a:pt x="8010" y="6980"/>
                </a:cubicBezTo>
                <a:cubicBezTo>
                  <a:pt x="8044" y="7014"/>
                  <a:pt x="8088" y="7039"/>
                  <a:pt x="8134" y="7039"/>
                </a:cubicBezTo>
                <a:cubicBezTo>
                  <a:pt x="8171" y="7039"/>
                  <a:pt x="8210" y="7022"/>
                  <a:pt x="8245" y="6980"/>
                </a:cubicBezTo>
                <a:cubicBezTo>
                  <a:pt x="9092" y="5961"/>
                  <a:pt x="9718" y="4738"/>
                  <a:pt x="10361" y="3594"/>
                </a:cubicBezTo>
                <a:cubicBezTo>
                  <a:pt x="10863" y="2732"/>
                  <a:pt x="11521" y="1807"/>
                  <a:pt x="11913" y="835"/>
                </a:cubicBezTo>
                <a:close/>
                <a:moveTo>
                  <a:pt x="6537" y="17027"/>
                </a:moveTo>
                <a:cubicBezTo>
                  <a:pt x="6270" y="17293"/>
                  <a:pt x="6004" y="17560"/>
                  <a:pt x="5737" y="17826"/>
                </a:cubicBezTo>
                <a:cubicBezTo>
                  <a:pt x="5706" y="17795"/>
                  <a:pt x="5675" y="17748"/>
                  <a:pt x="5659" y="17716"/>
                </a:cubicBezTo>
                <a:cubicBezTo>
                  <a:pt x="5957" y="17497"/>
                  <a:pt x="6254" y="17262"/>
                  <a:pt x="6537" y="17027"/>
                </a:cubicBezTo>
                <a:close/>
                <a:moveTo>
                  <a:pt x="12113" y="1"/>
                </a:moveTo>
                <a:cubicBezTo>
                  <a:pt x="12099" y="1"/>
                  <a:pt x="12083" y="6"/>
                  <a:pt x="12070" y="20"/>
                </a:cubicBezTo>
                <a:cubicBezTo>
                  <a:pt x="11223" y="882"/>
                  <a:pt x="10706" y="2168"/>
                  <a:pt x="10079" y="3202"/>
                </a:cubicBezTo>
                <a:cubicBezTo>
                  <a:pt x="9405" y="4315"/>
                  <a:pt x="8590" y="5412"/>
                  <a:pt x="8026" y="6588"/>
                </a:cubicBezTo>
                <a:lnTo>
                  <a:pt x="8010" y="6588"/>
                </a:lnTo>
                <a:cubicBezTo>
                  <a:pt x="5565" y="6760"/>
                  <a:pt x="3135" y="7105"/>
                  <a:pt x="706" y="7371"/>
                </a:cubicBezTo>
                <a:cubicBezTo>
                  <a:pt x="549" y="7387"/>
                  <a:pt x="424" y="7575"/>
                  <a:pt x="502" y="7716"/>
                </a:cubicBezTo>
                <a:cubicBezTo>
                  <a:pt x="0" y="8249"/>
                  <a:pt x="1693" y="9017"/>
                  <a:pt x="1881" y="9143"/>
                </a:cubicBezTo>
                <a:cubicBezTo>
                  <a:pt x="3261" y="10005"/>
                  <a:pt x="4671" y="11149"/>
                  <a:pt x="6176" y="11745"/>
                </a:cubicBezTo>
                <a:cubicBezTo>
                  <a:pt x="6202" y="11751"/>
                  <a:pt x="6225" y="11755"/>
                  <a:pt x="6247" y="11755"/>
                </a:cubicBezTo>
                <a:cubicBezTo>
                  <a:pt x="6278" y="11755"/>
                  <a:pt x="6305" y="11747"/>
                  <a:pt x="6333" y="11729"/>
                </a:cubicBezTo>
                <a:lnTo>
                  <a:pt x="6333" y="11729"/>
                </a:lnTo>
                <a:cubicBezTo>
                  <a:pt x="5972" y="13641"/>
                  <a:pt x="5690" y="15553"/>
                  <a:pt x="5189" y="17434"/>
                </a:cubicBezTo>
                <a:cubicBezTo>
                  <a:pt x="5173" y="17528"/>
                  <a:pt x="5204" y="17622"/>
                  <a:pt x="5267" y="17701"/>
                </a:cubicBezTo>
                <a:cubicBezTo>
                  <a:pt x="5330" y="17889"/>
                  <a:pt x="5424" y="18077"/>
                  <a:pt x="5518" y="18249"/>
                </a:cubicBezTo>
                <a:cubicBezTo>
                  <a:pt x="5552" y="18327"/>
                  <a:pt x="5620" y="18362"/>
                  <a:pt x="5692" y="18362"/>
                </a:cubicBezTo>
                <a:cubicBezTo>
                  <a:pt x="5751" y="18362"/>
                  <a:pt x="5813" y="18339"/>
                  <a:pt x="5863" y="18296"/>
                </a:cubicBezTo>
                <a:cubicBezTo>
                  <a:pt x="7524" y="16854"/>
                  <a:pt x="9029" y="15193"/>
                  <a:pt x="10424" y="13484"/>
                </a:cubicBezTo>
                <a:cubicBezTo>
                  <a:pt x="11678" y="14817"/>
                  <a:pt x="12979" y="16102"/>
                  <a:pt x="14248" y="17403"/>
                </a:cubicBezTo>
                <a:cubicBezTo>
                  <a:pt x="14311" y="17466"/>
                  <a:pt x="14405" y="17481"/>
                  <a:pt x="14483" y="17481"/>
                </a:cubicBezTo>
                <a:cubicBezTo>
                  <a:pt x="14515" y="17497"/>
                  <a:pt x="14546" y="17513"/>
                  <a:pt x="14593" y="17513"/>
                </a:cubicBezTo>
                <a:lnTo>
                  <a:pt x="14687" y="17513"/>
                </a:lnTo>
                <a:cubicBezTo>
                  <a:pt x="14813" y="17513"/>
                  <a:pt x="14922" y="17434"/>
                  <a:pt x="14954" y="17309"/>
                </a:cubicBezTo>
                <a:cubicBezTo>
                  <a:pt x="15220" y="16572"/>
                  <a:pt x="15110" y="15585"/>
                  <a:pt x="15142" y="14785"/>
                </a:cubicBezTo>
                <a:cubicBezTo>
                  <a:pt x="15173" y="13876"/>
                  <a:pt x="15252" y="12936"/>
                  <a:pt x="15189" y="12027"/>
                </a:cubicBezTo>
                <a:cubicBezTo>
                  <a:pt x="16364" y="11337"/>
                  <a:pt x="17477" y="10381"/>
                  <a:pt x="18574" y="9613"/>
                </a:cubicBezTo>
                <a:cubicBezTo>
                  <a:pt x="19029" y="9299"/>
                  <a:pt x="19844" y="8860"/>
                  <a:pt x="19390" y="8281"/>
                </a:cubicBezTo>
                <a:cubicBezTo>
                  <a:pt x="19374" y="8202"/>
                  <a:pt x="19327" y="8124"/>
                  <a:pt x="19217" y="8108"/>
                </a:cubicBezTo>
                <a:cubicBezTo>
                  <a:pt x="17509" y="7795"/>
                  <a:pt x="15753" y="7465"/>
                  <a:pt x="14013" y="7387"/>
                </a:cubicBezTo>
                <a:cubicBezTo>
                  <a:pt x="13590" y="5553"/>
                  <a:pt x="13292" y="3704"/>
                  <a:pt x="13088" y="1838"/>
                </a:cubicBezTo>
                <a:cubicBezTo>
                  <a:pt x="13045" y="1360"/>
                  <a:pt x="13001" y="89"/>
                  <a:pt x="12324" y="89"/>
                </a:cubicBezTo>
                <a:cubicBezTo>
                  <a:pt x="12270" y="89"/>
                  <a:pt x="12211" y="97"/>
                  <a:pt x="12148" y="114"/>
                </a:cubicBezTo>
                <a:cubicBezTo>
                  <a:pt x="12148" y="99"/>
                  <a:pt x="12164" y="83"/>
                  <a:pt x="12164" y="67"/>
                </a:cubicBezTo>
                <a:cubicBezTo>
                  <a:pt x="12175" y="34"/>
                  <a:pt x="12147" y="1"/>
                  <a:pt x="1211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5" name="Google Shape;2425;p57"/>
          <p:cNvSpPr/>
          <p:nvPr/>
        </p:nvSpPr>
        <p:spPr>
          <a:xfrm>
            <a:off x="8608372" y="2775870"/>
            <a:ext cx="496125" cy="459050"/>
          </a:xfrm>
          <a:custGeom>
            <a:avLst/>
            <a:gdLst/>
            <a:ahLst/>
            <a:cxnLst/>
            <a:rect l="l" t="t" r="r" b="b"/>
            <a:pathLst>
              <a:path w="19845" h="18362" extrusionOk="0">
                <a:moveTo>
                  <a:pt x="12101" y="287"/>
                </a:moveTo>
                <a:lnTo>
                  <a:pt x="12101" y="287"/>
                </a:lnTo>
                <a:cubicBezTo>
                  <a:pt x="12885" y="1086"/>
                  <a:pt x="12744" y="2653"/>
                  <a:pt x="12885" y="3735"/>
                </a:cubicBezTo>
                <a:cubicBezTo>
                  <a:pt x="12916" y="3970"/>
                  <a:pt x="12963" y="4221"/>
                  <a:pt x="12994" y="4456"/>
                </a:cubicBezTo>
                <a:cubicBezTo>
                  <a:pt x="12979" y="4425"/>
                  <a:pt x="12979" y="4393"/>
                  <a:pt x="12979" y="4378"/>
                </a:cubicBezTo>
                <a:cubicBezTo>
                  <a:pt x="12822" y="3657"/>
                  <a:pt x="12712" y="2951"/>
                  <a:pt x="12587" y="2230"/>
                </a:cubicBezTo>
                <a:cubicBezTo>
                  <a:pt x="12477" y="1588"/>
                  <a:pt x="12430" y="851"/>
                  <a:pt x="12101" y="287"/>
                </a:cubicBezTo>
                <a:close/>
                <a:moveTo>
                  <a:pt x="862" y="7936"/>
                </a:moveTo>
                <a:lnTo>
                  <a:pt x="862" y="7936"/>
                </a:lnTo>
                <a:cubicBezTo>
                  <a:pt x="2728" y="8923"/>
                  <a:pt x="4593" y="9926"/>
                  <a:pt x="6458" y="10930"/>
                </a:cubicBezTo>
                <a:cubicBezTo>
                  <a:pt x="6458" y="10930"/>
                  <a:pt x="6474" y="10930"/>
                  <a:pt x="6474" y="10945"/>
                </a:cubicBezTo>
                <a:cubicBezTo>
                  <a:pt x="6443" y="11102"/>
                  <a:pt x="6411" y="11259"/>
                  <a:pt x="6380" y="11431"/>
                </a:cubicBezTo>
                <a:cubicBezTo>
                  <a:pt x="6380" y="11431"/>
                  <a:pt x="6380" y="11415"/>
                  <a:pt x="6380" y="11415"/>
                </a:cubicBezTo>
                <a:cubicBezTo>
                  <a:pt x="5627" y="10757"/>
                  <a:pt x="4671" y="10303"/>
                  <a:pt x="3825" y="9785"/>
                </a:cubicBezTo>
                <a:cubicBezTo>
                  <a:pt x="3370" y="9503"/>
                  <a:pt x="2916" y="9237"/>
                  <a:pt x="2446" y="8970"/>
                </a:cubicBezTo>
                <a:cubicBezTo>
                  <a:pt x="2179" y="8798"/>
                  <a:pt x="1051" y="8296"/>
                  <a:pt x="862" y="7936"/>
                </a:cubicBezTo>
                <a:close/>
                <a:moveTo>
                  <a:pt x="18998" y="8751"/>
                </a:moveTo>
                <a:lnTo>
                  <a:pt x="18998" y="8751"/>
                </a:lnTo>
                <a:cubicBezTo>
                  <a:pt x="18559" y="9409"/>
                  <a:pt x="16944" y="10256"/>
                  <a:pt x="16600" y="10506"/>
                </a:cubicBezTo>
                <a:cubicBezTo>
                  <a:pt x="15878" y="10992"/>
                  <a:pt x="15095" y="11431"/>
                  <a:pt x="14452" y="12027"/>
                </a:cubicBezTo>
                <a:cubicBezTo>
                  <a:pt x="14421" y="11886"/>
                  <a:pt x="14405" y="11760"/>
                  <a:pt x="14389" y="11619"/>
                </a:cubicBezTo>
                <a:cubicBezTo>
                  <a:pt x="15988" y="10773"/>
                  <a:pt x="17524" y="9801"/>
                  <a:pt x="18998" y="8751"/>
                </a:cubicBezTo>
                <a:close/>
                <a:moveTo>
                  <a:pt x="14860" y="12199"/>
                </a:moveTo>
                <a:lnTo>
                  <a:pt x="14860" y="12199"/>
                </a:lnTo>
                <a:cubicBezTo>
                  <a:pt x="14766" y="12842"/>
                  <a:pt x="14719" y="13500"/>
                  <a:pt x="14687" y="14143"/>
                </a:cubicBezTo>
                <a:cubicBezTo>
                  <a:pt x="14640" y="13563"/>
                  <a:pt x="14578" y="12967"/>
                  <a:pt x="14499" y="12387"/>
                </a:cubicBezTo>
                <a:lnTo>
                  <a:pt x="14515" y="12387"/>
                </a:lnTo>
                <a:cubicBezTo>
                  <a:pt x="14625" y="12325"/>
                  <a:pt x="14734" y="12262"/>
                  <a:pt x="14860" y="12199"/>
                </a:cubicBezTo>
                <a:close/>
                <a:moveTo>
                  <a:pt x="11913" y="835"/>
                </a:moveTo>
                <a:cubicBezTo>
                  <a:pt x="11882" y="1791"/>
                  <a:pt x="12211" y="2920"/>
                  <a:pt x="12367" y="3782"/>
                </a:cubicBezTo>
                <a:cubicBezTo>
                  <a:pt x="12587" y="4973"/>
                  <a:pt x="12853" y="6196"/>
                  <a:pt x="13183" y="7371"/>
                </a:cubicBezTo>
                <a:cubicBezTo>
                  <a:pt x="13073" y="7403"/>
                  <a:pt x="13041" y="7607"/>
                  <a:pt x="13183" y="7622"/>
                </a:cubicBezTo>
                <a:cubicBezTo>
                  <a:pt x="13198" y="7638"/>
                  <a:pt x="13230" y="7638"/>
                  <a:pt x="13245" y="7638"/>
                </a:cubicBezTo>
                <a:cubicBezTo>
                  <a:pt x="13261" y="7654"/>
                  <a:pt x="13261" y="7654"/>
                  <a:pt x="13261" y="7669"/>
                </a:cubicBezTo>
                <a:cubicBezTo>
                  <a:pt x="13279" y="7723"/>
                  <a:pt x="13322" y="7751"/>
                  <a:pt x="13364" y="7751"/>
                </a:cubicBezTo>
                <a:cubicBezTo>
                  <a:pt x="13397" y="7751"/>
                  <a:pt x="13429" y="7734"/>
                  <a:pt x="13449" y="7701"/>
                </a:cubicBezTo>
                <a:cubicBezTo>
                  <a:pt x="13465" y="7685"/>
                  <a:pt x="13465" y="7685"/>
                  <a:pt x="13465" y="7685"/>
                </a:cubicBezTo>
                <a:cubicBezTo>
                  <a:pt x="13496" y="7685"/>
                  <a:pt x="13543" y="7685"/>
                  <a:pt x="13574" y="7701"/>
                </a:cubicBezTo>
                <a:cubicBezTo>
                  <a:pt x="13614" y="7750"/>
                  <a:pt x="13677" y="7774"/>
                  <a:pt x="13746" y="7774"/>
                </a:cubicBezTo>
                <a:cubicBezTo>
                  <a:pt x="13788" y="7774"/>
                  <a:pt x="13831" y="7765"/>
                  <a:pt x="13872" y="7748"/>
                </a:cubicBezTo>
                <a:cubicBezTo>
                  <a:pt x="15408" y="8030"/>
                  <a:pt x="16960" y="8218"/>
                  <a:pt x="18512" y="8484"/>
                </a:cubicBezTo>
                <a:cubicBezTo>
                  <a:pt x="16960" y="9566"/>
                  <a:pt x="15346" y="10538"/>
                  <a:pt x="13684" y="11431"/>
                </a:cubicBezTo>
                <a:cubicBezTo>
                  <a:pt x="13429" y="11566"/>
                  <a:pt x="13577" y="11903"/>
                  <a:pt x="13810" y="11903"/>
                </a:cubicBezTo>
                <a:cubicBezTo>
                  <a:pt x="13820" y="11903"/>
                  <a:pt x="13830" y="11903"/>
                  <a:pt x="13841" y="11901"/>
                </a:cubicBezTo>
                <a:cubicBezTo>
                  <a:pt x="14029" y="13406"/>
                  <a:pt x="14139" y="14895"/>
                  <a:pt x="14154" y="16416"/>
                </a:cubicBezTo>
                <a:cubicBezTo>
                  <a:pt x="12869" y="15099"/>
                  <a:pt x="11568" y="13767"/>
                  <a:pt x="10220" y="12513"/>
                </a:cubicBezTo>
                <a:cubicBezTo>
                  <a:pt x="10164" y="12457"/>
                  <a:pt x="10096" y="12429"/>
                  <a:pt x="10029" y="12429"/>
                </a:cubicBezTo>
                <a:cubicBezTo>
                  <a:pt x="9946" y="12429"/>
                  <a:pt x="9865" y="12473"/>
                  <a:pt x="9813" y="12560"/>
                </a:cubicBezTo>
                <a:cubicBezTo>
                  <a:pt x="8778" y="14190"/>
                  <a:pt x="7446" y="15616"/>
                  <a:pt x="5941" y="16807"/>
                </a:cubicBezTo>
                <a:cubicBezTo>
                  <a:pt x="6427" y="14864"/>
                  <a:pt x="6866" y="12842"/>
                  <a:pt x="6913" y="10867"/>
                </a:cubicBezTo>
                <a:cubicBezTo>
                  <a:pt x="6913" y="10788"/>
                  <a:pt x="6881" y="10741"/>
                  <a:pt x="6834" y="10710"/>
                </a:cubicBezTo>
                <a:cubicBezTo>
                  <a:pt x="6834" y="10632"/>
                  <a:pt x="6803" y="10553"/>
                  <a:pt x="6709" y="10506"/>
                </a:cubicBezTo>
                <a:cubicBezTo>
                  <a:pt x="4953" y="9582"/>
                  <a:pt x="3198" y="8657"/>
                  <a:pt x="1442" y="7732"/>
                </a:cubicBezTo>
                <a:cubicBezTo>
                  <a:pt x="3621" y="7513"/>
                  <a:pt x="5831" y="7309"/>
                  <a:pt x="8010" y="6980"/>
                </a:cubicBezTo>
                <a:cubicBezTo>
                  <a:pt x="8044" y="7014"/>
                  <a:pt x="8088" y="7039"/>
                  <a:pt x="8134" y="7039"/>
                </a:cubicBezTo>
                <a:cubicBezTo>
                  <a:pt x="8171" y="7039"/>
                  <a:pt x="8210" y="7022"/>
                  <a:pt x="8245" y="6980"/>
                </a:cubicBezTo>
                <a:cubicBezTo>
                  <a:pt x="9092" y="5961"/>
                  <a:pt x="9718" y="4738"/>
                  <a:pt x="10361" y="3594"/>
                </a:cubicBezTo>
                <a:cubicBezTo>
                  <a:pt x="10863" y="2732"/>
                  <a:pt x="11521" y="1807"/>
                  <a:pt x="11913" y="835"/>
                </a:cubicBezTo>
                <a:close/>
                <a:moveTo>
                  <a:pt x="6537" y="17027"/>
                </a:moveTo>
                <a:cubicBezTo>
                  <a:pt x="6270" y="17293"/>
                  <a:pt x="6004" y="17560"/>
                  <a:pt x="5737" y="17826"/>
                </a:cubicBezTo>
                <a:cubicBezTo>
                  <a:pt x="5706" y="17795"/>
                  <a:pt x="5675" y="17748"/>
                  <a:pt x="5659" y="17716"/>
                </a:cubicBezTo>
                <a:cubicBezTo>
                  <a:pt x="5957" y="17497"/>
                  <a:pt x="6254" y="17262"/>
                  <a:pt x="6537" y="17027"/>
                </a:cubicBezTo>
                <a:close/>
                <a:moveTo>
                  <a:pt x="12113" y="1"/>
                </a:moveTo>
                <a:cubicBezTo>
                  <a:pt x="12099" y="1"/>
                  <a:pt x="12083" y="6"/>
                  <a:pt x="12070" y="20"/>
                </a:cubicBezTo>
                <a:cubicBezTo>
                  <a:pt x="11223" y="882"/>
                  <a:pt x="10706" y="2168"/>
                  <a:pt x="10079" y="3202"/>
                </a:cubicBezTo>
                <a:cubicBezTo>
                  <a:pt x="9405" y="4315"/>
                  <a:pt x="8590" y="5412"/>
                  <a:pt x="8026" y="6588"/>
                </a:cubicBezTo>
                <a:lnTo>
                  <a:pt x="8010" y="6588"/>
                </a:lnTo>
                <a:cubicBezTo>
                  <a:pt x="5565" y="6760"/>
                  <a:pt x="3135" y="7105"/>
                  <a:pt x="706" y="7371"/>
                </a:cubicBezTo>
                <a:cubicBezTo>
                  <a:pt x="549" y="7387"/>
                  <a:pt x="424" y="7575"/>
                  <a:pt x="502" y="7716"/>
                </a:cubicBezTo>
                <a:cubicBezTo>
                  <a:pt x="0" y="8249"/>
                  <a:pt x="1693" y="9017"/>
                  <a:pt x="1881" y="9143"/>
                </a:cubicBezTo>
                <a:cubicBezTo>
                  <a:pt x="3261" y="10005"/>
                  <a:pt x="4671" y="11149"/>
                  <a:pt x="6176" y="11745"/>
                </a:cubicBezTo>
                <a:cubicBezTo>
                  <a:pt x="6202" y="11751"/>
                  <a:pt x="6225" y="11755"/>
                  <a:pt x="6247" y="11755"/>
                </a:cubicBezTo>
                <a:cubicBezTo>
                  <a:pt x="6278" y="11755"/>
                  <a:pt x="6305" y="11747"/>
                  <a:pt x="6333" y="11729"/>
                </a:cubicBezTo>
                <a:lnTo>
                  <a:pt x="6333" y="11729"/>
                </a:lnTo>
                <a:cubicBezTo>
                  <a:pt x="5972" y="13641"/>
                  <a:pt x="5690" y="15553"/>
                  <a:pt x="5189" y="17434"/>
                </a:cubicBezTo>
                <a:cubicBezTo>
                  <a:pt x="5173" y="17528"/>
                  <a:pt x="5204" y="17622"/>
                  <a:pt x="5267" y="17701"/>
                </a:cubicBezTo>
                <a:cubicBezTo>
                  <a:pt x="5330" y="17889"/>
                  <a:pt x="5424" y="18077"/>
                  <a:pt x="5518" y="18249"/>
                </a:cubicBezTo>
                <a:cubicBezTo>
                  <a:pt x="5552" y="18327"/>
                  <a:pt x="5620" y="18362"/>
                  <a:pt x="5692" y="18362"/>
                </a:cubicBezTo>
                <a:cubicBezTo>
                  <a:pt x="5751" y="18362"/>
                  <a:pt x="5813" y="18339"/>
                  <a:pt x="5863" y="18296"/>
                </a:cubicBezTo>
                <a:cubicBezTo>
                  <a:pt x="7524" y="16854"/>
                  <a:pt x="9029" y="15193"/>
                  <a:pt x="10424" y="13484"/>
                </a:cubicBezTo>
                <a:cubicBezTo>
                  <a:pt x="11678" y="14817"/>
                  <a:pt x="12979" y="16102"/>
                  <a:pt x="14248" y="17403"/>
                </a:cubicBezTo>
                <a:cubicBezTo>
                  <a:pt x="14311" y="17466"/>
                  <a:pt x="14405" y="17481"/>
                  <a:pt x="14483" y="17481"/>
                </a:cubicBezTo>
                <a:cubicBezTo>
                  <a:pt x="14515" y="17497"/>
                  <a:pt x="14546" y="17513"/>
                  <a:pt x="14593" y="17513"/>
                </a:cubicBezTo>
                <a:lnTo>
                  <a:pt x="14687" y="17513"/>
                </a:lnTo>
                <a:cubicBezTo>
                  <a:pt x="14813" y="17513"/>
                  <a:pt x="14922" y="17434"/>
                  <a:pt x="14954" y="17309"/>
                </a:cubicBezTo>
                <a:cubicBezTo>
                  <a:pt x="15220" y="16572"/>
                  <a:pt x="15110" y="15585"/>
                  <a:pt x="15142" y="14785"/>
                </a:cubicBezTo>
                <a:cubicBezTo>
                  <a:pt x="15173" y="13876"/>
                  <a:pt x="15252" y="12936"/>
                  <a:pt x="15189" y="12027"/>
                </a:cubicBezTo>
                <a:cubicBezTo>
                  <a:pt x="16364" y="11337"/>
                  <a:pt x="17477" y="10381"/>
                  <a:pt x="18574" y="9613"/>
                </a:cubicBezTo>
                <a:cubicBezTo>
                  <a:pt x="19029" y="9299"/>
                  <a:pt x="19844" y="8860"/>
                  <a:pt x="19390" y="8281"/>
                </a:cubicBezTo>
                <a:cubicBezTo>
                  <a:pt x="19374" y="8202"/>
                  <a:pt x="19327" y="8124"/>
                  <a:pt x="19217" y="8108"/>
                </a:cubicBezTo>
                <a:cubicBezTo>
                  <a:pt x="17509" y="7795"/>
                  <a:pt x="15753" y="7465"/>
                  <a:pt x="14013" y="7387"/>
                </a:cubicBezTo>
                <a:cubicBezTo>
                  <a:pt x="13590" y="5553"/>
                  <a:pt x="13292" y="3704"/>
                  <a:pt x="13088" y="1838"/>
                </a:cubicBezTo>
                <a:cubicBezTo>
                  <a:pt x="13045" y="1360"/>
                  <a:pt x="13001" y="89"/>
                  <a:pt x="12324" y="89"/>
                </a:cubicBezTo>
                <a:cubicBezTo>
                  <a:pt x="12270" y="89"/>
                  <a:pt x="12211" y="97"/>
                  <a:pt x="12148" y="114"/>
                </a:cubicBezTo>
                <a:cubicBezTo>
                  <a:pt x="12148" y="99"/>
                  <a:pt x="12164" y="83"/>
                  <a:pt x="12164" y="67"/>
                </a:cubicBezTo>
                <a:cubicBezTo>
                  <a:pt x="12175" y="34"/>
                  <a:pt x="12147" y="1"/>
                  <a:pt x="1211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26" name="Google Shape;2426;p57"/>
          <p:cNvSpPr/>
          <p:nvPr/>
        </p:nvSpPr>
        <p:spPr>
          <a:xfrm>
            <a:off x="535628" y="2666980"/>
            <a:ext cx="496125" cy="459050"/>
          </a:xfrm>
          <a:custGeom>
            <a:avLst/>
            <a:gdLst/>
            <a:ahLst/>
            <a:cxnLst/>
            <a:rect l="l" t="t" r="r" b="b"/>
            <a:pathLst>
              <a:path w="19845" h="18362" extrusionOk="0">
                <a:moveTo>
                  <a:pt x="12101" y="287"/>
                </a:moveTo>
                <a:lnTo>
                  <a:pt x="12101" y="287"/>
                </a:lnTo>
                <a:cubicBezTo>
                  <a:pt x="12885" y="1086"/>
                  <a:pt x="12744" y="2653"/>
                  <a:pt x="12885" y="3735"/>
                </a:cubicBezTo>
                <a:cubicBezTo>
                  <a:pt x="12916" y="3970"/>
                  <a:pt x="12963" y="4221"/>
                  <a:pt x="12994" y="4456"/>
                </a:cubicBezTo>
                <a:cubicBezTo>
                  <a:pt x="12979" y="4425"/>
                  <a:pt x="12979" y="4393"/>
                  <a:pt x="12979" y="4378"/>
                </a:cubicBezTo>
                <a:cubicBezTo>
                  <a:pt x="12822" y="3657"/>
                  <a:pt x="12712" y="2951"/>
                  <a:pt x="12587" y="2230"/>
                </a:cubicBezTo>
                <a:cubicBezTo>
                  <a:pt x="12477" y="1588"/>
                  <a:pt x="12430" y="851"/>
                  <a:pt x="12101" y="287"/>
                </a:cubicBezTo>
                <a:close/>
                <a:moveTo>
                  <a:pt x="862" y="7936"/>
                </a:moveTo>
                <a:lnTo>
                  <a:pt x="862" y="7936"/>
                </a:lnTo>
                <a:cubicBezTo>
                  <a:pt x="2728" y="8923"/>
                  <a:pt x="4593" y="9926"/>
                  <a:pt x="6458" y="10930"/>
                </a:cubicBezTo>
                <a:cubicBezTo>
                  <a:pt x="6458" y="10930"/>
                  <a:pt x="6474" y="10930"/>
                  <a:pt x="6474" y="10945"/>
                </a:cubicBezTo>
                <a:cubicBezTo>
                  <a:pt x="6443" y="11102"/>
                  <a:pt x="6411" y="11259"/>
                  <a:pt x="6380" y="11431"/>
                </a:cubicBezTo>
                <a:cubicBezTo>
                  <a:pt x="6380" y="11431"/>
                  <a:pt x="6380" y="11415"/>
                  <a:pt x="6380" y="11415"/>
                </a:cubicBezTo>
                <a:cubicBezTo>
                  <a:pt x="5627" y="10757"/>
                  <a:pt x="4671" y="10303"/>
                  <a:pt x="3825" y="9785"/>
                </a:cubicBezTo>
                <a:cubicBezTo>
                  <a:pt x="3370" y="9503"/>
                  <a:pt x="2916" y="9237"/>
                  <a:pt x="2446" y="8970"/>
                </a:cubicBezTo>
                <a:cubicBezTo>
                  <a:pt x="2179" y="8798"/>
                  <a:pt x="1051" y="8296"/>
                  <a:pt x="862" y="7936"/>
                </a:cubicBezTo>
                <a:close/>
                <a:moveTo>
                  <a:pt x="18998" y="8751"/>
                </a:moveTo>
                <a:lnTo>
                  <a:pt x="18998" y="8751"/>
                </a:lnTo>
                <a:cubicBezTo>
                  <a:pt x="18559" y="9409"/>
                  <a:pt x="16944" y="10256"/>
                  <a:pt x="16600" y="10506"/>
                </a:cubicBezTo>
                <a:cubicBezTo>
                  <a:pt x="15878" y="10992"/>
                  <a:pt x="15095" y="11431"/>
                  <a:pt x="14452" y="12027"/>
                </a:cubicBezTo>
                <a:cubicBezTo>
                  <a:pt x="14421" y="11886"/>
                  <a:pt x="14405" y="11760"/>
                  <a:pt x="14389" y="11619"/>
                </a:cubicBezTo>
                <a:cubicBezTo>
                  <a:pt x="15988" y="10773"/>
                  <a:pt x="17524" y="9801"/>
                  <a:pt x="18998" y="8751"/>
                </a:cubicBezTo>
                <a:close/>
                <a:moveTo>
                  <a:pt x="14860" y="12199"/>
                </a:moveTo>
                <a:lnTo>
                  <a:pt x="14860" y="12199"/>
                </a:lnTo>
                <a:cubicBezTo>
                  <a:pt x="14766" y="12842"/>
                  <a:pt x="14719" y="13500"/>
                  <a:pt x="14687" y="14143"/>
                </a:cubicBezTo>
                <a:cubicBezTo>
                  <a:pt x="14640" y="13563"/>
                  <a:pt x="14578" y="12967"/>
                  <a:pt x="14499" y="12387"/>
                </a:cubicBezTo>
                <a:lnTo>
                  <a:pt x="14515" y="12387"/>
                </a:lnTo>
                <a:cubicBezTo>
                  <a:pt x="14625" y="12325"/>
                  <a:pt x="14734" y="12262"/>
                  <a:pt x="14860" y="12199"/>
                </a:cubicBezTo>
                <a:close/>
                <a:moveTo>
                  <a:pt x="11913" y="835"/>
                </a:moveTo>
                <a:cubicBezTo>
                  <a:pt x="11882" y="1791"/>
                  <a:pt x="12211" y="2920"/>
                  <a:pt x="12367" y="3782"/>
                </a:cubicBezTo>
                <a:cubicBezTo>
                  <a:pt x="12587" y="4973"/>
                  <a:pt x="12853" y="6196"/>
                  <a:pt x="13183" y="7371"/>
                </a:cubicBezTo>
                <a:cubicBezTo>
                  <a:pt x="13073" y="7403"/>
                  <a:pt x="13041" y="7607"/>
                  <a:pt x="13183" y="7622"/>
                </a:cubicBezTo>
                <a:cubicBezTo>
                  <a:pt x="13198" y="7638"/>
                  <a:pt x="13230" y="7638"/>
                  <a:pt x="13245" y="7638"/>
                </a:cubicBezTo>
                <a:cubicBezTo>
                  <a:pt x="13261" y="7654"/>
                  <a:pt x="13261" y="7654"/>
                  <a:pt x="13261" y="7669"/>
                </a:cubicBezTo>
                <a:cubicBezTo>
                  <a:pt x="13279" y="7723"/>
                  <a:pt x="13322" y="7751"/>
                  <a:pt x="13364" y="7751"/>
                </a:cubicBezTo>
                <a:cubicBezTo>
                  <a:pt x="13397" y="7751"/>
                  <a:pt x="13429" y="7734"/>
                  <a:pt x="13449" y="7701"/>
                </a:cubicBezTo>
                <a:cubicBezTo>
                  <a:pt x="13465" y="7685"/>
                  <a:pt x="13465" y="7685"/>
                  <a:pt x="13465" y="7685"/>
                </a:cubicBezTo>
                <a:cubicBezTo>
                  <a:pt x="13496" y="7685"/>
                  <a:pt x="13543" y="7685"/>
                  <a:pt x="13574" y="7701"/>
                </a:cubicBezTo>
                <a:cubicBezTo>
                  <a:pt x="13614" y="7750"/>
                  <a:pt x="13677" y="7774"/>
                  <a:pt x="13746" y="7774"/>
                </a:cubicBezTo>
                <a:cubicBezTo>
                  <a:pt x="13788" y="7774"/>
                  <a:pt x="13831" y="7765"/>
                  <a:pt x="13872" y="7748"/>
                </a:cubicBezTo>
                <a:cubicBezTo>
                  <a:pt x="15408" y="8030"/>
                  <a:pt x="16960" y="8218"/>
                  <a:pt x="18512" y="8484"/>
                </a:cubicBezTo>
                <a:cubicBezTo>
                  <a:pt x="16960" y="9566"/>
                  <a:pt x="15346" y="10538"/>
                  <a:pt x="13684" y="11431"/>
                </a:cubicBezTo>
                <a:cubicBezTo>
                  <a:pt x="13429" y="11566"/>
                  <a:pt x="13577" y="11903"/>
                  <a:pt x="13810" y="11903"/>
                </a:cubicBezTo>
                <a:cubicBezTo>
                  <a:pt x="13820" y="11903"/>
                  <a:pt x="13830" y="11903"/>
                  <a:pt x="13841" y="11901"/>
                </a:cubicBezTo>
                <a:cubicBezTo>
                  <a:pt x="14029" y="13406"/>
                  <a:pt x="14139" y="14895"/>
                  <a:pt x="14154" y="16416"/>
                </a:cubicBezTo>
                <a:cubicBezTo>
                  <a:pt x="12869" y="15099"/>
                  <a:pt x="11568" y="13767"/>
                  <a:pt x="10220" y="12513"/>
                </a:cubicBezTo>
                <a:cubicBezTo>
                  <a:pt x="10164" y="12457"/>
                  <a:pt x="10096" y="12429"/>
                  <a:pt x="10029" y="12429"/>
                </a:cubicBezTo>
                <a:cubicBezTo>
                  <a:pt x="9946" y="12429"/>
                  <a:pt x="9865" y="12473"/>
                  <a:pt x="9813" y="12560"/>
                </a:cubicBezTo>
                <a:cubicBezTo>
                  <a:pt x="8778" y="14190"/>
                  <a:pt x="7446" y="15616"/>
                  <a:pt x="5941" y="16807"/>
                </a:cubicBezTo>
                <a:cubicBezTo>
                  <a:pt x="6427" y="14864"/>
                  <a:pt x="6866" y="12842"/>
                  <a:pt x="6913" y="10867"/>
                </a:cubicBezTo>
                <a:cubicBezTo>
                  <a:pt x="6913" y="10788"/>
                  <a:pt x="6881" y="10741"/>
                  <a:pt x="6834" y="10710"/>
                </a:cubicBezTo>
                <a:cubicBezTo>
                  <a:pt x="6834" y="10632"/>
                  <a:pt x="6803" y="10553"/>
                  <a:pt x="6709" y="10506"/>
                </a:cubicBezTo>
                <a:cubicBezTo>
                  <a:pt x="4953" y="9582"/>
                  <a:pt x="3198" y="8657"/>
                  <a:pt x="1442" y="7732"/>
                </a:cubicBezTo>
                <a:cubicBezTo>
                  <a:pt x="3621" y="7513"/>
                  <a:pt x="5831" y="7309"/>
                  <a:pt x="8010" y="6980"/>
                </a:cubicBezTo>
                <a:cubicBezTo>
                  <a:pt x="8044" y="7014"/>
                  <a:pt x="8088" y="7039"/>
                  <a:pt x="8134" y="7039"/>
                </a:cubicBezTo>
                <a:cubicBezTo>
                  <a:pt x="8171" y="7039"/>
                  <a:pt x="8210" y="7022"/>
                  <a:pt x="8245" y="6980"/>
                </a:cubicBezTo>
                <a:cubicBezTo>
                  <a:pt x="9092" y="5961"/>
                  <a:pt x="9718" y="4738"/>
                  <a:pt x="10361" y="3594"/>
                </a:cubicBezTo>
                <a:cubicBezTo>
                  <a:pt x="10863" y="2732"/>
                  <a:pt x="11521" y="1807"/>
                  <a:pt x="11913" y="835"/>
                </a:cubicBezTo>
                <a:close/>
                <a:moveTo>
                  <a:pt x="6537" y="17027"/>
                </a:moveTo>
                <a:cubicBezTo>
                  <a:pt x="6270" y="17293"/>
                  <a:pt x="6004" y="17560"/>
                  <a:pt x="5737" y="17826"/>
                </a:cubicBezTo>
                <a:cubicBezTo>
                  <a:pt x="5706" y="17795"/>
                  <a:pt x="5675" y="17748"/>
                  <a:pt x="5659" y="17716"/>
                </a:cubicBezTo>
                <a:cubicBezTo>
                  <a:pt x="5957" y="17497"/>
                  <a:pt x="6254" y="17262"/>
                  <a:pt x="6537" y="17027"/>
                </a:cubicBezTo>
                <a:close/>
                <a:moveTo>
                  <a:pt x="12113" y="1"/>
                </a:moveTo>
                <a:cubicBezTo>
                  <a:pt x="12099" y="1"/>
                  <a:pt x="12083" y="6"/>
                  <a:pt x="12070" y="20"/>
                </a:cubicBezTo>
                <a:cubicBezTo>
                  <a:pt x="11223" y="882"/>
                  <a:pt x="10706" y="2168"/>
                  <a:pt x="10079" y="3202"/>
                </a:cubicBezTo>
                <a:cubicBezTo>
                  <a:pt x="9405" y="4315"/>
                  <a:pt x="8590" y="5412"/>
                  <a:pt x="8026" y="6588"/>
                </a:cubicBezTo>
                <a:lnTo>
                  <a:pt x="8010" y="6588"/>
                </a:lnTo>
                <a:cubicBezTo>
                  <a:pt x="5565" y="6760"/>
                  <a:pt x="3135" y="7105"/>
                  <a:pt x="706" y="7371"/>
                </a:cubicBezTo>
                <a:cubicBezTo>
                  <a:pt x="549" y="7387"/>
                  <a:pt x="424" y="7575"/>
                  <a:pt x="502" y="7716"/>
                </a:cubicBezTo>
                <a:cubicBezTo>
                  <a:pt x="0" y="8249"/>
                  <a:pt x="1693" y="9017"/>
                  <a:pt x="1881" y="9143"/>
                </a:cubicBezTo>
                <a:cubicBezTo>
                  <a:pt x="3261" y="10005"/>
                  <a:pt x="4671" y="11149"/>
                  <a:pt x="6176" y="11745"/>
                </a:cubicBezTo>
                <a:cubicBezTo>
                  <a:pt x="6202" y="11751"/>
                  <a:pt x="6225" y="11755"/>
                  <a:pt x="6247" y="11755"/>
                </a:cubicBezTo>
                <a:cubicBezTo>
                  <a:pt x="6278" y="11755"/>
                  <a:pt x="6305" y="11747"/>
                  <a:pt x="6333" y="11729"/>
                </a:cubicBezTo>
                <a:lnTo>
                  <a:pt x="6333" y="11729"/>
                </a:lnTo>
                <a:cubicBezTo>
                  <a:pt x="5972" y="13641"/>
                  <a:pt x="5690" y="15553"/>
                  <a:pt x="5189" y="17434"/>
                </a:cubicBezTo>
                <a:cubicBezTo>
                  <a:pt x="5173" y="17528"/>
                  <a:pt x="5204" y="17622"/>
                  <a:pt x="5267" y="17701"/>
                </a:cubicBezTo>
                <a:cubicBezTo>
                  <a:pt x="5330" y="17889"/>
                  <a:pt x="5424" y="18077"/>
                  <a:pt x="5518" y="18249"/>
                </a:cubicBezTo>
                <a:cubicBezTo>
                  <a:pt x="5552" y="18327"/>
                  <a:pt x="5620" y="18362"/>
                  <a:pt x="5692" y="18362"/>
                </a:cubicBezTo>
                <a:cubicBezTo>
                  <a:pt x="5751" y="18362"/>
                  <a:pt x="5813" y="18339"/>
                  <a:pt x="5863" y="18296"/>
                </a:cubicBezTo>
                <a:cubicBezTo>
                  <a:pt x="7524" y="16854"/>
                  <a:pt x="9029" y="15193"/>
                  <a:pt x="10424" y="13484"/>
                </a:cubicBezTo>
                <a:cubicBezTo>
                  <a:pt x="11678" y="14817"/>
                  <a:pt x="12979" y="16102"/>
                  <a:pt x="14248" y="17403"/>
                </a:cubicBezTo>
                <a:cubicBezTo>
                  <a:pt x="14311" y="17466"/>
                  <a:pt x="14405" y="17481"/>
                  <a:pt x="14483" y="17481"/>
                </a:cubicBezTo>
                <a:cubicBezTo>
                  <a:pt x="14515" y="17497"/>
                  <a:pt x="14546" y="17513"/>
                  <a:pt x="14593" y="17513"/>
                </a:cubicBezTo>
                <a:lnTo>
                  <a:pt x="14687" y="17513"/>
                </a:lnTo>
                <a:cubicBezTo>
                  <a:pt x="14813" y="17513"/>
                  <a:pt x="14922" y="17434"/>
                  <a:pt x="14954" y="17309"/>
                </a:cubicBezTo>
                <a:cubicBezTo>
                  <a:pt x="15220" y="16572"/>
                  <a:pt x="15110" y="15585"/>
                  <a:pt x="15142" y="14785"/>
                </a:cubicBezTo>
                <a:cubicBezTo>
                  <a:pt x="15173" y="13876"/>
                  <a:pt x="15252" y="12936"/>
                  <a:pt x="15189" y="12027"/>
                </a:cubicBezTo>
                <a:cubicBezTo>
                  <a:pt x="16364" y="11337"/>
                  <a:pt x="17477" y="10381"/>
                  <a:pt x="18574" y="9613"/>
                </a:cubicBezTo>
                <a:cubicBezTo>
                  <a:pt x="19029" y="9299"/>
                  <a:pt x="19844" y="8860"/>
                  <a:pt x="19390" y="8281"/>
                </a:cubicBezTo>
                <a:cubicBezTo>
                  <a:pt x="19374" y="8202"/>
                  <a:pt x="19327" y="8124"/>
                  <a:pt x="19217" y="8108"/>
                </a:cubicBezTo>
                <a:cubicBezTo>
                  <a:pt x="17509" y="7795"/>
                  <a:pt x="15753" y="7465"/>
                  <a:pt x="14013" y="7387"/>
                </a:cubicBezTo>
                <a:cubicBezTo>
                  <a:pt x="13590" y="5553"/>
                  <a:pt x="13292" y="3704"/>
                  <a:pt x="13088" y="1838"/>
                </a:cubicBezTo>
                <a:cubicBezTo>
                  <a:pt x="13045" y="1360"/>
                  <a:pt x="13001" y="89"/>
                  <a:pt x="12324" y="89"/>
                </a:cubicBezTo>
                <a:cubicBezTo>
                  <a:pt x="12270" y="89"/>
                  <a:pt x="12211" y="97"/>
                  <a:pt x="12148" y="114"/>
                </a:cubicBezTo>
                <a:cubicBezTo>
                  <a:pt x="12148" y="99"/>
                  <a:pt x="12164" y="83"/>
                  <a:pt x="12164" y="67"/>
                </a:cubicBezTo>
                <a:cubicBezTo>
                  <a:pt x="12175" y="34"/>
                  <a:pt x="12147" y="1"/>
                  <a:pt x="1211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7" name="Google Shape;2427;p57"/>
          <p:cNvGrpSpPr/>
          <p:nvPr/>
        </p:nvGrpSpPr>
        <p:grpSpPr>
          <a:xfrm flipH="1">
            <a:off x="6837628" y="938650"/>
            <a:ext cx="1586366" cy="176025"/>
            <a:chOff x="4345425" y="2175475"/>
            <a:chExt cx="800750" cy="176025"/>
          </a:xfrm>
        </p:grpSpPr>
        <p:sp>
          <p:nvSpPr>
            <p:cNvPr id="2428" name="Google Shape;2428;p57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7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0" name="Google Shape;2430;p57"/>
          <p:cNvGrpSpPr/>
          <p:nvPr/>
        </p:nvGrpSpPr>
        <p:grpSpPr>
          <a:xfrm>
            <a:off x="-152797" y="472609"/>
            <a:ext cx="1745583" cy="230173"/>
            <a:chOff x="1394800" y="3522000"/>
            <a:chExt cx="1048650" cy="138275"/>
          </a:xfrm>
        </p:grpSpPr>
        <p:sp>
          <p:nvSpPr>
            <p:cNvPr id="2431" name="Google Shape;2431;p57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7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7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7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7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7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7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7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7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0" name="Google Shape;2440;p57"/>
          <p:cNvGrpSpPr/>
          <p:nvPr/>
        </p:nvGrpSpPr>
        <p:grpSpPr>
          <a:xfrm>
            <a:off x="8321694" y="4785072"/>
            <a:ext cx="806657" cy="421744"/>
            <a:chOff x="1822875" y="1377000"/>
            <a:chExt cx="548075" cy="286550"/>
          </a:xfrm>
        </p:grpSpPr>
        <p:sp>
          <p:nvSpPr>
            <p:cNvPr id="2441" name="Google Shape;2441;p57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7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7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7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7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7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7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7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7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AEAEFB85-36CE-4017-ADDF-E33C18487DD6}"/>
                  </a:ext>
                </a:extLst>
              </p14:cNvPr>
              <p14:cNvContentPartPr/>
              <p14:nvPr/>
            </p14:nvContentPartPr>
            <p14:xfrm>
              <a:off x="1041073" y="1900096"/>
              <a:ext cx="2019600" cy="37944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AEAEFB85-36CE-4017-ADDF-E33C18487D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3433" y="1864096"/>
                <a:ext cx="205524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7988D5B6-E98B-4F1F-B658-73CC7CEA0089}"/>
                  </a:ext>
                </a:extLst>
              </p14:cNvPr>
              <p14:cNvContentPartPr/>
              <p14:nvPr/>
            </p14:nvContentPartPr>
            <p14:xfrm>
              <a:off x="3251473" y="2027176"/>
              <a:ext cx="1071000" cy="22644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7988D5B6-E98B-4F1F-B658-73CC7CEA00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33473" y="1991176"/>
                <a:ext cx="1106640" cy="2980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BA03CE0F-0A20-432A-8FE2-72EFAB914CFD}"/>
              </a:ext>
            </a:extLst>
          </p:cNvPr>
          <p:cNvSpPr txBox="1"/>
          <p:nvPr/>
        </p:nvSpPr>
        <p:spPr>
          <a:xfrm>
            <a:off x="1802074" y="2308530"/>
            <a:ext cx="2898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FF"/>
                </a:solidFill>
              </a:rPr>
              <a:t>n = k                       n = k + 1     </a:t>
            </a:r>
            <a:endParaRPr lang="es-CO" dirty="0">
              <a:solidFill>
                <a:srgbClr val="FF00FF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0DD11B2-CEA8-4031-9C5C-A93332B52351}"/>
              </a:ext>
            </a:extLst>
          </p:cNvPr>
          <p:cNvSpPr txBox="1"/>
          <p:nvPr/>
        </p:nvSpPr>
        <p:spPr>
          <a:xfrm>
            <a:off x="1236374" y="2912961"/>
            <a:ext cx="5820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K x (2k + 1) + (4(k + 1) – 1) = (k + 1) x (2k + 2 + 1)</a:t>
            </a:r>
            <a:endParaRPr lang="es-CO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C223BAB5-DA6A-42CB-A586-89B2D7D1FF07}"/>
                  </a:ext>
                </a:extLst>
              </p14:cNvPr>
              <p14:cNvContentPartPr/>
              <p14:nvPr/>
            </p14:nvContentPartPr>
            <p14:xfrm>
              <a:off x="3784633" y="2909426"/>
              <a:ext cx="670680" cy="48600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C223BAB5-DA6A-42CB-A586-89B2D7D1FF0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75633" y="2900426"/>
                <a:ext cx="68832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F1B4CAC4-CA10-46FF-9597-60B3198FBED2}"/>
                  </a:ext>
                </a:extLst>
              </p14:cNvPr>
              <p14:cNvContentPartPr/>
              <p14:nvPr/>
            </p14:nvContentPartPr>
            <p14:xfrm>
              <a:off x="3775273" y="2813666"/>
              <a:ext cx="1015560" cy="147960"/>
            </p14:xfrm>
          </p:contentPart>
        </mc:Choice>
        <mc:Fallback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F1B4CAC4-CA10-46FF-9597-60B3198FBE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66273" y="2804666"/>
                <a:ext cx="103320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9384825C-69FD-486E-8108-55DE771289B5}"/>
                  </a:ext>
                </a:extLst>
              </p14:cNvPr>
              <p14:cNvContentPartPr/>
              <p14:nvPr/>
            </p14:nvContentPartPr>
            <p14:xfrm>
              <a:off x="3776353" y="2662466"/>
              <a:ext cx="1268640" cy="255240"/>
            </p14:xfrm>
          </p:contentPart>
        </mc:Choice>
        <mc:Fallback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9384825C-69FD-486E-8108-55DE771289B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67713" y="2653826"/>
                <a:ext cx="12862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30843416-C322-4472-B59A-3500B8B20F5F}"/>
                  </a:ext>
                </a:extLst>
              </p14:cNvPr>
              <p14:cNvContentPartPr/>
              <p14:nvPr/>
            </p14:nvContentPartPr>
            <p14:xfrm>
              <a:off x="4047073" y="3188066"/>
              <a:ext cx="474120" cy="64800"/>
            </p14:xfrm>
          </p:contentPart>
        </mc:Choice>
        <mc:Fallback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30843416-C322-4472-B59A-3500B8B20F5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38073" y="3179066"/>
                <a:ext cx="4917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A133BD3F-E3F9-42A0-A704-260FE2A3E465}"/>
                  </a:ext>
                </a:extLst>
              </p14:cNvPr>
              <p14:cNvContentPartPr/>
              <p14:nvPr/>
            </p14:nvContentPartPr>
            <p14:xfrm>
              <a:off x="4047073" y="3180146"/>
              <a:ext cx="728280" cy="136800"/>
            </p14:xfrm>
          </p:contentPart>
        </mc:Choice>
        <mc:Fallback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A133BD3F-E3F9-42A0-A704-260FE2A3E46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38073" y="3171506"/>
                <a:ext cx="7459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1" name="Entrada de lápiz 30">
                <a:extLst>
                  <a:ext uri="{FF2B5EF4-FFF2-40B4-BE49-F238E27FC236}">
                    <a16:creationId xmlns:a16="http://schemas.microsoft.com/office/drawing/2014/main" id="{FC702654-1388-412A-B28F-5C51C82D905C}"/>
                  </a:ext>
                </a:extLst>
              </p14:cNvPr>
              <p14:cNvContentPartPr/>
              <p14:nvPr/>
            </p14:nvContentPartPr>
            <p14:xfrm>
              <a:off x="4054633" y="3179066"/>
              <a:ext cx="1029600" cy="232200"/>
            </p14:xfrm>
          </p:contentPart>
        </mc:Choice>
        <mc:Fallback>
          <p:pic>
            <p:nvPicPr>
              <p:cNvPr id="31" name="Entrada de lápiz 30">
                <a:extLst>
                  <a:ext uri="{FF2B5EF4-FFF2-40B4-BE49-F238E27FC236}">
                    <a16:creationId xmlns:a16="http://schemas.microsoft.com/office/drawing/2014/main" id="{FC702654-1388-412A-B28F-5C51C82D905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45993" y="3170426"/>
                <a:ext cx="10472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2" name="Entrada de lápiz 31">
                <a:extLst>
                  <a:ext uri="{FF2B5EF4-FFF2-40B4-BE49-F238E27FC236}">
                    <a16:creationId xmlns:a16="http://schemas.microsoft.com/office/drawing/2014/main" id="{E12809EB-536E-4230-8872-CC5B2EBE9658}"/>
                  </a:ext>
                </a:extLst>
              </p14:cNvPr>
              <p14:cNvContentPartPr/>
              <p14:nvPr/>
            </p14:nvContentPartPr>
            <p14:xfrm>
              <a:off x="5571967" y="3399997"/>
              <a:ext cx="360" cy="360"/>
            </p14:xfrm>
          </p:contentPart>
        </mc:Choice>
        <mc:Fallback>
          <p:pic>
            <p:nvPicPr>
              <p:cNvPr id="32" name="Entrada de lápiz 31">
                <a:extLst>
                  <a:ext uri="{FF2B5EF4-FFF2-40B4-BE49-F238E27FC236}">
                    <a16:creationId xmlns:a16="http://schemas.microsoft.com/office/drawing/2014/main" id="{E12809EB-536E-4230-8872-CC5B2EBE965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563327" y="339135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CuadroTexto 32">
            <a:extLst>
              <a:ext uri="{FF2B5EF4-FFF2-40B4-BE49-F238E27FC236}">
                <a16:creationId xmlns:a16="http://schemas.microsoft.com/office/drawing/2014/main" id="{0005EE7D-747D-42B7-A5AD-A27F2D3E8C20}"/>
              </a:ext>
            </a:extLst>
          </p:cNvPr>
          <p:cNvSpPr txBox="1"/>
          <p:nvPr/>
        </p:nvSpPr>
        <p:spPr>
          <a:xfrm>
            <a:off x="1186873" y="3628706"/>
            <a:ext cx="5650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2k  + k + 4k + 4 – 1 = 2k  + 2k + k + 2k + 2 + 1</a:t>
            </a:r>
            <a:endParaRPr lang="es-CO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D83AE07-35F3-4924-A951-BF70CC99E71C}"/>
              </a:ext>
            </a:extLst>
          </p:cNvPr>
          <p:cNvSpPr txBox="1"/>
          <p:nvPr/>
        </p:nvSpPr>
        <p:spPr>
          <a:xfrm>
            <a:off x="1186873" y="3474817"/>
            <a:ext cx="3603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  2                                          2</a:t>
            </a:r>
            <a:endParaRPr lang="es-CO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40DEA4E-D43E-4107-9B8F-47B34D4EAC58}"/>
              </a:ext>
            </a:extLst>
          </p:cNvPr>
          <p:cNvSpPr txBox="1"/>
          <p:nvPr/>
        </p:nvSpPr>
        <p:spPr>
          <a:xfrm>
            <a:off x="1186873" y="4329116"/>
            <a:ext cx="4961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2k  + 5k + 3 = 2k + 5k + 3</a:t>
            </a:r>
            <a:endParaRPr lang="es-CO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D6161D7-C220-4DC5-9E96-4D831226DF29}"/>
              </a:ext>
            </a:extLst>
          </p:cNvPr>
          <p:cNvSpPr txBox="1"/>
          <p:nvPr/>
        </p:nvSpPr>
        <p:spPr>
          <a:xfrm>
            <a:off x="1236374" y="4149457"/>
            <a:ext cx="2164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 2                     2</a:t>
            </a:r>
            <a:endParaRPr lang="es-CO" dirty="0"/>
          </a:p>
        </p:txBody>
      </p:sp>
      <p:graphicFrame>
        <p:nvGraphicFramePr>
          <p:cNvPr id="41" name="Tabla 40">
            <a:extLst>
              <a:ext uri="{FF2B5EF4-FFF2-40B4-BE49-F238E27FC236}">
                <a16:creationId xmlns:a16="http://schemas.microsoft.com/office/drawing/2014/main" id="{8E1945DC-1E23-4232-BCE5-F5DEEB854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924114"/>
              </p:ext>
            </p:extLst>
          </p:nvPr>
        </p:nvGraphicFramePr>
        <p:xfrm>
          <a:off x="1098824" y="4190562"/>
          <a:ext cx="2352042" cy="632041"/>
        </p:xfrm>
        <a:graphic>
          <a:graphicData uri="http://schemas.openxmlformats.org/drawingml/2006/table">
            <a:tbl>
              <a:tblPr/>
              <a:tblGrid>
                <a:gridCol w="2352042">
                  <a:extLst>
                    <a:ext uri="{9D8B030D-6E8A-4147-A177-3AD203B41FA5}">
                      <a16:colId xmlns:a16="http://schemas.microsoft.com/office/drawing/2014/main" val="2835695031"/>
                    </a:ext>
                  </a:extLst>
                </a:gridCol>
              </a:tblGrid>
              <a:tr h="632041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9050" cmpd="sng">
                      <a:solidFill>
                        <a:srgbClr val="FF00FF"/>
                      </a:solidFill>
                      <a:prstDash val="solid"/>
                    </a:lnL>
                    <a:lnR w="19050" cmpd="sng">
                      <a:solidFill>
                        <a:srgbClr val="FF00FF"/>
                      </a:solidFill>
                      <a:prstDash val="solid"/>
                    </a:lnR>
                    <a:lnT w="19050" cmpd="sng">
                      <a:solidFill>
                        <a:srgbClr val="FF00FF"/>
                      </a:solidFill>
                      <a:prstDash val="solid"/>
                    </a:lnT>
                    <a:lnB w="19050" cmpd="sng">
                      <a:solidFill>
                        <a:srgbClr val="FF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81123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4" name="Entrada de lápiz 43">
                <a:extLst>
                  <a:ext uri="{FF2B5EF4-FFF2-40B4-BE49-F238E27FC236}">
                    <a16:creationId xmlns:a16="http://schemas.microsoft.com/office/drawing/2014/main" id="{CBC7BAD9-1E3E-48BD-820D-E455910B93E5}"/>
                  </a:ext>
                </a:extLst>
              </p14:cNvPr>
              <p14:cNvContentPartPr/>
              <p14:nvPr/>
            </p14:nvContentPartPr>
            <p14:xfrm>
              <a:off x="3522193" y="4304567"/>
              <a:ext cx="168480" cy="282240"/>
            </p14:xfrm>
          </p:contentPart>
        </mc:Choice>
        <mc:Fallback>
          <p:pic>
            <p:nvPicPr>
              <p:cNvPr id="44" name="Entrada de lápiz 43">
                <a:extLst>
                  <a:ext uri="{FF2B5EF4-FFF2-40B4-BE49-F238E27FC236}">
                    <a16:creationId xmlns:a16="http://schemas.microsoft.com/office/drawing/2014/main" id="{CBC7BAD9-1E3E-48BD-820D-E455910B93E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504553" y="4268567"/>
                <a:ext cx="204120" cy="353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989;p34">
            <a:extLst>
              <a:ext uri="{FF2B5EF4-FFF2-40B4-BE49-F238E27FC236}">
                <a16:creationId xmlns:a16="http://schemas.microsoft.com/office/drawing/2014/main" id="{14337037-A267-4C15-B094-4F1230D448F6}"/>
              </a:ext>
            </a:extLst>
          </p:cNvPr>
          <p:cNvGrpSpPr/>
          <p:nvPr/>
        </p:nvGrpSpPr>
        <p:grpSpPr>
          <a:xfrm>
            <a:off x="2175372" y="1318955"/>
            <a:ext cx="5160527" cy="2031739"/>
            <a:chOff x="4319250" y="3137000"/>
            <a:chExt cx="885825" cy="524125"/>
          </a:xfrm>
        </p:grpSpPr>
        <p:sp>
          <p:nvSpPr>
            <p:cNvPr id="35" name="Google Shape;990;p34">
              <a:extLst>
                <a:ext uri="{FF2B5EF4-FFF2-40B4-BE49-F238E27FC236}">
                  <a16:creationId xmlns:a16="http://schemas.microsoft.com/office/drawing/2014/main" id="{A25BE5D0-AEC6-46E9-8D68-DD3622DE0F2C}"/>
                </a:ext>
              </a:extLst>
            </p:cNvPr>
            <p:cNvSpPr/>
            <p:nvPr/>
          </p:nvSpPr>
          <p:spPr>
            <a:xfrm>
              <a:off x="4334525" y="3137000"/>
              <a:ext cx="816875" cy="145250"/>
            </a:xfrm>
            <a:custGeom>
              <a:avLst/>
              <a:gdLst/>
              <a:ahLst/>
              <a:cxnLst/>
              <a:rect l="l" t="t" r="r" b="b"/>
              <a:pathLst>
                <a:path w="32675" h="5810" extrusionOk="0">
                  <a:moveTo>
                    <a:pt x="30614" y="1"/>
                  </a:moveTo>
                  <a:cubicBezTo>
                    <a:pt x="30548" y="1"/>
                    <a:pt x="30480" y="4"/>
                    <a:pt x="30410" y="11"/>
                  </a:cubicBezTo>
                  <a:lnTo>
                    <a:pt x="30410" y="11"/>
                  </a:lnTo>
                  <a:lnTo>
                    <a:pt x="30410" y="11"/>
                  </a:lnTo>
                  <a:lnTo>
                    <a:pt x="28330" y="186"/>
                  </a:lnTo>
                  <a:cubicBezTo>
                    <a:pt x="28200" y="197"/>
                    <a:pt x="28078" y="220"/>
                    <a:pt x="27966" y="252"/>
                  </a:cubicBezTo>
                  <a:lnTo>
                    <a:pt x="27966" y="252"/>
                  </a:lnTo>
                  <a:lnTo>
                    <a:pt x="1989" y="2818"/>
                  </a:lnTo>
                  <a:cubicBezTo>
                    <a:pt x="1" y="3012"/>
                    <a:pt x="100" y="5810"/>
                    <a:pt x="2061" y="5810"/>
                  </a:cubicBezTo>
                  <a:cubicBezTo>
                    <a:pt x="2127" y="5810"/>
                    <a:pt x="2195" y="5807"/>
                    <a:pt x="2265" y="5800"/>
                  </a:cubicBezTo>
                  <a:cubicBezTo>
                    <a:pt x="11738" y="4848"/>
                    <a:pt x="21212" y="3920"/>
                    <a:pt x="30686" y="2993"/>
                  </a:cubicBezTo>
                  <a:cubicBezTo>
                    <a:pt x="32674" y="2799"/>
                    <a:pt x="32575" y="1"/>
                    <a:pt x="3061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91;p34">
              <a:extLst>
                <a:ext uri="{FF2B5EF4-FFF2-40B4-BE49-F238E27FC236}">
                  <a16:creationId xmlns:a16="http://schemas.microsoft.com/office/drawing/2014/main" id="{43373F9F-B18E-43EC-9D50-352BF9D6730D}"/>
                </a:ext>
              </a:extLst>
            </p:cNvPr>
            <p:cNvSpPr/>
            <p:nvPr/>
          </p:nvSpPr>
          <p:spPr>
            <a:xfrm>
              <a:off x="4356675" y="3182825"/>
              <a:ext cx="798275" cy="129275"/>
            </a:xfrm>
            <a:custGeom>
              <a:avLst/>
              <a:gdLst/>
              <a:ahLst/>
              <a:cxnLst/>
              <a:rect l="l" t="t" r="r" b="b"/>
              <a:pathLst>
                <a:path w="31931" h="5171" extrusionOk="0">
                  <a:moveTo>
                    <a:pt x="29692" y="0"/>
                  </a:moveTo>
                  <a:cubicBezTo>
                    <a:pt x="29262" y="0"/>
                    <a:pt x="28841" y="143"/>
                    <a:pt x="28521" y="458"/>
                  </a:cubicBezTo>
                  <a:lnTo>
                    <a:pt x="28521" y="458"/>
                  </a:lnTo>
                  <a:cubicBezTo>
                    <a:pt x="26855" y="717"/>
                    <a:pt x="25061" y="686"/>
                    <a:pt x="23409" y="834"/>
                  </a:cubicBezTo>
                  <a:cubicBezTo>
                    <a:pt x="20928" y="1035"/>
                    <a:pt x="18447" y="1235"/>
                    <a:pt x="15990" y="1461"/>
                  </a:cubicBezTo>
                  <a:cubicBezTo>
                    <a:pt x="11958" y="1784"/>
                    <a:pt x="7925" y="2108"/>
                    <a:pt x="3893" y="2415"/>
                  </a:cubicBezTo>
                  <a:lnTo>
                    <a:pt x="3893" y="2415"/>
                  </a:lnTo>
                  <a:cubicBezTo>
                    <a:pt x="3677" y="2329"/>
                    <a:pt x="3447" y="2279"/>
                    <a:pt x="3219" y="2279"/>
                  </a:cubicBezTo>
                  <a:cubicBezTo>
                    <a:pt x="3010" y="2279"/>
                    <a:pt x="2803" y="2320"/>
                    <a:pt x="2607" y="2413"/>
                  </a:cubicBezTo>
                  <a:cubicBezTo>
                    <a:pt x="2550" y="2451"/>
                    <a:pt x="2478" y="2489"/>
                    <a:pt x="2414" y="2527"/>
                  </a:cubicBezTo>
                  <a:lnTo>
                    <a:pt x="2414" y="2527"/>
                  </a:lnTo>
                  <a:cubicBezTo>
                    <a:pt x="2253" y="2539"/>
                    <a:pt x="2092" y="2551"/>
                    <a:pt x="1930" y="2564"/>
                  </a:cubicBezTo>
                  <a:cubicBezTo>
                    <a:pt x="0" y="2714"/>
                    <a:pt x="903" y="5170"/>
                    <a:pt x="2482" y="5170"/>
                  </a:cubicBezTo>
                  <a:cubicBezTo>
                    <a:pt x="2634" y="5170"/>
                    <a:pt x="2774" y="5169"/>
                    <a:pt x="2906" y="5164"/>
                  </a:cubicBezTo>
                  <a:lnTo>
                    <a:pt x="2906" y="5164"/>
                  </a:lnTo>
                  <a:cubicBezTo>
                    <a:pt x="2907" y="5166"/>
                    <a:pt x="2907" y="5168"/>
                    <a:pt x="2908" y="5170"/>
                  </a:cubicBezTo>
                  <a:cubicBezTo>
                    <a:pt x="8146" y="4769"/>
                    <a:pt x="13359" y="4343"/>
                    <a:pt x="18597" y="3917"/>
                  </a:cubicBezTo>
                  <a:cubicBezTo>
                    <a:pt x="21078" y="3716"/>
                    <a:pt x="23559" y="3491"/>
                    <a:pt x="26041" y="3290"/>
                  </a:cubicBezTo>
                  <a:cubicBezTo>
                    <a:pt x="27619" y="3165"/>
                    <a:pt x="30351" y="3541"/>
                    <a:pt x="31504" y="2213"/>
                  </a:cubicBezTo>
                  <a:cubicBezTo>
                    <a:pt x="31930" y="1711"/>
                    <a:pt x="31604" y="985"/>
                    <a:pt x="31178" y="609"/>
                  </a:cubicBezTo>
                  <a:cubicBezTo>
                    <a:pt x="31153" y="584"/>
                    <a:pt x="31103" y="533"/>
                    <a:pt x="31053" y="508"/>
                  </a:cubicBezTo>
                  <a:cubicBezTo>
                    <a:pt x="30676" y="184"/>
                    <a:pt x="30178" y="0"/>
                    <a:pt x="2969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92;p34">
              <a:extLst>
                <a:ext uri="{FF2B5EF4-FFF2-40B4-BE49-F238E27FC236}">
                  <a16:creationId xmlns:a16="http://schemas.microsoft.com/office/drawing/2014/main" id="{5538777E-77FE-426A-AECE-75E431787632}"/>
                </a:ext>
              </a:extLst>
            </p:cNvPr>
            <p:cNvSpPr/>
            <p:nvPr/>
          </p:nvSpPr>
          <p:spPr>
            <a:xfrm>
              <a:off x="4345775" y="3233150"/>
              <a:ext cx="859300" cy="100300"/>
            </a:xfrm>
            <a:custGeom>
              <a:avLst/>
              <a:gdLst/>
              <a:ahLst/>
              <a:cxnLst/>
              <a:rect l="l" t="t" r="r" b="b"/>
              <a:pathLst>
                <a:path w="34372" h="4012" extrusionOk="0">
                  <a:moveTo>
                    <a:pt x="31734" y="0"/>
                  </a:moveTo>
                  <a:cubicBezTo>
                    <a:pt x="31607" y="0"/>
                    <a:pt x="31483" y="8"/>
                    <a:pt x="31364" y="24"/>
                  </a:cubicBezTo>
                  <a:cubicBezTo>
                    <a:pt x="31276" y="34"/>
                    <a:pt x="31188" y="44"/>
                    <a:pt x="31100" y="54"/>
                  </a:cubicBezTo>
                  <a:lnTo>
                    <a:pt x="31100" y="54"/>
                  </a:lnTo>
                  <a:cubicBezTo>
                    <a:pt x="31096" y="52"/>
                    <a:pt x="31092" y="51"/>
                    <a:pt x="31088" y="49"/>
                  </a:cubicBezTo>
                  <a:cubicBezTo>
                    <a:pt x="31067" y="54"/>
                    <a:pt x="31046" y="58"/>
                    <a:pt x="31025" y="63"/>
                  </a:cubicBezTo>
                  <a:lnTo>
                    <a:pt x="31025" y="63"/>
                  </a:lnTo>
                  <a:cubicBezTo>
                    <a:pt x="21187" y="1175"/>
                    <a:pt x="11326" y="2165"/>
                    <a:pt x="1464" y="3032"/>
                  </a:cubicBezTo>
                  <a:cubicBezTo>
                    <a:pt x="1" y="3154"/>
                    <a:pt x="2951" y="4011"/>
                    <a:pt x="3642" y="4011"/>
                  </a:cubicBezTo>
                  <a:cubicBezTo>
                    <a:pt x="3661" y="4011"/>
                    <a:pt x="3679" y="4011"/>
                    <a:pt x="3694" y="4009"/>
                  </a:cubicBezTo>
                  <a:cubicBezTo>
                    <a:pt x="13102" y="3182"/>
                    <a:pt x="22486" y="2243"/>
                    <a:pt x="31870" y="1193"/>
                  </a:cubicBezTo>
                  <a:lnTo>
                    <a:pt x="31870" y="1193"/>
                  </a:lnTo>
                  <a:cubicBezTo>
                    <a:pt x="31983" y="1203"/>
                    <a:pt x="32095" y="1208"/>
                    <a:pt x="32207" y="1208"/>
                  </a:cubicBezTo>
                  <a:cubicBezTo>
                    <a:pt x="32407" y="1208"/>
                    <a:pt x="32604" y="1191"/>
                    <a:pt x="32792" y="1152"/>
                  </a:cubicBezTo>
                  <a:cubicBezTo>
                    <a:pt x="33143" y="1102"/>
                    <a:pt x="33494" y="1027"/>
                    <a:pt x="33845" y="977"/>
                  </a:cubicBezTo>
                  <a:cubicBezTo>
                    <a:pt x="34371" y="876"/>
                    <a:pt x="33920" y="551"/>
                    <a:pt x="33670" y="450"/>
                  </a:cubicBezTo>
                  <a:cubicBezTo>
                    <a:pt x="33104" y="199"/>
                    <a:pt x="32381" y="0"/>
                    <a:pt x="3173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93;p34">
              <a:extLst>
                <a:ext uri="{FF2B5EF4-FFF2-40B4-BE49-F238E27FC236}">
                  <a16:creationId xmlns:a16="http://schemas.microsoft.com/office/drawing/2014/main" id="{8B676550-FD37-4252-AD21-50C2861417E0}"/>
                </a:ext>
              </a:extLst>
            </p:cNvPr>
            <p:cNvSpPr/>
            <p:nvPr/>
          </p:nvSpPr>
          <p:spPr>
            <a:xfrm>
              <a:off x="4359800" y="3270500"/>
              <a:ext cx="768200" cy="83975"/>
            </a:xfrm>
            <a:custGeom>
              <a:avLst/>
              <a:gdLst/>
              <a:ahLst/>
              <a:cxnLst/>
              <a:rect l="l" t="t" r="r" b="b"/>
              <a:pathLst>
                <a:path w="30728" h="3359" extrusionOk="0">
                  <a:moveTo>
                    <a:pt x="27647" y="0"/>
                  </a:moveTo>
                  <a:cubicBezTo>
                    <a:pt x="27595" y="0"/>
                    <a:pt x="27544" y="3"/>
                    <a:pt x="27494" y="9"/>
                  </a:cubicBezTo>
                  <a:cubicBezTo>
                    <a:pt x="18372" y="1212"/>
                    <a:pt x="9199" y="1839"/>
                    <a:pt x="1" y="1914"/>
                  </a:cubicBezTo>
                  <a:cubicBezTo>
                    <a:pt x="151" y="1914"/>
                    <a:pt x="1930" y="3016"/>
                    <a:pt x="2532" y="3142"/>
                  </a:cubicBezTo>
                  <a:cubicBezTo>
                    <a:pt x="2783" y="3192"/>
                    <a:pt x="3033" y="3242"/>
                    <a:pt x="3309" y="3317"/>
                  </a:cubicBezTo>
                  <a:cubicBezTo>
                    <a:pt x="3433" y="3345"/>
                    <a:pt x="3533" y="3358"/>
                    <a:pt x="3608" y="3358"/>
                  </a:cubicBezTo>
                  <a:cubicBezTo>
                    <a:pt x="3777" y="3358"/>
                    <a:pt x="3816" y="3292"/>
                    <a:pt x="3714" y="3186"/>
                  </a:cubicBezTo>
                  <a:lnTo>
                    <a:pt x="3714" y="3186"/>
                  </a:lnTo>
                  <a:cubicBezTo>
                    <a:pt x="12659" y="3106"/>
                    <a:pt x="21579" y="2457"/>
                    <a:pt x="30452" y="1287"/>
                  </a:cubicBezTo>
                  <a:cubicBezTo>
                    <a:pt x="30728" y="1262"/>
                    <a:pt x="29550" y="635"/>
                    <a:pt x="29474" y="585"/>
                  </a:cubicBezTo>
                  <a:cubicBezTo>
                    <a:pt x="28990" y="378"/>
                    <a:pt x="28251" y="0"/>
                    <a:pt x="2764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94;p34">
              <a:extLst>
                <a:ext uri="{FF2B5EF4-FFF2-40B4-BE49-F238E27FC236}">
                  <a16:creationId xmlns:a16="http://schemas.microsoft.com/office/drawing/2014/main" id="{59D31957-3D95-418F-899A-83011E4F0286}"/>
                </a:ext>
              </a:extLst>
            </p:cNvPr>
            <p:cNvSpPr/>
            <p:nvPr/>
          </p:nvSpPr>
          <p:spPr>
            <a:xfrm>
              <a:off x="4326650" y="3282500"/>
              <a:ext cx="830850" cy="180500"/>
            </a:xfrm>
            <a:custGeom>
              <a:avLst/>
              <a:gdLst/>
              <a:ahLst/>
              <a:cxnLst/>
              <a:rect l="l" t="t" r="r" b="b"/>
              <a:pathLst>
                <a:path w="33234" h="7220" extrusionOk="0">
                  <a:moveTo>
                    <a:pt x="31326" y="1"/>
                  </a:moveTo>
                  <a:cubicBezTo>
                    <a:pt x="31278" y="1"/>
                    <a:pt x="31228" y="2"/>
                    <a:pt x="31176" y="5"/>
                  </a:cubicBezTo>
                  <a:cubicBezTo>
                    <a:pt x="31034" y="14"/>
                    <a:pt x="30892" y="22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21994" y="549"/>
                    <a:pt x="13215" y="1092"/>
                    <a:pt x="4459" y="1634"/>
                  </a:cubicBezTo>
                  <a:cubicBezTo>
                    <a:pt x="3043" y="1714"/>
                    <a:pt x="2088" y="3524"/>
                    <a:pt x="2855" y="4184"/>
                  </a:cubicBezTo>
                  <a:lnTo>
                    <a:pt x="2855" y="4184"/>
                  </a:lnTo>
                  <a:cubicBezTo>
                    <a:pt x="2545" y="4258"/>
                    <a:pt x="2237" y="4335"/>
                    <a:pt x="1928" y="4416"/>
                  </a:cubicBezTo>
                  <a:cubicBezTo>
                    <a:pt x="215" y="4850"/>
                    <a:pt x="1" y="7219"/>
                    <a:pt x="1588" y="7219"/>
                  </a:cubicBezTo>
                  <a:cubicBezTo>
                    <a:pt x="1743" y="7219"/>
                    <a:pt x="1914" y="7197"/>
                    <a:pt x="2104" y="7148"/>
                  </a:cubicBezTo>
                  <a:cubicBezTo>
                    <a:pt x="11552" y="4667"/>
                    <a:pt x="21527" y="5544"/>
                    <a:pt x="30926" y="2762"/>
                  </a:cubicBezTo>
                  <a:cubicBezTo>
                    <a:pt x="32270" y="2371"/>
                    <a:pt x="33233" y="1"/>
                    <a:pt x="3132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95;p34">
              <a:extLst>
                <a:ext uri="{FF2B5EF4-FFF2-40B4-BE49-F238E27FC236}">
                  <a16:creationId xmlns:a16="http://schemas.microsoft.com/office/drawing/2014/main" id="{2A6A53A4-7224-423F-A321-12346A3A5497}"/>
                </a:ext>
              </a:extLst>
            </p:cNvPr>
            <p:cNvSpPr/>
            <p:nvPr/>
          </p:nvSpPr>
          <p:spPr>
            <a:xfrm>
              <a:off x="4319250" y="3360925"/>
              <a:ext cx="817050" cy="79000"/>
            </a:xfrm>
            <a:custGeom>
              <a:avLst/>
              <a:gdLst/>
              <a:ahLst/>
              <a:cxnLst/>
              <a:rect l="l" t="t" r="r" b="b"/>
              <a:pathLst>
                <a:path w="32682" h="3160" extrusionOk="0">
                  <a:moveTo>
                    <a:pt x="29390" y="0"/>
                  </a:moveTo>
                  <a:cubicBezTo>
                    <a:pt x="29382" y="0"/>
                    <a:pt x="29374" y="1"/>
                    <a:pt x="29367" y="1"/>
                  </a:cubicBezTo>
                  <a:cubicBezTo>
                    <a:pt x="20294" y="477"/>
                    <a:pt x="11222" y="953"/>
                    <a:pt x="2149" y="1404"/>
                  </a:cubicBezTo>
                  <a:cubicBezTo>
                    <a:pt x="1" y="1528"/>
                    <a:pt x="2232" y="3160"/>
                    <a:pt x="3425" y="3160"/>
                  </a:cubicBezTo>
                  <a:cubicBezTo>
                    <a:pt x="3442" y="3160"/>
                    <a:pt x="3460" y="3160"/>
                    <a:pt x="3477" y="3159"/>
                  </a:cubicBezTo>
                  <a:cubicBezTo>
                    <a:pt x="11910" y="2716"/>
                    <a:pt x="20343" y="2274"/>
                    <a:pt x="28776" y="1831"/>
                  </a:cubicBezTo>
                  <a:lnTo>
                    <a:pt x="28776" y="1831"/>
                  </a:lnTo>
                  <a:cubicBezTo>
                    <a:pt x="29195" y="1987"/>
                    <a:pt x="29661" y="2088"/>
                    <a:pt x="30045" y="2088"/>
                  </a:cubicBezTo>
                  <a:cubicBezTo>
                    <a:pt x="30263" y="2088"/>
                    <a:pt x="30455" y="2055"/>
                    <a:pt x="30595" y="1981"/>
                  </a:cubicBezTo>
                  <a:cubicBezTo>
                    <a:pt x="30846" y="1856"/>
                    <a:pt x="31096" y="1730"/>
                    <a:pt x="31347" y="1580"/>
                  </a:cubicBezTo>
                  <a:cubicBezTo>
                    <a:pt x="32682" y="863"/>
                    <a:pt x="29947" y="0"/>
                    <a:pt x="2939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96;p34">
              <a:extLst>
                <a:ext uri="{FF2B5EF4-FFF2-40B4-BE49-F238E27FC236}">
                  <a16:creationId xmlns:a16="http://schemas.microsoft.com/office/drawing/2014/main" id="{9F5EC53B-9A6C-40A4-94CE-9DB4EA21E305}"/>
                </a:ext>
              </a:extLst>
            </p:cNvPr>
            <p:cNvSpPr/>
            <p:nvPr/>
          </p:nvSpPr>
          <p:spPr>
            <a:xfrm>
              <a:off x="4359800" y="3368900"/>
              <a:ext cx="757150" cy="121750"/>
            </a:xfrm>
            <a:custGeom>
              <a:avLst/>
              <a:gdLst/>
              <a:ahLst/>
              <a:cxnLst/>
              <a:rect l="l" t="t" r="r" b="b"/>
              <a:pathLst>
                <a:path w="30286" h="4870" extrusionOk="0">
                  <a:moveTo>
                    <a:pt x="28493" y="1"/>
                  </a:moveTo>
                  <a:cubicBezTo>
                    <a:pt x="28461" y="1"/>
                    <a:pt x="28429" y="3"/>
                    <a:pt x="28397" y="8"/>
                  </a:cubicBezTo>
                  <a:cubicBezTo>
                    <a:pt x="19399" y="1311"/>
                    <a:pt x="10377" y="1737"/>
                    <a:pt x="1279" y="1762"/>
                  </a:cubicBezTo>
                  <a:cubicBezTo>
                    <a:pt x="1" y="1762"/>
                    <a:pt x="1153" y="4870"/>
                    <a:pt x="2281" y="4870"/>
                  </a:cubicBezTo>
                  <a:cubicBezTo>
                    <a:pt x="10690" y="4847"/>
                    <a:pt x="19035" y="4481"/>
                    <a:pt x="27355" y="3377"/>
                  </a:cubicBezTo>
                  <a:lnTo>
                    <a:pt x="27355" y="3377"/>
                  </a:lnTo>
                  <a:cubicBezTo>
                    <a:pt x="27588" y="3629"/>
                    <a:pt x="27849" y="3792"/>
                    <a:pt x="28107" y="3792"/>
                  </a:cubicBezTo>
                  <a:cubicBezTo>
                    <a:pt x="28112" y="3792"/>
                    <a:pt x="28117" y="3792"/>
                    <a:pt x="28121" y="3792"/>
                  </a:cubicBezTo>
                  <a:cubicBezTo>
                    <a:pt x="28948" y="3767"/>
                    <a:pt x="29349" y="3567"/>
                    <a:pt x="29800" y="2890"/>
                  </a:cubicBezTo>
                  <a:cubicBezTo>
                    <a:pt x="30286" y="2186"/>
                    <a:pt x="29478" y="1"/>
                    <a:pt x="2849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97;p34">
              <a:extLst>
                <a:ext uri="{FF2B5EF4-FFF2-40B4-BE49-F238E27FC236}">
                  <a16:creationId xmlns:a16="http://schemas.microsoft.com/office/drawing/2014/main" id="{777B94D2-0330-45C4-A452-9DC252593E6E}"/>
                </a:ext>
              </a:extLst>
            </p:cNvPr>
            <p:cNvSpPr/>
            <p:nvPr/>
          </p:nvSpPr>
          <p:spPr>
            <a:xfrm>
              <a:off x="4369825" y="3442375"/>
              <a:ext cx="758625" cy="151550"/>
            </a:xfrm>
            <a:custGeom>
              <a:avLst/>
              <a:gdLst/>
              <a:ahLst/>
              <a:cxnLst/>
              <a:rect l="l" t="t" r="r" b="b"/>
              <a:pathLst>
                <a:path w="30345" h="6062" extrusionOk="0">
                  <a:moveTo>
                    <a:pt x="27667" y="0"/>
                  </a:moveTo>
                  <a:cubicBezTo>
                    <a:pt x="27659" y="0"/>
                    <a:pt x="27652" y="1"/>
                    <a:pt x="27645" y="1"/>
                  </a:cubicBezTo>
                  <a:lnTo>
                    <a:pt x="3646" y="1123"/>
                  </a:lnTo>
                  <a:lnTo>
                    <a:pt x="3646" y="1123"/>
                  </a:lnTo>
                  <a:cubicBezTo>
                    <a:pt x="3428" y="965"/>
                    <a:pt x="3215" y="867"/>
                    <a:pt x="3033" y="867"/>
                  </a:cubicBezTo>
                  <a:cubicBezTo>
                    <a:pt x="2999" y="867"/>
                    <a:pt x="2965" y="871"/>
                    <a:pt x="2933" y="878"/>
                  </a:cubicBezTo>
                  <a:cubicBezTo>
                    <a:pt x="2407" y="979"/>
                    <a:pt x="1880" y="1104"/>
                    <a:pt x="1379" y="1229"/>
                  </a:cubicBezTo>
                  <a:cubicBezTo>
                    <a:pt x="778" y="1346"/>
                    <a:pt x="1456" y="2486"/>
                    <a:pt x="2212" y="3219"/>
                  </a:cubicBezTo>
                  <a:lnTo>
                    <a:pt x="2212" y="3219"/>
                  </a:lnTo>
                  <a:cubicBezTo>
                    <a:pt x="2182" y="3219"/>
                    <a:pt x="2151" y="3219"/>
                    <a:pt x="2119" y="3219"/>
                  </a:cubicBezTo>
                  <a:cubicBezTo>
                    <a:pt x="1796" y="3219"/>
                    <a:pt x="1444" y="3229"/>
                    <a:pt x="1311" y="3313"/>
                  </a:cubicBezTo>
                  <a:lnTo>
                    <a:pt x="1311" y="3313"/>
                  </a:lnTo>
                  <a:cubicBezTo>
                    <a:pt x="1155" y="3219"/>
                    <a:pt x="995" y="3149"/>
                    <a:pt x="860" y="3149"/>
                  </a:cubicBezTo>
                  <a:cubicBezTo>
                    <a:pt x="779" y="3149"/>
                    <a:pt x="708" y="3174"/>
                    <a:pt x="652" y="3234"/>
                  </a:cubicBezTo>
                  <a:cubicBezTo>
                    <a:pt x="627" y="3284"/>
                    <a:pt x="577" y="3309"/>
                    <a:pt x="527" y="3360"/>
                  </a:cubicBezTo>
                  <a:cubicBezTo>
                    <a:pt x="1" y="3936"/>
                    <a:pt x="1429" y="5289"/>
                    <a:pt x="1805" y="5590"/>
                  </a:cubicBezTo>
                  <a:cubicBezTo>
                    <a:pt x="2288" y="5941"/>
                    <a:pt x="2862" y="6062"/>
                    <a:pt x="3473" y="6062"/>
                  </a:cubicBezTo>
                  <a:cubicBezTo>
                    <a:pt x="4607" y="6062"/>
                    <a:pt x="5866" y="5645"/>
                    <a:pt x="6893" y="5515"/>
                  </a:cubicBezTo>
                  <a:cubicBezTo>
                    <a:pt x="9449" y="5189"/>
                    <a:pt x="12031" y="4989"/>
                    <a:pt x="14612" y="4863"/>
                  </a:cubicBezTo>
                  <a:cubicBezTo>
                    <a:pt x="19750" y="4613"/>
                    <a:pt x="24838" y="4462"/>
                    <a:pt x="29675" y="2558"/>
                  </a:cubicBezTo>
                  <a:cubicBezTo>
                    <a:pt x="30345" y="2310"/>
                    <a:pt x="28364" y="0"/>
                    <a:pt x="2766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98;p34">
              <a:extLst>
                <a:ext uri="{FF2B5EF4-FFF2-40B4-BE49-F238E27FC236}">
                  <a16:creationId xmlns:a16="http://schemas.microsoft.com/office/drawing/2014/main" id="{B86DC18E-43C1-4674-9AFE-0F706DA9DAEF}"/>
                </a:ext>
              </a:extLst>
            </p:cNvPr>
            <p:cNvSpPr/>
            <p:nvPr/>
          </p:nvSpPr>
          <p:spPr>
            <a:xfrm>
              <a:off x="4409400" y="3507550"/>
              <a:ext cx="682250" cy="94025"/>
            </a:xfrm>
            <a:custGeom>
              <a:avLst/>
              <a:gdLst/>
              <a:ahLst/>
              <a:cxnLst/>
              <a:rect l="l" t="t" r="r" b="b"/>
              <a:pathLst>
                <a:path w="27290" h="3761" extrusionOk="0">
                  <a:moveTo>
                    <a:pt x="25285" y="1"/>
                  </a:moveTo>
                  <a:cubicBezTo>
                    <a:pt x="17165" y="251"/>
                    <a:pt x="9044" y="477"/>
                    <a:pt x="949" y="702"/>
                  </a:cubicBezTo>
                  <a:cubicBezTo>
                    <a:pt x="0" y="727"/>
                    <a:pt x="1165" y="3760"/>
                    <a:pt x="2016" y="3760"/>
                  </a:cubicBezTo>
                  <a:cubicBezTo>
                    <a:pt x="2020" y="3760"/>
                    <a:pt x="2023" y="3760"/>
                    <a:pt x="2027" y="3760"/>
                  </a:cubicBezTo>
                  <a:cubicBezTo>
                    <a:pt x="9646" y="3525"/>
                    <a:pt x="17265" y="3312"/>
                    <a:pt x="24863" y="3100"/>
                  </a:cubicBezTo>
                  <a:lnTo>
                    <a:pt x="24863" y="3100"/>
                  </a:lnTo>
                  <a:cubicBezTo>
                    <a:pt x="25030" y="3255"/>
                    <a:pt x="25204" y="3348"/>
                    <a:pt x="25373" y="3348"/>
                  </a:cubicBezTo>
                  <a:cubicBezTo>
                    <a:pt x="25411" y="3348"/>
                    <a:pt x="25448" y="3344"/>
                    <a:pt x="25485" y="3334"/>
                  </a:cubicBezTo>
                  <a:lnTo>
                    <a:pt x="26538" y="3033"/>
                  </a:lnTo>
                  <a:cubicBezTo>
                    <a:pt x="27290" y="2833"/>
                    <a:pt x="26037" y="1"/>
                    <a:pt x="25285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99;p34">
              <a:extLst>
                <a:ext uri="{FF2B5EF4-FFF2-40B4-BE49-F238E27FC236}">
                  <a16:creationId xmlns:a16="http://schemas.microsoft.com/office/drawing/2014/main" id="{86A33672-9F05-40E5-B88D-AE0BC7B0052F}"/>
                </a:ext>
              </a:extLst>
            </p:cNvPr>
            <p:cNvSpPr/>
            <p:nvPr/>
          </p:nvSpPr>
          <p:spPr>
            <a:xfrm>
              <a:off x="4327875" y="3557000"/>
              <a:ext cx="818000" cy="104125"/>
            </a:xfrm>
            <a:custGeom>
              <a:avLst/>
              <a:gdLst/>
              <a:ahLst/>
              <a:cxnLst/>
              <a:rect l="l" t="t" r="r" b="b"/>
              <a:pathLst>
                <a:path w="32720" h="4165" extrusionOk="0">
                  <a:moveTo>
                    <a:pt x="29952" y="0"/>
                  </a:moveTo>
                  <a:cubicBezTo>
                    <a:pt x="29926" y="0"/>
                    <a:pt x="29900" y="1"/>
                    <a:pt x="29874" y="3"/>
                  </a:cubicBezTo>
                  <a:cubicBezTo>
                    <a:pt x="21416" y="652"/>
                    <a:pt x="12935" y="1193"/>
                    <a:pt x="4454" y="1648"/>
                  </a:cubicBezTo>
                  <a:lnTo>
                    <a:pt x="4454" y="1648"/>
                  </a:lnTo>
                  <a:cubicBezTo>
                    <a:pt x="4095" y="1453"/>
                    <a:pt x="3671" y="1328"/>
                    <a:pt x="3270" y="1328"/>
                  </a:cubicBezTo>
                  <a:cubicBezTo>
                    <a:pt x="3044" y="1328"/>
                    <a:pt x="2826" y="1368"/>
                    <a:pt x="2631" y="1456"/>
                  </a:cubicBezTo>
                  <a:cubicBezTo>
                    <a:pt x="2280" y="1607"/>
                    <a:pt x="1954" y="1757"/>
                    <a:pt x="1603" y="1907"/>
                  </a:cubicBezTo>
                  <a:cubicBezTo>
                    <a:pt x="0" y="2647"/>
                    <a:pt x="1698" y="4164"/>
                    <a:pt x="2804" y="4164"/>
                  </a:cubicBezTo>
                  <a:cubicBezTo>
                    <a:pt x="2822" y="4164"/>
                    <a:pt x="2839" y="4164"/>
                    <a:pt x="2857" y="4163"/>
                  </a:cubicBezTo>
                  <a:cubicBezTo>
                    <a:pt x="11239" y="3728"/>
                    <a:pt x="19621" y="3209"/>
                    <a:pt x="27984" y="2587"/>
                  </a:cubicBezTo>
                  <a:lnTo>
                    <a:pt x="27984" y="2587"/>
                  </a:lnTo>
                  <a:cubicBezTo>
                    <a:pt x="28355" y="2794"/>
                    <a:pt x="28798" y="2928"/>
                    <a:pt x="29213" y="2928"/>
                  </a:cubicBezTo>
                  <a:cubicBezTo>
                    <a:pt x="29429" y="2928"/>
                    <a:pt x="29637" y="2891"/>
                    <a:pt x="29824" y="2810"/>
                  </a:cubicBezTo>
                  <a:cubicBezTo>
                    <a:pt x="30250" y="2634"/>
                    <a:pt x="30701" y="2434"/>
                    <a:pt x="31127" y="2233"/>
                  </a:cubicBezTo>
                  <a:cubicBezTo>
                    <a:pt x="32719" y="1547"/>
                    <a:pt x="31080" y="0"/>
                    <a:pt x="2995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00;p34">
              <a:extLst>
                <a:ext uri="{FF2B5EF4-FFF2-40B4-BE49-F238E27FC236}">
                  <a16:creationId xmlns:a16="http://schemas.microsoft.com/office/drawing/2014/main" id="{A83250EF-F74F-4BD4-944F-421DC22FCCA0}"/>
                </a:ext>
              </a:extLst>
            </p:cNvPr>
            <p:cNvSpPr/>
            <p:nvPr/>
          </p:nvSpPr>
          <p:spPr>
            <a:xfrm>
              <a:off x="4492625" y="3568500"/>
              <a:ext cx="516700" cy="88850"/>
            </a:xfrm>
            <a:custGeom>
              <a:avLst/>
              <a:gdLst/>
              <a:ahLst/>
              <a:cxnLst/>
              <a:rect l="l" t="t" r="r" b="b"/>
              <a:pathLst>
                <a:path w="20668" h="3554" extrusionOk="0">
                  <a:moveTo>
                    <a:pt x="19918" y="0"/>
                  </a:moveTo>
                  <a:cubicBezTo>
                    <a:pt x="19858" y="0"/>
                    <a:pt x="19794" y="6"/>
                    <a:pt x="19725" y="19"/>
                  </a:cubicBezTo>
                  <a:cubicBezTo>
                    <a:pt x="14111" y="846"/>
                    <a:pt x="8447" y="1297"/>
                    <a:pt x="2758" y="1297"/>
                  </a:cubicBezTo>
                  <a:cubicBezTo>
                    <a:pt x="1956" y="1297"/>
                    <a:pt x="1204" y="1673"/>
                    <a:pt x="678" y="2300"/>
                  </a:cubicBezTo>
                  <a:cubicBezTo>
                    <a:pt x="402" y="2600"/>
                    <a:pt x="1" y="3553"/>
                    <a:pt x="803" y="3553"/>
                  </a:cubicBezTo>
                  <a:cubicBezTo>
                    <a:pt x="967" y="3553"/>
                    <a:pt x="1130" y="3554"/>
                    <a:pt x="1294" y="3554"/>
                  </a:cubicBezTo>
                  <a:cubicBezTo>
                    <a:pt x="7018" y="3554"/>
                    <a:pt x="12719" y="3127"/>
                    <a:pt x="18372" y="2274"/>
                  </a:cubicBezTo>
                  <a:cubicBezTo>
                    <a:pt x="19149" y="2174"/>
                    <a:pt x="19951" y="1673"/>
                    <a:pt x="20352" y="996"/>
                  </a:cubicBezTo>
                  <a:cubicBezTo>
                    <a:pt x="20667" y="478"/>
                    <a:pt x="20456" y="0"/>
                    <a:pt x="1991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748BF9E-E39A-4736-9DD0-1DAD81215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200" y="1629238"/>
            <a:ext cx="5706026" cy="1527430"/>
          </a:xfrm>
        </p:spPr>
        <p:txBody>
          <a:bodyPr/>
          <a:lstStyle/>
          <a:p>
            <a:r>
              <a:rPr lang="es-ES" dirty="0"/>
              <a:t>Muchas gracias!</a:t>
            </a:r>
            <a:endParaRPr lang="es-CO" dirty="0"/>
          </a:p>
        </p:txBody>
      </p:sp>
      <p:grpSp>
        <p:nvGrpSpPr>
          <p:cNvPr id="4" name="Google Shape;2041;p50">
            <a:extLst>
              <a:ext uri="{FF2B5EF4-FFF2-40B4-BE49-F238E27FC236}">
                <a16:creationId xmlns:a16="http://schemas.microsoft.com/office/drawing/2014/main" id="{DB42BDA3-6AA9-4EE9-ABC1-37A008F0BBEE}"/>
              </a:ext>
            </a:extLst>
          </p:cNvPr>
          <p:cNvGrpSpPr/>
          <p:nvPr/>
        </p:nvGrpSpPr>
        <p:grpSpPr>
          <a:xfrm rot="514806">
            <a:off x="1068419" y="466113"/>
            <a:ext cx="1118061" cy="876421"/>
            <a:chOff x="378575" y="1776375"/>
            <a:chExt cx="737425" cy="578050"/>
          </a:xfrm>
        </p:grpSpPr>
        <p:sp>
          <p:nvSpPr>
            <p:cNvPr id="5" name="Google Shape;2042;p50">
              <a:extLst>
                <a:ext uri="{FF2B5EF4-FFF2-40B4-BE49-F238E27FC236}">
                  <a16:creationId xmlns:a16="http://schemas.microsoft.com/office/drawing/2014/main" id="{A055FF50-AC7E-458C-A79D-2A1449A98986}"/>
                </a:ext>
              </a:extLst>
            </p:cNvPr>
            <p:cNvSpPr/>
            <p:nvPr/>
          </p:nvSpPr>
          <p:spPr>
            <a:xfrm>
              <a:off x="378575" y="1776375"/>
              <a:ext cx="737425" cy="60825"/>
            </a:xfrm>
            <a:custGeom>
              <a:avLst/>
              <a:gdLst/>
              <a:ahLst/>
              <a:cxnLst/>
              <a:rect l="l" t="t" r="r" b="b"/>
              <a:pathLst>
                <a:path w="29497" h="2433" extrusionOk="0">
                  <a:moveTo>
                    <a:pt x="19316" y="1"/>
                  </a:moveTo>
                  <a:cubicBezTo>
                    <a:pt x="13215" y="1"/>
                    <a:pt x="7118" y="143"/>
                    <a:pt x="1024" y="432"/>
                  </a:cubicBezTo>
                  <a:cubicBezTo>
                    <a:pt x="0" y="478"/>
                    <a:pt x="75" y="1520"/>
                    <a:pt x="649" y="2101"/>
                  </a:cubicBezTo>
                  <a:cubicBezTo>
                    <a:pt x="635" y="1847"/>
                    <a:pt x="621" y="1595"/>
                    <a:pt x="610" y="1342"/>
                  </a:cubicBezTo>
                  <a:cubicBezTo>
                    <a:pt x="596" y="1103"/>
                    <a:pt x="760" y="1006"/>
                    <a:pt x="999" y="1006"/>
                  </a:cubicBezTo>
                  <a:cubicBezTo>
                    <a:pt x="1587" y="1006"/>
                    <a:pt x="2646" y="1609"/>
                    <a:pt x="2674" y="2172"/>
                  </a:cubicBezTo>
                  <a:cubicBezTo>
                    <a:pt x="2678" y="2261"/>
                    <a:pt x="2681" y="2347"/>
                    <a:pt x="2689" y="2433"/>
                  </a:cubicBezTo>
                  <a:cubicBezTo>
                    <a:pt x="8398" y="2179"/>
                    <a:pt x="14114" y="2051"/>
                    <a:pt x="19826" y="2051"/>
                  </a:cubicBezTo>
                  <a:cubicBezTo>
                    <a:pt x="21669" y="2051"/>
                    <a:pt x="23509" y="2066"/>
                    <a:pt x="25349" y="2090"/>
                  </a:cubicBezTo>
                  <a:cubicBezTo>
                    <a:pt x="25321" y="1798"/>
                    <a:pt x="25285" y="1502"/>
                    <a:pt x="25246" y="1205"/>
                  </a:cubicBezTo>
                  <a:cubicBezTo>
                    <a:pt x="25150" y="547"/>
                    <a:pt x="25809" y="172"/>
                    <a:pt x="26444" y="172"/>
                  </a:cubicBezTo>
                  <a:cubicBezTo>
                    <a:pt x="26950" y="172"/>
                    <a:pt x="27439" y="410"/>
                    <a:pt x="27514" y="938"/>
                  </a:cubicBezTo>
                  <a:cubicBezTo>
                    <a:pt x="27571" y="1338"/>
                    <a:pt x="27617" y="1733"/>
                    <a:pt x="27649" y="2133"/>
                  </a:cubicBezTo>
                  <a:cubicBezTo>
                    <a:pt x="27774" y="2133"/>
                    <a:pt x="27899" y="2137"/>
                    <a:pt x="28024" y="2140"/>
                  </a:cubicBezTo>
                  <a:lnTo>
                    <a:pt x="28060" y="2140"/>
                  </a:lnTo>
                  <a:cubicBezTo>
                    <a:pt x="29496" y="2140"/>
                    <a:pt x="29343" y="125"/>
                    <a:pt x="28030" y="97"/>
                  </a:cubicBezTo>
                  <a:cubicBezTo>
                    <a:pt x="25124" y="33"/>
                    <a:pt x="22219" y="1"/>
                    <a:pt x="1931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043;p50">
              <a:extLst>
                <a:ext uri="{FF2B5EF4-FFF2-40B4-BE49-F238E27FC236}">
                  <a16:creationId xmlns:a16="http://schemas.microsoft.com/office/drawing/2014/main" id="{D28B52E1-A48A-4A22-997E-4CA1B1636A4E}"/>
                </a:ext>
              </a:extLst>
            </p:cNvPr>
            <p:cNvSpPr/>
            <p:nvPr/>
          </p:nvSpPr>
          <p:spPr>
            <a:xfrm>
              <a:off x="1004275" y="1828625"/>
              <a:ext cx="74725" cy="327700"/>
            </a:xfrm>
            <a:custGeom>
              <a:avLst/>
              <a:gdLst/>
              <a:ahLst/>
              <a:cxnLst/>
              <a:rect l="l" t="t" r="r" b="b"/>
              <a:pathLst>
                <a:path w="2989" h="13108" extrusionOk="0">
                  <a:moveTo>
                    <a:pt x="321" y="0"/>
                  </a:moveTo>
                  <a:lnTo>
                    <a:pt x="321" y="0"/>
                  </a:lnTo>
                  <a:cubicBezTo>
                    <a:pt x="724" y="4054"/>
                    <a:pt x="0" y="8130"/>
                    <a:pt x="353" y="12184"/>
                  </a:cubicBezTo>
                  <a:cubicBezTo>
                    <a:pt x="585" y="12152"/>
                    <a:pt x="817" y="12131"/>
                    <a:pt x="1038" y="12131"/>
                  </a:cubicBezTo>
                  <a:cubicBezTo>
                    <a:pt x="1516" y="12131"/>
                    <a:pt x="1954" y="12230"/>
                    <a:pt x="2293" y="12508"/>
                  </a:cubicBezTo>
                  <a:cubicBezTo>
                    <a:pt x="2471" y="12658"/>
                    <a:pt x="2660" y="12869"/>
                    <a:pt x="2753" y="13108"/>
                  </a:cubicBezTo>
                  <a:cubicBezTo>
                    <a:pt x="2753" y="13065"/>
                    <a:pt x="2749" y="13026"/>
                    <a:pt x="2746" y="12983"/>
                  </a:cubicBezTo>
                  <a:cubicBezTo>
                    <a:pt x="2150" y="8679"/>
                    <a:pt x="2989" y="4350"/>
                    <a:pt x="2621" y="43"/>
                  </a:cubicBezTo>
                  <a:cubicBezTo>
                    <a:pt x="1855" y="25"/>
                    <a:pt x="1088" y="11"/>
                    <a:pt x="32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44;p50">
              <a:extLst>
                <a:ext uri="{FF2B5EF4-FFF2-40B4-BE49-F238E27FC236}">
                  <a16:creationId xmlns:a16="http://schemas.microsoft.com/office/drawing/2014/main" id="{59495C63-9C81-442D-AE27-88829AB0E6D3}"/>
                </a:ext>
              </a:extLst>
            </p:cNvPr>
            <p:cNvSpPr/>
            <p:nvPr/>
          </p:nvSpPr>
          <p:spPr>
            <a:xfrm>
              <a:off x="1007300" y="1780650"/>
              <a:ext cx="62500" cy="49075"/>
            </a:xfrm>
            <a:custGeom>
              <a:avLst/>
              <a:gdLst/>
              <a:ahLst/>
              <a:cxnLst/>
              <a:rect l="l" t="t" r="r" b="b"/>
              <a:pathLst>
                <a:path w="2500" h="1963" extrusionOk="0">
                  <a:moveTo>
                    <a:pt x="1295" y="1"/>
                  </a:moveTo>
                  <a:cubicBezTo>
                    <a:pt x="660" y="1"/>
                    <a:pt x="1" y="376"/>
                    <a:pt x="97" y="1034"/>
                  </a:cubicBezTo>
                  <a:cubicBezTo>
                    <a:pt x="136" y="1331"/>
                    <a:pt x="172" y="1627"/>
                    <a:pt x="200" y="1919"/>
                  </a:cubicBezTo>
                  <a:cubicBezTo>
                    <a:pt x="967" y="1930"/>
                    <a:pt x="1734" y="1944"/>
                    <a:pt x="2500" y="1962"/>
                  </a:cubicBezTo>
                  <a:cubicBezTo>
                    <a:pt x="2468" y="1562"/>
                    <a:pt x="2422" y="1167"/>
                    <a:pt x="2365" y="767"/>
                  </a:cubicBezTo>
                  <a:cubicBezTo>
                    <a:pt x="2290" y="239"/>
                    <a:pt x="1801" y="1"/>
                    <a:pt x="129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45;p50">
              <a:extLst>
                <a:ext uri="{FF2B5EF4-FFF2-40B4-BE49-F238E27FC236}">
                  <a16:creationId xmlns:a16="http://schemas.microsoft.com/office/drawing/2014/main" id="{3AA8AED9-3A50-4C12-BEFA-ACD012B5B730}"/>
                </a:ext>
              </a:extLst>
            </p:cNvPr>
            <p:cNvSpPr/>
            <p:nvPr/>
          </p:nvSpPr>
          <p:spPr>
            <a:xfrm>
              <a:off x="785225" y="2133225"/>
              <a:ext cx="290025" cy="69200"/>
            </a:xfrm>
            <a:custGeom>
              <a:avLst/>
              <a:gdLst/>
              <a:ahLst/>
              <a:cxnLst/>
              <a:rect l="l" t="t" r="r" b="b"/>
              <a:pathLst>
                <a:path w="11601" h="2768" extrusionOk="0">
                  <a:moveTo>
                    <a:pt x="9115" y="0"/>
                  </a:moveTo>
                  <a:cubicBezTo>
                    <a:pt x="8323" y="115"/>
                    <a:pt x="7503" y="378"/>
                    <a:pt x="6904" y="453"/>
                  </a:cubicBezTo>
                  <a:cubicBezTo>
                    <a:pt x="4990" y="692"/>
                    <a:pt x="3065" y="799"/>
                    <a:pt x="1135" y="799"/>
                  </a:cubicBezTo>
                  <a:cubicBezTo>
                    <a:pt x="1" y="803"/>
                    <a:pt x="126" y="1962"/>
                    <a:pt x="822" y="2507"/>
                  </a:cubicBezTo>
                  <a:cubicBezTo>
                    <a:pt x="832" y="2454"/>
                    <a:pt x="843" y="2396"/>
                    <a:pt x="857" y="2343"/>
                  </a:cubicBezTo>
                  <a:cubicBezTo>
                    <a:pt x="925" y="1993"/>
                    <a:pt x="1641" y="1861"/>
                    <a:pt x="2252" y="1861"/>
                  </a:cubicBezTo>
                  <a:cubicBezTo>
                    <a:pt x="2732" y="1861"/>
                    <a:pt x="3150" y="1947"/>
                    <a:pt x="3124" y="2069"/>
                  </a:cubicBezTo>
                  <a:cubicBezTo>
                    <a:pt x="3078" y="2304"/>
                    <a:pt x="3035" y="2536"/>
                    <a:pt x="2996" y="2768"/>
                  </a:cubicBezTo>
                  <a:cubicBezTo>
                    <a:pt x="4006" y="2742"/>
                    <a:pt x="5011" y="2686"/>
                    <a:pt x="6013" y="2589"/>
                  </a:cubicBezTo>
                  <a:cubicBezTo>
                    <a:pt x="6744" y="2521"/>
                    <a:pt x="7475" y="2432"/>
                    <a:pt x="8203" y="2329"/>
                  </a:cubicBezTo>
                  <a:cubicBezTo>
                    <a:pt x="8338" y="2307"/>
                    <a:pt x="9586" y="2154"/>
                    <a:pt x="9811" y="1972"/>
                  </a:cubicBezTo>
                  <a:cubicBezTo>
                    <a:pt x="10021" y="2079"/>
                    <a:pt x="10263" y="2143"/>
                    <a:pt x="10502" y="2143"/>
                  </a:cubicBezTo>
                  <a:cubicBezTo>
                    <a:pt x="10891" y="2143"/>
                    <a:pt x="11265" y="1980"/>
                    <a:pt x="11458" y="1591"/>
                  </a:cubicBezTo>
                  <a:cubicBezTo>
                    <a:pt x="11473" y="1562"/>
                    <a:pt x="11486" y="1534"/>
                    <a:pt x="11504" y="1505"/>
                  </a:cubicBezTo>
                  <a:cubicBezTo>
                    <a:pt x="11601" y="1309"/>
                    <a:pt x="11586" y="1109"/>
                    <a:pt x="11515" y="924"/>
                  </a:cubicBezTo>
                  <a:lnTo>
                    <a:pt x="11515" y="924"/>
                  </a:lnTo>
                  <a:cubicBezTo>
                    <a:pt x="11511" y="1505"/>
                    <a:pt x="10898" y="1833"/>
                    <a:pt x="10306" y="1833"/>
                  </a:cubicBezTo>
                  <a:cubicBezTo>
                    <a:pt x="9796" y="1833"/>
                    <a:pt x="9307" y="1594"/>
                    <a:pt x="9236" y="1066"/>
                  </a:cubicBezTo>
                  <a:cubicBezTo>
                    <a:pt x="9187" y="710"/>
                    <a:pt x="9147" y="357"/>
                    <a:pt x="911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46;p50">
              <a:extLst>
                <a:ext uri="{FF2B5EF4-FFF2-40B4-BE49-F238E27FC236}">
                  <a16:creationId xmlns:a16="http://schemas.microsoft.com/office/drawing/2014/main" id="{342F9D72-3558-4FB1-ABDB-2EBE6386FD23}"/>
                </a:ext>
              </a:extLst>
            </p:cNvPr>
            <p:cNvSpPr/>
            <p:nvPr/>
          </p:nvSpPr>
          <p:spPr>
            <a:xfrm>
              <a:off x="1013075" y="2131900"/>
              <a:ext cx="60050" cy="47175"/>
            </a:xfrm>
            <a:custGeom>
              <a:avLst/>
              <a:gdLst/>
              <a:ahLst/>
              <a:cxnLst/>
              <a:rect l="l" t="t" r="r" b="b"/>
              <a:pathLst>
                <a:path w="2402" h="1887" extrusionOk="0">
                  <a:moveTo>
                    <a:pt x="686" y="0"/>
                  </a:moveTo>
                  <a:cubicBezTo>
                    <a:pt x="465" y="0"/>
                    <a:pt x="233" y="21"/>
                    <a:pt x="1" y="53"/>
                  </a:cubicBezTo>
                  <a:cubicBezTo>
                    <a:pt x="33" y="410"/>
                    <a:pt x="73" y="763"/>
                    <a:pt x="122" y="1119"/>
                  </a:cubicBezTo>
                  <a:cubicBezTo>
                    <a:pt x="193" y="1647"/>
                    <a:pt x="682" y="1886"/>
                    <a:pt x="1192" y="1886"/>
                  </a:cubicBezTo>
                  <a:cubicBezTo>
                    <a:pt x="1784" y="1886"/>
                    <a:pt x="2397" y="1558"/>
                    <a:pt x="2401" y="977"/>
                  </a:cubicBezTo>
                  <a:cubicBezTo>
                    <a:pt x="2308" y="738"/>
                    <a:pt x="2119" y="527"/>
                    <a:pt x="1941" y="377"/>
                  </a:cubicBezTo>
                  <a:cubicBezTo>
                    <a:pt x="1602" y="99"/>
                    <a:pt x="116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47;p50">
              <a:extLst>
                <a:ext uri="{FF2B5EF4-FFF2-40B4-BE49-F238E27FC236}">
                  <a16:creationId xmlns:a16="http://schemas.microsoft.com/office/drawing/2014/main" id="{1A0AD520-D464-4F90-9834-8CA4153A8BC5}"/>
                </a:ext>
              </a:extLst>
            </p:cNvPr>
            <p:cNvSpPr/>
            <p:nvPr/>
          </p:nvSpPr>
          <p:spPr>
            <a:xfrm>
              <a:off x="798250" y="2195875"/>
              <a:ext cx="62525" cy="151150"/>
            </a:xfrm>
            <a:custGeom>
              <a:avLst/>
              <a:gdLst/>
              <a:ahLst/>
              <a:cxnLst/>
              <a:rect l="l" t="t" r="r" b="b"/>
              <a:pathLst>
                <a:path w="2501" h="6046" extrusionOk="0">
                  <a:moveTo>
                    <a:pt x="301" y="1"/>
                  </a:moveTo>
                  <a:cubicBezTo>
                    <a:pt x="129" y="886"/>
                    <a:pt x="29" y="1766"/>
                    <a:pt x="1" y="2647"/>
                  </a:cubicBezTo>
                  <a:cubicBezTo>
                    <a:pt x="464" y="3367"/>
                    <a:pt x="928" y="4084"/>
                    <a:pt x="1388" y="4801"/>
                  </a:cubicBezTo>
                  <a:cubicBezTo>
                    <a:pt x="1652" y="5207"/>
                    <a:pt x="1709" y="5724"/>
                    <a:pt x="1612" y="6045"/>
                  </a:cubicBezTo>
                  <a:cubicBezTo>
                    <a:pt x="2094" y="5956"/>
                    <a:pt x="2501" y="5785"/>
                    <a:pt x="2468" y="5581"/>
                  </a:cubicBezTo>
                  <a:cubicBezTo>
                    <a:pt x="2190" y="3799"/>
                    <a:pt x="2190" y="2033"/>
                    <a:pt x="2475" y="262"/>
                  </a:cubicBezTo>
                  <a:lnTo>
                    <a:pt x="2475" y="262"/>
                  </a:lnTo>
                  <a:cubicBezTo>
                    <a:pt x="2016" y="275"/>
                    <a:pt x="1552" y="279"/>
                    <a:pt x="1089" y="279"/>
                  </a:cubicBezTo>
                  <a:cubicBezTo>
                    <a:pt x="785" y="279"/>
                    <a:pt x="518" y="172"/>
                    <a:pt x="30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48;p50">
              <a:extLst>
                <a:ext uri="{FF2B5EF4-FFF2-40B4-BE49-F238E27FC236}">
                  <a16:creationId xmlns:a16="http://schemas.microsoft.com/office/drawing/2014/main" id="{237BD205-31E1-4F5B-84C7-AC5EF6684452}"/>
                </a:ext>
              </a:extLst>
            </p:cNvPr>
            <p:cNvSpPr/>
            <p:nvPr/>
          </p:nvSpPr>
          <p:spPr>
            <a:xfrm>
              <a:off x="805750" y="2179750"/>
              <a:ext cx="58250" cy="23100"/>
            </a:xfrm>
            <a:custGeom>
              <a:avLst/>
              <a:gdLst/>
              <a:ahLst/>
              <a:cxnLst/>
              <a:rect l="l" t="t" r="r" b="b"/>
              <a:pathLst>
                <a:path w="2330" h="924" extrusionOk="0">
                  <a:moveTo>
                    <a:pt x="1431" y="0"/>
                  </a:moveTo>
                  <a:cubicBezTo>
                    <a:pt x="820" y="0"/>
                    <a:pt x="104" y="132"/>
                    <a:pt x="36" y="482"/>
                  </a:cubicBezTo>
                  <a:cubicBezTo>
                    <a:pt x="22" y="535"/>
                    <a:pt x="11" y="593"/>
                    <a:pt x="1" y="646"/>
                  </a:cubicBezTo>
                  <a:cubicBezTo>
                    <a:pt x="218" y="817"/>
                    <a:pt x="485" y="924"/>
                    <a:pt x="789" y="924"/>
                  </a:cubicBezTo>
                  <a:cubicBezTo>
                    <a:pt x="1252" y="924"/>
                    <a:pt x="1716" y="920"/>
                    <a:pt x="2175" y="907"/>
                  </a:cubicBezTo>
                  <a:cubicBezTo>
                    <a:pt x="2214" y="675"/>
                    <a:pt x="2257" y="443"/>
                    <a:pt x="2303" y="208"/>
                  </a:cubicBezTo>
                  <a:cubicBezTo>
                    <a:pt x="2329" y="86"/>
                    <a:pt x="1911" y="0"/>
                    <a:pt x="143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49;p50">
              <a:extLst>
                <a:ext uri="{FF2B5EF4-FFF2-40B4-BE49-F238E27FC236}">
                  <a16:creationId xmlns:a16="http://schemas.microsoft.com/office/drawing/2014/main" id="{7DCE7F57-C9F3-417F-BCE9-C165161128D1}"/>
                </a:ext>
              </a:extLst>
            </p:cNvPr>
            <p:cNvSpPr/>
            <p:nvPr/>
          </p:nvSpPr>
          <p:spPr>
            <a:xfrm>
              <a:off x="799950" y="2316150"/>
              <a:ext cx="21675" cy="32475"/>
            </a:xfrm>
            <a:custGeom>
              <a:avLst/>
              <a:gdLst/>
              <a:ahLst/>
              <a:cxnLst/>
              <a:rect l="l" t="t" r="r" b="b"/>
              <a:pathLst>
                <a:path w="867" h="1299" extrusionOk="0">
                  <a:moveTo>
                    <a:pt x="1" y="0"/>
                  </a:moveTo>
                  <a:lnTo>
                    <a:pt x="1" y="0"/>
                  </a:lnTo>
                  <a:cubicBezTo>
                    <a:pt x="32" y="350"/>
                    <a:pt x="79" y="696"/>
                    <a:pt x="132" y="1045"/>
                  </a:cubicBezTo>
                  <a:cubicBezTo>
                    <a:pt x="161" y="1223"/>
                    <a:pt x="475" y="1298"/>
                    <a:pt x="863" y="1298"/>
                  </a:cubicBezTo>
                  <a:lnTo>
                    <a:pt x="867" y="1298"/>
                  </a:lnTo>
                  <a:cubicBezTo>
                    <a:pt x="799" y="1223"/>
                    <a:pt x="728" y="1127"/>
                    <a:pt x="653" y="1013"/>
                  </a:cubicBezTo>
                  <a:cubicBezTo>
                    <a:pt x="435" y="674"/>
                    <a:pt x="218" y="339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50;p50">
              <a:extLst>
                <a:ext uri="{FF2B5EF4-FFF2-40B4-BE49-F238E27FC236}">
                  <a16:creationId xmlns:a16="http://schemas.microsoft.com/office/drawing/2014/main" id="{BCAF4C08-145D-4FCB-9E00-A21D53B5F1D6}"/>
                </a:ext>
              </a:extLst>
            </p:cNvPr>
            <p:cNvSpPr/>
            <p:nvPr/>
          </p:nvSpPr>
          <p:spPr>
            <a:xfrm>
              <a:off x="475450" y="2160675"/>
              <a:ext cx="363125" cy="193750"/>
            </a:xfrm>
            <a:custGeom>
              <a:avLst/>
              <a:gdLst/>
              <a:ahLst/>
              <a:cxnLst/>
              <a:rect l="l" t="t" r="r" b="b"/>
              <a:pathLst>
                <a:path w="14525" h="7750" extrusionOk="0">
                  <a:moveTo>
                    <a:pt x="2935" y="1"/>
                  </a:moveTo>
                  <a:cubicBezTo>
                    <a:pt x="2012" y="1"/>
                    <a:pt x="1095" y="82"/>
                    <a:pt x="197" y="403"/>
                  </a:cubicBezTo>
                  <a:cubicBezTo>
                    <a:pt x="101" y="436"/>
                    <a:pt x="37" y="507"/>
                    <a:pt x="1" y="603"/>
                  </a:cubicBezTo>
                  <a:cubicBezTo>
                    <a:pt x="26" y="710"/>
                    <a:pt x="55" y="814"/>
                    <a:pt x="83" y="921"/>
                  </a:cubicBezTo>
                  <a:cubicBezTo>
                    <a:pt x="843" y="1199"/>
                    <a:pt x="1702" y="2108"/>
                    <a:pt x="911" y="2368"/>
                  </a:cubicBezTo>
                  <a:cubicBezTo>
                    <a:pt x="882" y="2379"/>
                    <a:pt x="853" y="2386"/>
                    <a:pt x="825" y="2393"/>
                  </a:cubicBezTo>
                  <a:cubicBezTo>
                    <a:pt x="914" y="2440"/>
                    <a:pt x="1000" y="2468"/>
                    <a:pt x="1089" y="2468"/>
                  </a:cubicBezTo>
                  <a:cubicBezTo>
                    <a:pt x="1135" y="2468"/>
                    <a:pt x="1181" y="2461"/>
                    <a:pt x="1228" y="2443"/>
                  </a:cubicBezTo>
                  <a:cubicBezTo>
                    <a:pt x="2048" y="2151"/>
                    <a:pt x="2914" y="2069"/>
                    <a:pt x="3791" y="2069"/>
                  </a:cubicBezTo>
                  <a:cubicBezTo>
                    <a:pt x="4775" y="2069"/>
                    <a:pt x="5771" y="2172"/>
                    <a:pt x="6722" y="2215"/>
                  </a:cubicBezTo>
                  <a:cubicBezTo>
                    <a:pt x="7571" y="2251"/>
                    <a:pt x="8417" y="2290"/>
                    <a:pt x="9265" y="2325"/>
                  </a:cubicBezTo>
                  <a:cubicBezTo>
                    <a:pt x="9525" y="2336"/>
                    <a:pt x="9989" y="2432"/>
                    <a:pt x="10399" y="2432"/>
                  </a:cubicBezTo>
                  <a:cubicBezTo>
                    <a:pt x="10445" y="2432"/>
                    <a:pt x="10492" y="2432"/>
                    <a:pt x="10535" y="2429"/>
                  </a:cubicBezTo>
                  <a:cubicBezTo>
                    <a:pt x="11351" y="3691"/>
                    <a:pt x="12164" y="4957"/>
                    <a:pt x="12981" y="6219"/>
                  </a:cubicBezTo>
                  <a:cubicBezTo>
                    <a:pt x="12910" y="5495"/>
                    <a:pt x="12888" y="4775"/>
                    <a:pt x="12913" y="4055"/>
                  </a:cubicBezTo>
                  <a:cubicBezTo>
                    <a:pt x="12342" y="3171"/>
                    <a:pt x="11768" y="2282"/>
                    <a:pt x="11198" y="1398"/>
                  </a:cubicBezTo>
                  <a:cubicBezTo>
                    <a:pt x="11126" y="1138"/>
                    <a:pt x="10991" y="892"/>
                    <a:pt x="10873" y="735"/>
                  </a:cubicBezTo>
                  <a:cubicBezTo>
                    <a:pt x="10851" y="710"/>
                    <a:pt x="10830" y="681"/>
                    <a:pt x="10809" y="653"/>
                  </a:cubicBezTo>
                  <a:cubicBezTo>
                    <a:pt x="10698" y="510"/>
                    <a:pt x="10377" y="100"/>
                    <a:pt x="10103" y="100"/>
                  </a:cubicBezTo>
                  <a:cubicBezTo>
                    <a:pt x="10053" y="100"/>
                    <a:pt x="10003" y="115"/>
                    <a:pt x="9957" y="146"/>
                  </a:cubicBezTo>
                  <a:cubicBezTo>
                    <a:pt x="9936" y="161"/>
                    <a:pt x="9918" y="176"/>
                    <a:pt x="9896" y="189"/>
                  </a:cubicBezTo>
                  <a:cubicBezTo>
                    <a:pt x="9839" y="229"/>
                    <a:pt x="9796" y="275"/>
                    <a:pt x="9765" y="329"/>
                  </a:cubicBezTo>
                  <a:cubicBezTo>
                    <a:pt x="9658" y="350"/>
                    <a:pt x="9533" y="357"/>
                    <a:pt x="9397" y="357"/>
                  </a:cubicBezTo>
                  <a:cubicBezTo>
                    <a:pt x="8798" y="357"/>
                    <a:pt x="7989" y="204"/>
                    <a:pt x="7682" y="189"/>
                  </a:cubicBezTo>
                  <a:cubicBezTo>
                    <a:pt x="6740" y="151"/>
                    <a:pt x="5799" y="108"/>
                    <a:pt x="4858" y="69"/>
                  </a:cubicBezTo>
                  <a:cubicBezTo>
                    <a:pt x="4212" y="39"/>
                    <a:pt x="3570" y="1"/>
                    <a:pt x="2935" y="1"/>
                  </a:cubicBezTo>
                  <a:close/>
                  <a:moveTo>
                    <a:pt x="14524" y="7453"/>
                  </a:moveTo>
                  <a:lnTo>
                    <a:pt x="14524" y="7453"/>
                  </a:lnTo>
                  <a:cubicBezTo>
                    <a:pt x="14304" y="7493"/>
                    <a:pt x="14065" y="7517"/>
                    <a:pt x="13847" y="7517"/>
                  </a:cubicBezTo>
                  <a:cubicBezTo>
                    <a:pt x="13996" y="7682"/>
                    <a:pt x="14125" y="7749"/>
                    <a:pt x="14232" y="7749"/>
                  </a:cubicBezTo>
                  <a:cubicBezTo>
                    <a:pt x="14371" y="7749"/>
                    <a:pt x="14475" y="7631"/>
                    <a:pt x="14524" y="745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51;p50">
              <a:extLst>
                <a:ext uri="{FF2B5EF4-FFF2-40B4-BE49-F238E27FC236}">
                  <a16:creationId xmlns:a16="http://schemas.microsoft.com/office/drawing/2014/main" id="{852E2AB0-64F8-4F40-A8D9-102A28AA85CF}"/>
                </a:ext>
              </a:extLst>
            </p:cNvPr>
            <p:cNvSpPr/>
            <p:nvPr/>
          </p:nvSpPr>
          <p:spPr>
            <a:xfrm>
              <a:off x="797650" y="2262025"/>
              <a:ext cx="43350" cy="86600"/>
            </a:xfrm>
            <a:custGeom>
              <a:avLst/>
              <a:gdLst/>
              <a:ahLst/>
              <a:cxnLst/>
              <a:rect l="l" t="t" r="r" b="b"/>
              <a:pathLst>
                <a:path w="1734" h="3464" extrusionOk="0">
                  <a:moveTo>
                    <a:pt x="25" y="1"/>
                  </a:moveTo>
                  <a:lnTo>
                    <a:pt x="25" y="1"/>
                  </a:lnTo>
                  <a:cubicBezTo>
                    <a:pt x="0" y="721"/>
                    <a:pt x="22" y="1441"/>
                    <a:pt x="93" y="2165"/>
                  </a:cubicBezTo>
                  <a:cubicBezTo>
                    <a:pt x="310" y="2504"/>
                    <a:pt x="527" y="2839"/>
                    <a:pt x="745" y="3178"/>
                  </a:cubicBezTo>
                  <a:cubicBezTo>
                    <a:pt x="820" y="3292"/>
                    <a:pt x="891" y="3388"/>
                    <a:pt x="959" y="3463"/>
                  </a:cubicBezTo>
                  <a:cubicBezTo>
                    <a:pt x="1177" y="3463"/>
                    <a:pt x="1416" y="3439"/>
                    <a:pt x="1636" y="3399"/>
                  </a:cubicBezTo>
                  <a:cubicBezTo>
                    <a:pt x="1733" y="3078"/>
                    <a:pt x="1676" y="2561"/>
                    <a:pt x="1412" y="2155"/>
                  </a:cubicBezTo>
                  <a:cubicBezTo>
                    <a:pt x="952" y="1438"/>
                    <a:pt x="488" y="721"/>
                    <a:pt x="2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52;p50">
              <a:extLst>
                <a:ext uri="{FF2B5EF4-FFF2-40B4-BE49-F238E27FC236}">
                  <a16:creationId xmlns:a16="http://schemas.microsoft.com/office/drawing/2014/main" id="{A4DD0733-B361-4041-84AF-15217FDD4E93}"/>
                </a:ext>
              </a:extLst>
            </p:cNvPr>
            <p:cNvSpPr/>
            <p:nvPr/>
          </p:nvSpPr>
          <p:spPr>
            <a:xfrm>
              <a:off x="394775" y="1828875"/>
              <a:ext cx="101325" cy="394500"/>
            </a:xfrm>
            <a:custGeom>
              <a:avLst/>
              <a:gdLst/>
              <a:ahLst/>
              <a:cxnLst/>
              <a:rect l="l" t="t" r="r" b="b"/>
              <a:pathLst>
                <a:path w="4053" h="15780" extrusionOk="0">
                  <a:moveTo>
                    <a:pt x="1" y="1"/>
                  </a:moveTo>
                  <a:cubicBezTo>
                    <a:pt x="190" y="3417"/>
                    <a:pt x="465" y="6825"/>
                    <a:pt x="839" y="10224"/>
                  </a:cubicBezTo>
                  <a:cubicBezTo>
                    <a:pt x="1017" y="11864"/>
                    <a:pt x="1078" y="15780"/>
                    <a:pt x="3338" y="15780"/>
                  </a:cubicBezTo>
                  <a:cubicBezTo>
                    <a:pt x="3557" y="15780"/>
                    <a:pt x="3792" y="15744"/>
                    <a:pt x="4052" y="15665"/>
                  </a:cubicBezTo>
                  <a:cubicBezTo>
                    <a:pt x="3524" y="15383"/>
                    <a:pt x="3057" y="14338"/>
                    <a:pt x="3228" y="13875"/>
                  </a:cubicBezTo>
                  <a:cubicBezTo>
                    <a:pt x="3017" y="12955"/>
                    <a:pt x="3000" y="11947"/>
                    <a:pt x="2904" y="11055"/>
                  </a:cubicBezTo>
                  <a:cubicBezTo>
                    <a:pt x="2775" y="9871"/>
                    <a:pt x="2654" y="8683"/>
                    <a:pt x="2547" y="7492"/>
                  </a:cubicBezTo>
                  <a:cubicBezTo>
                    <a:pt x="2333" y="5110"/>
                    <a:pt x="2166" y="2721"/>
                    <a:pt x="2041" y="333"/>
                  </a:cubicBezTo>
                  <a:cubicBezTo>
                    <a:pt x="1666" y="351"/>
                    <a:pt x="1296" y="368"/>
                    <a:pt x="925" y="386"/>
                  </a:cubicBezTo>
                  <a:lnTo>
                    <a:pt x="871" y="386"/>
                  </a:lnTo>
                  <a:cubicBezTo>
                    <a:pt x="529" y="386"/>
                    <a:pt x="226" y="229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53;p50">
              <a:extLst>
                <a:ext uri="{FF2B5EF4-FFF2-40B4-BE49-F238E27FC236}">
                  <a16:creationId xmlns:a16="http://schemas.microsoft.com/office/drawing/2014/main" id="{C63EE9D6-7832-4962-AB7B-973CED395A38}"/>
                </a:ext>
              </a:extLst>
            </p:cNvPr>
            <p:cNvSpPr/>
            <p:nvPr/>
          </p:nvSpPr>
          <p:spPr>
            <a:xfrm>
              <a:off x="471175" y="2175750"/>
              <a:ext cx="46850" cy="44750"/>
            </a:xfrm>
            <a:custGeom>
              <a:avLst/>
              <a:gdLst/>
              <a:ahLst/>
              <a:cxnLst/>
              <a:rect l="l" t="t" r="r" b="b"/>
              <a:pathLst>
                <a:path w="1874" h="1790" extrusionOk="0">
                  <a:moveTo>
                    <a:pt x="172" y="0"/>
                  </a:moveTo>
                  <a:lnTo>
                    <a:pt x="172" y="0"/>
                  </a:lnTo>
                  <a:cubicBezTo>
                    <a:pt x="1" y="463"/>
                    <a:pt x="468" y="1508"/>
                    <a:pt x="996" y="1790"/>
                  </a:cubicBezTo>
                  <a:cubicBezTo>
                    <a:pt x="1024" y="1783"/>
                    <a:pt x="1053" y="1776"/>
                    <a:pt x="1082" y="1765"/>
                  </a:cubicBezTo>
                  <a:cubicBezTo>
                    <a:pt x="1873" y="1505"/>
                    <a:pt x="1014" y="596"/>
                    <a:pt x="254" y="318"/>
                  </a:cubicBezTo>
                  <a:cubicBezTo>
                    <a:pt x="226" y="211"/>
                    <a:pt x="197" y="107"/>
                    <a:pt x="17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2054;p50">
            <a:extLst>
              <a:ext uri="{FF2B5EF4-FFF2-40B4-BE49-F238E27FC236}">
                <a16:creationId xmlns:a16="http://schemas.microsoft.com/office/drawing/2014/main" id="{793B4F2A-CAD6-4C27-9923-B06E9A1D686F}"/>
              </a:ext>
            </a:extLst>
          </p:cNvPr>
          <p:cNvGrpSpPr/>
          <p:nvPr/>
        </p:nvGrpSpPr>
        <p:grpSpPr>
          <a:xfrm>
            <a:off x="6604940" y="3898502"/>
            <a:ext cx="1745583" cy="230173"/>
            <a:chOff x="1394800" y="3522000"/>
            <a:chExt cx="1048650" cy="138275"/>
          </a:xfrm>
        </p:grpSpPr>
        <p:sp>
          <p:nvSpPr>
            <p:cNvPr id="18" name="Google Shape;2055;p50">
              <a:extLst>
                <a:ext uri="{FF2B5EF4-FFF2-40B4-BE49-F238E27FC236}">
                  <a16:creationId xmlns:a16="http://schemas.microsoft.com/office/drawing/2014/main" id="{A380F310-B1FD-404B-ADD6-10877AA39E6C}"/>
                </a:ext>
              </a:extLst>
            </p:cNvPr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56;p50">
              <a:extLst>
                <a:ext uri="{FF2B5EF4-FFF2-40B4-BE49-F238E27FC236}">
                  <a16:creationId xmlns:a16="http://schemas.microsoft.com/office/drawing/2014/main" id="{4DE93423-D08D-4A56-ACCE-C82BD1FEFB5E}"/>
                </a:ext>
              </a:extLst>
            </p:cNvPr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57;p50">
              <a:extLst>
                <a:ext uri="{FF2B5EF4-FFF2-40B4-BE49-F238E27FC236}">
                  <a16:creationId xmlns:a16="http://schemas.microsoft.com/office/drawing/2014/main" id="{2F6EA61B-473A-4E3B-84D5-B5C8BD89FF79}"/>
                </a:ext>
              </a:extLst>
            </p:cNvPr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58;p50">
              <a:extLst>
                <a:ext uri="{FF2B5EF4-FFF2-40B4-BE49-F238E27FC236}">
                  <a16:creationId xmlns:a16="http://schemas.microsoft.com/office/drawing/2014/main" id="{3CD25088-6838-47E8-B951-80E990192616}"/>
                </a:ext>
              </a:extLst>
            </p:cNvPr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59;p50">
              <a:extLst>
                <a:ext uri="{FF2B5EF4-FFF2-40B4-BE49-F238E27FC236}">
                  <a16:creationId xmlns:a16="http://schemas.microsoft.com/office/drawing/2014/main" id="{FE3A600B-3AF2-46C5-8526-00BDD9E1609A}"/>
                </a:ext>
              </a:extLst>
            </p:cNvPr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60;p50">
              <a:extLst>
                <a:ext uri="{FF2B5EF4-FFF2-40B4-BE49-F238E27FC236}">
                  <a16:creationId xmlns:a16="http://schemas.microsoft.com/office/drawing/2014/main" id="{332F849C-D243-45B8-AFDB-813DD97F028E}"/>
                </a:ext>
              </a:extLst>
            </p:cNvPr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61;p50">
              <a:extLst>
                <a:ext uri="{FF2B5EF4-FFF2-40B4-BE49-F238E27FC236}">
                  <a16:creationId xmlns:a16="http://schemas.microsoft.com/office/drawing/2014/main" id="{D90961D8-BB93-4072-A43E-8A5E3D1508E4}"/>
                </a:ext>
              </a:extLst>
            </p:cNvPr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62;p50">
              <a:extLst>
                <a:ext uri="{FF2B5EF4-FFF2-40B4-BE49-F238E27FC236}">
                  <a16:creationId xmlns:a16="http://schemas.microsoft.com/office/drawing/2014/main" id="{B543D42A-15E2-4411-9CC7-1548325BC970}"/>
                </a:ext>
              </a:extLst>
            </p:cNvPr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63;p50">
              <a:extLst>
                <a:ext uri="{FF2B5EF4-FFF2-40B4-BE49-F238E27FC236}">
                  <a16:creationId xmlns:a16="http://schemas.microsoft.com/office/drawing/2014/main" id="{01FC9B5D-9063-42E2-85E7-14BCD7C68A0B}"/>
                </a:ext>
              </a:extLst>
            </p:cNvPr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424;p57">
            <a:extLst>
              <a:ext uri="{FF2B5EF4-FFF2-40B4-BE49-F238E27FC236}">
                <a16:creationId xmlns:a16="http://schemas.microsoft.com/office/drawing/2014/main" id="{A5EF404D-BCE4-49DD-9617-6880C3EE8CC7}"/>
              </a:ext>
            </a:extLst>
          </p:cNvPr>
          <p:cNvSpPr/>
          <p:nvPr/>
        </p:nvSpPr>
        <p:spPr>
          <a:xfrm>
            <a:off x="930355" y="4010800"/>
            <a:ext cx="496125" cy="459050"/>
          </a:xfrm>
          <a:custGeom>
            <a:avLst/>
            <a:gdLst/>
            <a:ahLst/>
            <a:cxnLst/>
            <a:rect l="l" t="t" r="r" b="b"/>
            <a:pathLst>
              <a:path w="19845" h="18362" extrusionOk="0">
                <a:moveTo>
                  <a:pt x="12101" y="287"/>
                </a:moveTo>
                <a:lnTo>
                  <a:pt x="12101" y="287"/>
                </a:lnTo>
                <a:cubicBezTo>
                  <a:pt x="12885" y="1086"/>
                  <a:pt x="12744" y="2653"/>
                  <a:pt x="12885" y="3735"/>
                </a:cubicBezTo>
                <a:cubicBezTo>
                  <a:pt x="12916" y="3970"/>
                  <a:pt x="12963" y="4221"/>
                  <a:pt x="12994" y="4456"/>
                </a:cubicBezTo>
                <a:cubicBezTo>
                  <a:pt x="12979" y="4425"/>
                  <a:pt x="12979" y="4393"/>
                  <a:pt x="12979" y="4378"/>
                </a:cubicBezTo>
                <a:cubicBezTo>
                  <a:pt x="12822" y="3657"/>
                  <a:pt x="12712" y="2951"/>
                  <a:pt x="12587" y="2230"/>
                </a:cubicBezTo>
                <a:cubicBezTo>
                  <a:pt x="12477" y="1588"/>
                  <a:pt x="12430" y="851"/>
                  <a:pt x="12101" y="287"/>
                </a:cubicBezTo>
                <a:close/>
                <a:moveTo>
                  <a:pt x="862" y="7936"/>
                </a:moveTo>
                <a:lnTo>
                  <a:pt x="862" y="7936"/>
                </a:lnTo>
                <a:cubicBezTo>
                  <a:pt x="2728" y="8923"/>
                  <a:pt x="4593" y="9926"/>
                  <a:pt x="6458" y="10930"/>
                </a:cubicBezTo>
                <a:cubicBezTo>
                  <a:pt x="6458" y="10930"/>
                  <a:pt x="6474" y="10930"/>
                  <a:pt x="6474" y="10945"/>
                </a:cubicBezTo>
                <a:cubicBezTo>
                  <a:pt x="6443" y="11102"/>
                  <a:pt x="6411" y="11259"/>
                  <a:pt x="6380" y="11431"/>
                </a:cubicBezTo>
                <a:cubicBezTo>
                  <a:pt x="6380" y="11431"/>
                  <a:pt x="6380" y="11415"/>
                  <a:pt x="6380" y="11415"/>
                </a:cubicBezTo>
                <a:cubicBezTo>
                  <a:pt x="5627" y="10757"/>
                  <a:pt x="4671" y="10303"/>
                  <a:pt x="3825" y="9785"/>
                </a:cubicBezTo>
                <a:cubicBezTo>
                  <a:pt x="3370" y="9503"/>
                  <a:pt x="2916" y="9237"/>
                  <a:pt x="2446" y="8970"/>
                </a:cubicBezTo>
                <a:cubicBezTo>
                  <a:pt x="2179" y="8798"/>
                  <a:pt x="1051" y="8296"/>
                  <a:pt x="862" y="7936"/>
                </a:cubicBezTo>
                <a:close/>
                <a:moveTo>
                  <a:pt x="18998" y="8751"/>
                </a:moveTo>
                <a:lnTo>
                  <a:pt x="18998" y="8751"/>
                </a:lnTo>
                <a:cubicBezTo>
                  <a:pt x="18559" y="9409"/>
                  <a:pt x="16944" y="10256"/>
                  <a:pt x="16600" y="10506"/>
                </a:cubicBezTo>
                <a:cubicBezTo>
                  <a:pt x="15878" y="10992"/>
                  <a:pt x="15095" y="11431"/>
                  <a:pt x="14452" y="12027"/>
                </a:cubicBezTo>
                <a:cubicBezTo>
                  <a:pt x="14421" y="11886"/>
                  <a:pt x="14405" y="11760"/>
                  <a:pt x="14389" y="11619"/>
                </a:cubicBezTo>
                <a:cubicBezTo>
                  <a:pt x="15988" y="10773"/>
                  <a:pt x="17524" y="9801"/>
                  <a:pt x="18998" y="8751"/>
                </a:cubicBezTo>
                <a:close/>
                <a:moveTo>
                  <a:pt x="14860" y="12199"/>
                </a:moveTo>
                <a:lnTo>
                  <a:pt x="14860" y="12199"/>
                </a:lnTo>
                <a:cubicBezTo>
                  <a:pt x="14766" y="12842"/>
                  <a:pt x="14719" y="13500"/>
                  <a:pt x="14687" y="14143"/>
                </a:cubicBezTo>
                <a:cubicBezTo>
                  <a:pt x="14640" y="13563"/>
                  <a:pt x="14578" y="12967"/>
                  <a:pt x="14499" y="12387"/>
                </a:cubicBezTo>
                <a:lnTo>
                  <a:pt x="14515" y="12387"/>
                </a:lnTo>
                <a:cubicBezTo>
                  <a:pt x="14625" y="12325"/>
                  <a:pt x="14734" y="12262"/>
                  <a:pt x="14860" y="12199"/>
                </a:cubicBezTo>
                <a:close/>
                <a:moveTo>
                  <a:pt x="11913" y="835"/>
                </a:moveTo>
                <a:cubicBezTo>
                  <a:pt x="11882" y="1791"/>
                  <a:pt x="12211" y="2920"/>
                  <a:pt x="12367" y="3782"/>
                </a:cubicBezTo>
                <a:cubicBezTo>
                  <a:pt x="12587" y="4973"/>
                  <a:pt x="12853" y="6196"/>
                  <a:pt x="13183" y="7371"/>
                </a:cubicBezTo>
                <a:cubicBezTo>
                  <a:pt x="13073" y="7403"/>
                  <a:pt x="13041" y="7607"/>
                  <a:pt x="13183" y="7622"/>
                </a:cubicBezTo>
                <a:cubicBezTo>
                  <a:pt x="13198" y="7638"/>
                  <a:pt x="13230" y="7638"/>
                  <a:pt x="13245" y="7638"/>
                </a:cubicBezTo>
                <a:cubicBezTo>
                  <a:pt x="13261" y="7654"/>
                  <a:pt x="13261" y="7654"/>
                  <a:pt x="13261" y="7669"/>
                </a:cubicBezTo>
                <a:cubicBezTo>
                  <a:pt x="13279" y="7723"/>
                  <a:pt x="13322" y="7751"/>
                  <a:pt x="13364" y="7751"/>
                </a:cubicBezTo>
                <a:cubicBezTo>
                  <a:pt x="13397" y="7751"/>
                  <a:pt x="13429" y="7734"/>
                  <a:pt x="13449" y="7701"/>
                </a:cubicBezTo>
                <a:cubicBezTo>
                  <a:pt x="13465" y="7685"/>
                  <a:pt x="13465" y="7685"/>
                  <a:pt x="13465" y="7685"/>
                </a:cubicBezTo>
                <a:cubicBezTo>
                  <a:pt x="13496" y="7685"/>
                  <a:pt x="13543" y="7685"/>
                  <a:pt x="13574" y="7701"/>
                </a:cubicBezTo>
                <a:cubicBezTo>
                  <a:pt x="13614" y="7750"/>
                  <a:pt x="13677" y="7774"/>
                  <a:pt x="13746" y="7774"/>
                </a:cubicBezTo>
                <a:cubicBezTo>
                  <a:pt x="13788" y="7774"/>
                  <a:pt x="13831" y="7765"/>
                  <a:pt x="13872" y="7748"/>
                </a:cubicBezTo>
                <a:cubicBezTo>
                  <a:pt x="15408" y="8030"/>
                  <a:pt x="16960" y="8218"/>
                  <a:pt x="18512" y="8484"/>
                </a:cubicBezTo>
                <a:cubicBezTo>
                  <a:pt x="16960" y="9566"/>
                  <a:pt x="15346" y="10538"/>
                  <a:pt x="13684" y="11431"/>
                </a:cubicBezTo>
                <a:cubicBezTo>
                  <a:pt x="13429" y="11566"/>
                  <a:pt x="13577" y="11903"/>
                  <a:pt x="13810" y="11903"/>
                </a:cubicBezTo>
                <a:cubicBezTo>
                  <a:pt x="13820" y="11903"/>
                  <a:pt x="13830" y="11903"/>
                  <a:pt x="13841" y="11901"/>
                </a:cubicBezTo>
                <a:cubicBezTo>
                  <a:pt x="14029" y="13406"/>
                  <a:pt x="14139" y="14895"/>
                  <a:pt x="14154" y="16416"/>
                </a:cubicBezTo>
                <a:cubicBezTo>
                  <a:pt x="12869" y="15099"/>
                  <a:pt x="11568" y="13767"/>
                  <a:pt x="10220" y="12513"/>
                </a:cubicBezTo>
                <a:cubicBezTo>
                  <a:pt x="10164" y="12457"/>
                  <a:pt x="10096" y="12429"/>
                  <a:pt x="10029" y="12429"/>
                </a:cubicBezTo>
                <a:cubicBezTo>
                  <a:pt x="9946" y="12429"/>
                  <a:pt x="9865" y="12473"/>
                  <a:pt x="9813" y="12560"/>
                </a:cubicBezTo>
                <a:cubicBezTo>
                  <a:pt x="8778" y="14190"/>
                  <a:pt x="7446" y="15616"/>
                  <a:pt x="5941" y="16807"/>
                </a:cubicBezTo>
                <a:cubicBezTo>
                  <a:pt x="6427" y="14864"/>
                  <a:pt x="6866" y="12842"/>
                  <a:pt x="6913" y="10867"/>
                </a:cubicBezTo>
                <a:cubicBezTo>
                  <a:pt x="6913" y="10788"/>
                  <a:pt x="6881" y="10741"/>
                  <a:pt x="6834" y="10710"/>
                </a:cubicBezTo>
                <a:cubicBezTo>
                  <a:pt x="6834" y="10632"/>
                  <a:pt x="6803" y="10553"/>
                  <a:pt x="6709" y="10506"/>
                </a:cubicBezTo>
                <a:cubicBezTo>
                  <a:pt x="4953" y="9582"/>
                  <a:pt x="3198" y="8657"/>
                  <a:pt x="1442" y="7732"/>
                </a:cubicBezTo>
                <a:cubicBezTo>
                  <a:pt x="3621" y="7513"/>
                  <a:pt x="5831" y="7309"/>
                  <a:pt x="8010" y="6980"/>
                </a:cubicBezTo>
                <a:cubicBezTo>
                  <a:pt x="8044" y="7014"/>
                  <a:pt x="8088" y="7039"/>
                  <a:pt x="8134" y="7039"/>
                </a:cubicBezTo>
                <a:cubicBezTo>
                  <a:pt x="8171" y="7039"/>
                  <a:pt x="8210" y="7022"/>
                  <a:pt x="8245" y="6980"/>
                </a:cubicBezTo>
                <a:cubicBezTo>
                  <a:pt x="9092" y="5961"/>
                  <a:pt x="9718" y="4738"/>
                  <a:pt x="10361" y="3594"/>
                </a:cubicBezTo>
                <a:cubicBezTo>
                  <a:pt x="10863" y="2732"/>
                  <a:pt x="11521" y="1807"/>
                  <a:pt x="11913" y="835"/>
                </a:cubicBezTo>
                <a:close/>
                <a:moveTo>
                  <a:pt x="6537" y="17027"/>
                </a:moveTo>
                <a:cubicBezTo>
                  <a:pt x="6270" y="17293"/>
                  <a:pt x="6004" y="17560"/>
                  <a:pt x="5737" y="17826"/>
                </a:cubicBezTo>
                <a:cubicBezTo>
                  <a:pt x="5706" y="17795"/>
                  <a:pt x="5675" y="17748"/>
                  <a:pt x="5659" y="17716"/>
                </a:cubicBezTo>
                <a:cubicBezTo>
                  <a:pt x="5957" y="17497"/>
                  <a:pt x="6254" y="17262"/>
                  <a:pt x="6537" y="17027"/>
                </a:cubicBezTo>
                <a:close/>
                <a:moveTo>
                  <a:pt x="12113" y="1"/>
                </a:moveTo>
                <a:cubicBezTo>
                  <a:pt x="12099" y="1"/>
                  <a:pt x="12083" y="6"/>
                  <a:pt x="12070" y="20"/>
                </a:cubicBezTo>
                <a:cubicBezTo>
                  <a:pt x="11223" y="882"/>
                  <a:pt x="10706" y="2168"/>
                  <a:pt x="10079" y="3202"/>
                </a:cubicBezTo>
                <a:cubicBezTo>
                  <a:pt x="9405" y="4315"/>
                  <a:pt x="8590" y="5412"/>
                  <a:pt x="8026" y="6588"/>
                </a:cubicBezTo>
                <a:lnTo>
                  <a:pt x="8010" y="6588"/>
                </a:lnTo>
                <a:cubicBezTo>
                  <a:pt x="5565" y="6760"/>
                  <a:pt x="3135" y="7105"/>
                  <a:pt x="706" y="7371"/>
                </a:cubicBezTo>
                <a:cubicBezTo>
                  <a:pt x="549" y="7387"/>
                  <a:pt x="424" y="7575"/>
                  <a:pt x="502" y="7716"/>
                </a:cubicBezTo>
                <a:cubicBezTo>
                  <a:pt x="0" y="8249"/>
                  <a:pt x="1693" y="9017"/>
                  <a:pt x="1881" y="9143"/>
                </a:cubicBezTo>
                <a:cubicBezTo>
                  <a:pt x="3261" y="10005"/>
                  <a:pt x="4671" y="11149"/>
                  <a:pt x="6176" y="11745"/>
                </a:cubicBezTo>
                <a:cubicBezTo>
                  <a:pt x="6202" y="11751"/>
                  <a:pt x="6225" y="11755"/>
                  <a:pt x="6247" y="11755"/>
                </a:cubicBezTo>
                <a:cubicBezTo>
                  <a:pt x="6278" y="11755"/>
                  <a:pt x="6305" y="11747"/>
                  <a:pt x="6333" y="11729"/>
                </a:cubicBezTo>
                <a:lnTo>
                  <a:pt x="6333" y="11729"/>
                </a:lnTo>
                <a:cubicBezTo>
                  <a:pt x="5972" y="13641"/>
                  <a:pt x="5690" y="15553"/>
                  <a:pt x="5189" y="17434"/>
                </a:cubicBezTo>
                <a:cubicBezTo>
                  <a:pt x="5173" y="17528"/>
                  <a:pt x="5204" y="17622"/>
                  <a:pt x="5267" y="17701"/>
                </a:cubicBezTo>
                <a:cubicBezTo>
                  <a:pt x="5330" y="17889"/>
                  <a:pt x="5424" y="18077"/>
                  <a:pt x="5518" y="18249"/>
                </a:cubicBezTo>
                <a:cubicBezTo>
                  <a:pt x="5552" y="18327"/>
                  <a:pt x="5620" y="18362"/>
                  <a:pt x="5692" y="18362"/>
                </a:cubicBezTo>
                <a:cubicBezTo>
                  <a:pt x="5751" y="18362"/>
                  <a:pt x="5813" y="18339"/>
                  <a:pt x="5863" y="18296"/>
                </a:cubicBezTo>
                <a:cubicBezTo>
                  <a:pt x="7524" y="16854"/>
                  <a:pt x="9029" y="15193"/>
                  <a:pt x="10424" y="13484"/>
                </a:cubicBezTo>
                <a:cubicBezTo>
                  <a:pt x="11678" y="14817"/>
                  <a:pt x="12979" y="16102"/>
                  <a:pt x="14248" y="17403"/>
                </a:cubicBezTo>
                <a:cubicBezTo>
                  <a:pt x="14311" y="17466"/>
                  <a:pt x="14405" y="17481"/>
                  <a:pt x="14483" y="17481"/>
                </a:cubicBezTo>
                <a:cubicBezTo>
                  <a:pt x="14515" y="17497"/>
                  <a:pt x="14546" y="17513"/>
                  <a:pt x="14593" y="17513"/>
                </a:cubicBezTo>
                <a:lnTo>
                  <a:pt x="14687" y="17513"/>
                </a:lnTo>
                <a:cubicBezTo>
                  <a:pt x="14813" y="17513"/>
                  <a:pt x="14922" y="17434"/>
                  <a:pt x="14954" y="17309"/>
                </a:cubicBezTo>
                <a:cubicBezTo>
                  <a:pt x="15220" y="16572"/>
                  <a:pt x="15110" y="15585"/>
                  <a:pt x="15142" y="14785"/>
                </a:cubicBezTo>
                <a:cubicBezTo>
                  <a:pt x="15173" y="13876"/>
                  <a:pt x="15252" y="12936"/>
                  <a:pt x="15189" y="12027"/>
                </a:cubicBezTo>
                <a:cubicBezTo>
                  <a:pt x="16364" y="11337"/>
                  <a:pt x="17477" y="10381"/>
                  <a:pt x="18574" y="9613"/>
                </a:cubicBezTo>
                <a:cubicBezTo>
                  <a:pt x="19029" y="9299"/>
                  <a:pt x="19844" y="8860"/>
                  <a:pt x="19390" y="8281"/>
                </a:cubicBezTo>
                <a:cubicBezTo>
                  <a:pt x="19374" y="8202"/>
                  <a:pt x="19327" y="8124"/>
                  <a:pt x="19217" y="8108"/>
                </a:cubicBezTo>
                <a:cubicBezTo>
                  <a:pt x="17509" y="7795"/>
                  <a:pt x="15753" y="7465"/>
                  <a:pt x="14013" y="7387"/>
                </a:cubicBezTo>
                <a:cubicBezTo>
                  <a:pt x="13590" y="5553"/>
                  <a:pt x="13292" y="3704"/>
                  <a:pt x="13088" y="1838"/>
                </a:cubicBezTo>
                <a:cubicBezTo>
                  <a:pt x="13045" y="1360"/>
                  <a:pt x="13001" y="89"/>
                  <a:pt x="12324" y="89"/>
                </a:cubicBezTo>
                <a:cubicBezTo>
                  <a:pt x="12270" y="89"/>
                  <a:pt x="12211" y="97"/>
                  <a:pt x="12148" y="114"/>
                </a:cubicBezTo>
                <a:cubicBezTo>
                  <a:pt x="12148" y="99"/>
                  <a:pt x="12164" y="83"/>
                  <a:pt x="12164" y="67"/>
                </a:cubicBezTo>
                <a:cubicBezTo>
                  <a:pt x="12175" y="34"/>
                  <a:pt x="12147" y="1"/>
                  <a:pt x="1211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424;p57">
            <a:extLst>
              <a:ext uri="{FF2B5EF4-FFF2-40B4-BE49-F238E27FC236}">
                <a16:creationId xmlns:a16="http://schemas.microsoft.com/office/drawing/2014/main" id="{872A93CF-0A94-4C09-922A-AB690B35AB98}"/>
              </a:ext>
            </a:extLst>
          </p:cNvPr>
          <p:cNvSpPr/>
          <p:nvPr/>
        </p:nvSpPr>
        <p:spPr>
          <a:xfrm>
            <a:off x="2266825" y="1280314"/>
            <a:ext cx="496125" cy="459050"/>
          </a:xfrm>
          <a:custGeom>
            <a:avLst/>
            <a:gdLst/>
            <a:ahLst/>
            <a:cxnLst/>
            <a:rect l="l" t="t" r="r" b="b"/>
            <a:pathLst>
              <a:path w="19845" h="18362" extrusionOk="0">
                <a:moveTo>
                  <a:pt x="12101" y="287"/>
                </a:moveTo>
                <a:lnTo>
                  <a:pt x="12101" y="287"/>
                </a:lnTo>
                <a:cubicBezTo>
                  <a:pt x="12885" y="1086"/>
                  <a:pt x="12744" y="2653"/>
                  <a:pt x="12885" y="3735"/>
                </a:cubicBezTo>
                <a:cubicBezTo>
                  <a:pt x="12916" y="3970"/>
                  <a:pt x="12963" y="4221"/>
                  <a:pt x="12994" y="4456"/>
                </a:cubicBezTo>
                <a:cubicBezTo>
                  <a:pt x="12979" y="4425"/>
                  <a:pt x="12979" y="4393"/>
                  <a:pt x="12979" y="4378"/>
                </a:cubicBezTo>
                <a:cubicBezTo>
                  <a:pt x="12822" y="3657"/>
                  <a:pt x="12712" y="2951"/>
                  <a:pt x="12587" y="2230"/>
                </a:cubicBezTo>
                <a:cubicBezTo>
                  <a:pt x="12477" y="1588"/>
                  <a:pt x="12430" y="851"/>
                  <a:pt x="12101" y="287"/>
                </a:cubicBezTo>
                <a:close/>
                <a:moveTo>
                  <a:pt x="862" y="7936"/>
                </a:moveTo>
                <a:lnTo>
                  <a:pt x="862" y="7936"/>
                </a:lnTo>
                <a:cubicBezTo>
                  <a:pt x="2728" y="8923"/>
                  <a:pt x="4593" y="9926"/>
                  <a:pt x="6458" y="10930"/>
                </a:cubicBezTo>
                <a:cubicBezTo>
                  <a:pt x="6458" y="10930"/>
                  <a:pt x="6474" y="10930"/>
                  <a:pt x="6474" y="10945"/>
                </a:cubicBezTo>
                <a:cubicBezTo>
                  <a:pt x="6443" y="11102"/>
                  <a:pt x="6411" y="11259"/>
                  <a:pt x="6380" y="11431"/>
                </a:cubicBezTo>
                <a:cubicBezTo>
                  <a:pt x="6380" y="11431"/>
                  <a:pt x="6380" y="11415"/>
                  <a:pt x="6380" y="11415"/>
                </a:cubicBezTo>
                <a:cubicBezTo>
                  <a:pt x="5627" y="10757"/>
                  <a:pt x="4671" y="10303"/>
                  <a:pt x="3825" y="9785"/>
                </a:cubicBezTo>
                <a:cubicBezTo>
                  <a:pt x="3370" y="9503"/>
                  <a:pt x="2916" y="9237"/>
                  <a:pt x="2446" y="8970"/>
                </a:cubicBezTo>
                <a:cubicBezTo>
                  <a:pt x="2179" y="8798"/>
                  <a:pt x="1051" y="8296"/>
                  <a:pt x="862" y="7936"/>
                </a:cubicBezTo>
                <a:close/>
                <a:moveTo>
                  <a:pt x="18998" y="8751"/>
                </a:moveTo>
                <a:lnTo>
                  <a:pt x="18998" y="8751"/>
                </a:lnTo>
                <a:cubicBezTo>
                  <a:pt x="18559" y="9409"/>
                  <a:pt x="16944" y="10256"/>
                  <a:pt x="16600" y="10506"/>
                </a:cubicBezTo>
                <a:cubicBezTo>
                  <a:pt x="15878" y="10992"/>
                  <a:pt x="15095" y="11431"/>
                  <a:pt x="14452" y="12027"/>
                </a:cubicBezTo>
                <a:cubicBezTo>
                  <a:pt x="14421" y="11886"/>
                  <a:pt x="14405" y="11760"/>
                  <a:pt x="14389" y="11619"/>
                </a:cubicBezTo>
                <a:cubicBezTo>
                  <a:pt x="15988" y="10773"/>
                  <a:pt x="17524" y="9801"/>
                  <a:pt x="18998" y="8751"/>
                </a:cubicBezTo>
                <a:close/>
                <a:moveTo>
                  <a:pt x="14860" y="12199"/>
                </a:moveTo>
                <a:lnTo>
                  <a:pt x="14860" y="12199"/>
                </a:lnTo>
                <a:cubicBezTo>
                  <a:pt x="14766" y="12842"/>
                  <a:pt x="14719" y="13500"/>
                  <a:pt x="14687" y="14143"/>
                </a:cubicBezTo>
                <a:cubicBezTo>
                  <a:pt x="14640" y="13563"/>
                  <a:pt x="14578" y="12967"/>
                  <a:pt x="14499" y="12387"/>
                </a:cubicBezTo>
                <a:lnTo>
                  <a:pt x="14515" y="12387"/>
                </a:lnTo>
                <a:cubicBezTo>
                  <a:pt x="14625" y="12325"/>
                  <a:pt x="14734" y="12262"/>
                  <a:pt x="14860" y="12199"/>
                </a:cubicBezTo>
                <a:close/>
                <a:moveTo>
                  <a:pt x="11913" y="835"/>
                </a:moveTo>
                <a:cubicBezTo>
                  <a:pt x="11882" y="1791"/>
                  <a:pt x="12211" y="2920"/>
                  <a:pt x="12367" y="3782"/>
                </a:cubicBezTo>
                <a:cubicBezTo>
                  <a:pt x="12587" y="4973"/>
                  <a:pt x="12853" y="6196"/>
                  <a:pt x="13183" y="7371"/>
                </a:cubicBezTo>
                <a:cubicBezTo>
                  <a:pt x="13073" y="7403"/>
                  <a:pt x="13041" y="7607"/>
                  <a:pt x="13183" y="7622"/>
                </a:cubicBezTo>
                <a:cubicBezTo>
                  <a:pt x="13198" y="7638"/>
                  <a:pt x="13230" y="7638"/>
                  <a:pt x="13245" y="7638"/>
                </a:cubicBezTo>
                <a:cubicBezTo>
                  <a:pt x="13261" y="7654"/>
                  <a:pt x="13261" y="7654"/>
                  <a:pt x="13261" y="7669"/>
                </a:cubicBezTo>
                <a:cubicBezTo>
                  <a:pt x="13279" y="7723"/>
                  <a:pt x="13322" y="7751"/>
                  <a:pt x="13364" y="7751"/>
                </a:cubicBezTo>
                <a:cubicBezTo>
                  <a:pt x="13397" y="7751"/>
                  <a:pt x="13429" y="7734"/>
                  <a:pt x="13449" y="7701"/>
                </a:cubicBezTo>
                <a:cubicBezTo>
                  <a:pt x="13465" y="7685"/>
                  <a:pt x="13465" y="7685"/>
                  <a:pt x="13465" y="7685"/>
                </a:cubicBezTo>
                <a:cubicBezTo>
                  <a:pt x="13496" y="7685"/>
                  <a:pt x="13543" y="7685"/>
                  <a:pt x="13574" y="7701"/>
                </a:cubicBezTo>
                <a:cubicBezTo>
                  <a:pt x="13614" y="7750"/>
                  <a:pt x="13677" y="7774"/>
                  <a:pt x="13746" y="7774"/>
                </a:cubicBezTo>
                <a:cubicBezTo>
                  <a:pt x="13788" y="7774"/>
                  <a:pt x="13831" y="7765"/>
                  <a:pt x="13872" y="7748"/>
                </a:cubicBezTo>
                <a:cubicBezTo>
                  <a:pt x="15408" y="8030"/>
                  <a:pt x="16960" y="8218"/>
                  <a:pt x="18512" y="8484"/>
                </a:cubicBezTo>
                <a:cubicBezTo>
                  <a:pt x="16960" y="9566"/>
                  <a:pt x="15346" y="10538"/>
                  <a:pt x="13684" y="11431"/>
                </a:cubicBezTo>
                <a:cubicBezTo>
                  <a:pt x="13429" y="11566"/>
                  <a:pt x="13577" y="11903"/>
                  <a:pt x="13810" y="11903"/>
                </a:cubicBezTo>
                <a:cubicBezTo>
                  <a:pt x="13820" y="11903"/>
                  <a:pt x="13830" y="11903"/>
                  <a:pt x="13841" y="11901"/>
                </a:cubicBezTo>
                <a:cubicBezTo>
                  <a:pt x="14029" y="13406"/>
                  <a:pt x="14139" y="14895"/>
                  <a:pt x="14154" y="16416"/>
                </a:cubicBezTo>
                <a:cubicBezTo>
                  <a:pt x="12869" y="15099"/>
                  <a:pt x="11568" y="13767"/>
                  <a:pt x="10220" y="12513"/>
                </a:cubicBezTo>
                <a:cubicBezTo>
                  <a:pt x="10164" y="12457"/>
                  <a:pt x="10096" y="12429"/>
                  <a:pt x="10029" y="12429"/>
                </a:cubicBezTo>
                <a:cubicBezTo>
                  <a:pt x="9946" y="12429"/>
                  <a:pt x="9865" y="12473"/>
                  <a:pt x="9813" y="12560"/>
                </a:cubicBezTo>
                <a:cubicBezTo>
                  <a:pt x="8778" y="14190"/>
                  <a:pt x="7446" y="15616"/>
                  <a:pt x="5941" y="16807"/>
                </a:cubicBezTo>
                <a:cubicBezTo>
                  <a:pt x="6427" y="14864"/>
                  <a:pt x="6866" y="12842"/>
                  <a:pt x="6913" y="10867"/>
                </a:cubicBezTo>
                <a:cubicBezTo>
                  <a:pt x="6913" y="10788"/>
                  <a:pt x="6881" y="10741"/>
                  <a:pt x="6834" y="10710"/>
                </a:cubicBezTo>
                <a:cubicBezTo>
                  <a:pt x="6834" y="10632"/>
                  <a:pt x="6803" y="10553"/>
                  <a:pt x="6709" y="10506"/>
                </a:cubicBezTo>
                <a:cubicBezTo>
                  <a:pt x="4953" y="9582"/>
                  <a:pt x="3198" y="8657"/>
                  <a:pt x="1442" y="7732"/>
                </a:cubicBezTo>
                <a:cubicBezTo>
                  <a:pt x="3621" y="7513"/>
                  <a:pt x="5831" y="7309"/>
                  <a:pt x="8010" y="6980"/>
                </a:cubicBezTo>
                <a:cubicBezTo>
                  <a:pt x="8044" y="7014"/>
                  <a:pt x="8088" y="7039"/>
                  <a:pt x="8134" y="7039"/>
                </a:cubicBezTo>
                <a:cubicBezTo>
                  <a:pt x="8171" y="7039"/>
                  <a:pt x="8210" y="7022"/>
                  <a:pt x="8245" y="6980"/>
                </a:cubicBezTo>
                <a:cubicBezTo>
                  <a:pt x="9092" y="5961"/>
                  <a:pt x="9718" y="4738"/>
                  <a:pt x="10361" y="3594"/>
                </a:cubicBezTo>
                <a:cubicBezTo>
                  <a:pt x="10863" y="2732"/>
                  <a:pt x="11521" y="1807"/>
                  <a:pt x="11913" y="835"/>
                </a:cubicBezTo>
                <a:close/>
                <a:moveTo>
                  <a:pt x="6537" y="17027"/>
                </a:moveTo>
                <a:cubicBezTo>
                  <a:pt x="6270" y="17293"/>
                  <a:pt x="6004" y="17560"/>
                  <a:pt x="5737" y="17826"/>
                </a:cubicBezTo>
                <a:cubicBezTo>
                  <a:pt x="5706" y="17795"/>
                  <a:pt x="5675" y="17748"/>
                  <a:pt x="5659" y="17716"/>
                </a:cubicBezTo>
                <a:cubicBezTo>
                  <a:pt x="5957" y="17497"/>
                  <a:pt x="6254" y="17262"/>
                  <a:pt x="6537" y="17027"/>
                </a:cubicBezTo>
                <a:close/>
                <a:moveTo>
                  <a:pt x="12113" y="1"/>
                </a:moveTo>
                <a:cubicBezTo>
                  <a:pt x="12099" y="1"/>
                  <a:pt x="12083" y="6"/>
                  <a:pt x="12070" y="20"/>
                </a:cubicBezTo>
                <a:cubicBezTo>
                  <a:pt x="11223" y="882"/>
                  <a:pt x="10706" y="2168"/>
                  <a:pt x="10079" y="3202"/>
                </a:cubicBezTo>
                <a:cubicBezTo>
                  <a:pt x="9405" y="4315"/>
                  <a:pt x="8590" y="5412"/>
                  <a:pt x="8026" y="6588"/>
                </a:cubicBezTo>
                <a:lnTo>
                  <a:pt x="8010" y="6588"/>
                </a:lnTo>
                <a:cubicBezTo>
                  <a:pt x="5565" y="6760"/>
                  <a:pt x="3135" y="7105"/>
                  <a:pt x="706" y="7371"/>
                </a:cubicBezTo>
                <a:cubicBezTo>
                  <a:pt x="549" y="7387"/>
                  <a:pt x="424" y="7575"/>
                  <a:pt x="502" y="7716"/>
                </a:cubicBezTo>
                <a:cubicBezTo>
                  <a:pt x="0" y="8249"/>
                  <a:pt x="1693" y="9017"/>
                  <a:pt x="1881" y="9143"/>
                </a:cubicBezTo>
                <a:cubicBezTo>
                  <a:pt x="3261" y="10005"/>
                  <a:pt x="4671" y="11149"/>
                  <a:pt x="6176" y="11745"/>
                </a:cubicBezTo>
                <a:cubicBezTo>
                  <a:pt x="6202" y="11751"/>
                  <a:pt x="6225" y="11755"/>
                  <a:pt x="6247" y="11755"/>
                </a:cubicBezTo>
                <a:cubicBezTo>
                  <a:pt x="6278" y="11755"/>
                  <a:pt x="6305" y="11747"/>
                  <a:pt x="6333" y="11729"/>
                </a:cubicBezTo>
                <a:lnTo>
                  <a:pt x="6333" y="11729"/>
                </a:lnTo>
                <a:cubicBezTo>
                  <a:pt x="5972" y="13641"/>
                  <a:pt x="5690" y="15553"/>
                  <a:pt x="5189" y="17434"/>
                </a:cubicBezTo>
                <a:cubicBezTo>
                  <a:pt x="5173" y="17528"/>
                  <a:pt x="5204" y="17622"/>
                  <a:pt x="5267" y="17701"/>
                </a:cubicBezTo>
                <a:cubicBezTo>
                  <a:pt x="5330" y="17889"/>
                  <a:pt x="5424" y="18077"/>
                  <a:pt x="5518" y="18249"/>
                </a:cubicBezTo>
                <a:cubicBezTo>
                  <a:pt x="5552" y="18327"/>
                  <a:pt x="5620" y="18362"/>
                  <a:pt x="5692" y="18362"/>
                </a:cubicBezTo>
                <a:cubicBezTo>
                  <a:pt x="5751" y="18362"/>
                  <a:pt x="5813" y="18339"/>
                  <a:pt x="5863" y="18296"/>
                </a:cubicBezTo>
                <a:cubicBezTo>
                  <a:pt x="7524" y="16854"/>
                  <a:pt x="9029" y="15193"/>
                  <a:pt x="10424" y="13484"/>
                </a:cubicBezTo>
                <a:cubicBezTo>
                  <a:pt x="11678" y="14817"/>
                  <a:pt x="12979" y="16102"/>
                  <a:pt x="14248" y="17403"/>
                </a:cubicBezTo>
                <a:cubicBezTo>
                  <a:pt x="14311" y="17466"/>
                  <a:pt x="14405" y="17481"/>
                  <a:pt x="14483" y="17481"/>
                </a:cubicBezTo>
                <a:cubicBezTo>
                  <a:pt x="14515" y="17497"/>
                  <a:pt x="14546" y="17513"/>
                  <a:pt x="14593" y="17513"/>
                </a:cubicBezTo>
                <a:lnTo>
                  <a:pt x="14687" y="17513"/>
                </a:lnTo>
                <a:cubicBezTo>
                  <a:pt x="14813" y="17513"/>
                  <a:pt x="14922" y="17434"/>
                  <a:pt x="14954" y="17309"/>
                </a:cubicBezTo>
                <a:cubicBezTo>
                  <a:pt x="15220" y="16572"/>
                  <a:pt x="15110" y="15585"/>
                  <a:pt x="15142" y="14785"/>
                </a:cubicBezTo>
                <a:cubicBezTo>
                  <a:pt x="15173" y="13876"/>
                  <a:pt x="15252" y="12936"/>
                  <a:pt x="15189" y="12027"/>
                </a:cubicBezTo>
                <a:cubicBezTo>
                  <a:pt x="16364" y="11337"/>
                  <a:pt x="17477" y="10381"/>
                  <a:pt x="18574" y="9613"/>
                </a:cubicBezTo>
                <a:cubicBezTo>
                  <a:pt x="19029" y="9299"/>
                  <a:pt x="19844" y="8860"/>
                  <a:pt x="19390" y="8281"/>
                </a:cubicBezTo>
                <a:cubicBezTo>
                  <a:pt x="19374" y="8202"/>
                  <a:pt x="19327" y="8124"/>
                  <a:pt x="19217" y="8108"/>
                </a:cubicBezTo>
                <a:cubicBezTo>
                  <a:pt x="17509" y="7795"/>
                  <a:pt x="15753" y="7465"/>
                  <a:pt x="14013" y="7387"/>
                </a:cubicBezTo>
                <a:cubicBezTo>
                  <a:pt x="13590" y="5553"/>
                  <a:pt x="13292" y="3704"/>
                  <a:pt x="13088" y="1838"/>
                </a:cubicBezTo>
                <a:cubicBezTo>
                  <a:pt x="13045" y="1360"/>
                  <a:pt x="13001" y="89"/>
                  <a:pt x="12324" y="89"/>
                </a:cubicBezTo>
                <a:cubicBezTo>
                  <a:pt x="12270" y="89"/>
                  <a:pt x="12211" y="97"/>
                  <a:pt x="12148" y="114"/>
                </a:cubicBezTo>
                <a:cubicBezTo>
                  <a:pt x="12148" y="99"/>
                  <a:pt x="12164" y="83"/>
                  <a:pt x="12164" y="67"/>
                </a:cubicBezTo>
                <a:cubicBezTo>
                  <a:pt x="12175" y="34"/>
                  <a:pt x="12147" y="1"/>
                  <a:pt x="1211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424;p57">
            <a:extLst>
              <a:ext uri="{FF2B5EF4-FFF2-40B4-BE49-F238E27FC236}">
                <a16:creationId xmlns:a16="http://schemas.microsoft.com/office/drawing/2014/main" id="{CC1FD517-09A4-4685-9555-A5954108B4A4}"/>
              </a:ext>
            </a:extLst>
          </p:cNvPr>
          <p:cNvSpPr/>
          <p:nvPr/>
        </p:nvSpPr>
        <p:spPr>
          <a:xfrm>
            <a:off x="8238677" y="2927143"/>
            <a:ext cx="496125" cy="459050"/>
          </a:xfrm>
          <a:custGeom>
            <a:avLst/>
            <a:gdLst/>
            <a:ahLst/>
            <a:cxnLst/>
            <a:rect l="l" t="t" r="r" b="b"/>
            <a:pathLst>
              <a:path w="19845" h="18362" extrusionOk="0">
                <a:moveTo>
                  <a:pt x="12101" y="287"/>
                </a:moveTo>
                <a:lnTo>
                  <a:pt x="12101" y="287"/>
                </a:lnTo>
                <a:cubicBezTo>
                  <a:pt x="12885" y="1086"/>
                  <a:pt x="12744" y="2653"/>
                  <a:pt x="12885" y="3735"/>
                </a:cubicBezTo>
                <a:cubicBezTo>
                  <a:pt x="12916" y="3970"/>
                  <a:pt x="12963" y="4221"/>
                  <a:pt x="12994" y="4456"/>
                </a:cubicBezTo>
                <a:cubicBezTo>
                  <a:pt x="12979" y="4425"/>
                  <a:pt x="12979" y="4393"/>
                  <a:pt x="12979" y="4378"/>
                </a:cubicBezTo>
                <a:cubicBezTo>
                  <a:pt x="12822" y="3657"/>
                  <a:pt x="12712" y="2951"/>
                  <a:pt x="12587" y="2230"/>
                </a:cubicBezTo>
                <a:cubicBezTo>
                  <a:pt x="12477" y="1588"/>
                  <a:pt x="12430" y="851"/>
                  <a:pt x="12101" y="287"/>
                </a:cubicBezTo>
                <a:close/>
                <a:moveTo>
                  <a:pt x="862" y="7936"/>
                </a:moveTo>
                <a:lnTo>
                  <a:pt x="862" y="7936"/>
                </a:lnTo>
                <a:cubicBezTo>
                  <a:pt x="2728" y="8923"/>
                  <a:pt x="4593" y="9926"/>
                  <a:pt x="6458" y="10930"/>
                </a:cubicBezTo>
                <a:cubicBezTo>
                  <a:pt x="6458" y="10930"/>
                  <a:pt x="6474" y="10930"/>
                  <a:pt x="6474" y="10945"/>
                </a:cubicBezTo>
                <a:cubicBezTo>
                  <a:pt x="6443" y="11102"/>
                  <a:pt x="6411" y="11259"/>
                  <a:pt x="6380" y="11431"/>
                </a:cubicBezTo>
                <a:cubicBezTo>
                  <a:pt x="6380" y="11431"/>
                  <a:pt x="6380" y="11415"/>
                  <a:pt x="6380" y="11415"/>
                </a:cubicBezTo>
                <a:cubicBezTo>
                  <a:pt x="5627" y="10757"/>
                  <a:pt x="4671" y="10303"/>
                  <a:pt x="3825" y="9785"/>
                </a:cubicBezTo>
                <a:cubicBezTo>
                  <a:pt x="3370" y="9503"/>
                  <a:pt x="2916" y="9237"/>
                  <a:pt x="2446" y="8970"/>
                </a:cubicBezTo>
                <a:cubicBezTo>
                  <a:pt x="2179" y="8798"/>
                  <a:pt x="1051" y="8296"/>
                  <a:pt x="862" y="7936"/>
                </a:cubicBezTo>
                <a:close/>
                <a:moveTo>
                  <a:pt x="18998" y="8751"/>
                </a:moveTo>
                <a:lnTo>
                  <a:pt x="18998" y="8751"/>
                </a:lnTo>
                <a:cubicBezTo>
                  <a:pt x="18559" y="9409"/>
                  <a:pt x="16944" y="10256"/>
                  <a:pt x="16600" y="10506"/>
                </a:cubicBezTo>
                <a:cubicBezTo>
                  <a:pt x="15878" y="10992"/>
                  <a:pt x="15095" y="11431"/>
                  <a:pt x="14452" y="12027"/>
                </a:cubicBezTo>
                <a:cubicBezTo>
                  <a:pt x="14421" y="11886"/>
                  <a:pt x="14405" y="11760"/>
                  <a:pt x="14389" y="11619"/>
                </a:cubicBezTo>
                <a:cubicBezTo>
                  <a:pt x="15988" y="10773"/>
                  <a:pt x="17524" y="9801"/>
                  <a:pt x="18998" y="8751"/>
                </a:cubicBezTo>
                <a:close/>
                <a:moveTo>
                  <a:pt x="14860" y="12199"/>
                </a:moveTo>
                <a:lnTo>
                  <a:pt x="14860" y="12199"/>
                </a:lnTo>
                <a:cubicBezTo>
                  <a:pt x="14766" y="12842"/>
                  <a:pt x="14719" y="13500"/>
                  <a:pt x="14687" y="14143"/>
                </a:cubicBezTo>
                <a:cubicBezTo>
                  <a:pt x="14640" y="13563"/>
                  <a:pt x="14578" y="12967"/>
                  <a:pt x="14499" y="12387"/>
                </a:cubicBezTo>
                <a:lnTo>
                  <a:pt x="14515" y="12387"/>
                </a:lnTo>
                <a:cubicBezTo>
                  <a:pt x="14625" y="12325"/>
                  <a:pt x="14734" y="12262"/>
                  <a:pt x="14860" y="12199"/>
                </a:cubicBezTo>
                <a:close/>
                <a:moveTo>
                  <a:pt x="11913" y="835"/>
                </a:moveTo>
                <a:cubicBezTo>
                  <a:pt x="11882" y="1791"/>
                  <a:pt x="12211" y="2920"/>
                  <a:pt x="12367" y="3782"/>
                </a:cubicBezTo>
                <a:cubicBezTo>
                  <a:pt x="12587" y="4973"/>
                  <a:pt x="12853" y="6196"/>
                  <a:pt x="13183" y="7371"/>
                </a:cubicBezTo>
                <a:cubicBezTo>
                  <a:pt x="13073" y="7403"/>
                  <a:pt x="13041" y="7607"/>
                  <a:pt x="13183" y="7622"/>
                </a:cubicBezTo>
                <a:cubicBezTo>
                  <a:pt x="13198" y="7638"/>
                  <a:pt x="13230" y="7638"/>
                  <a:pt x="13245" y="7638"/>
                </a:cubicBezTo>
                <a:cubicBezTo>
                  <a:pt x="13261" y="7654"/>
                  <a:pt x="13261" y="7654"/>
                  <a:pt x="13261" y="7669"/>
                </a:cubicBezTo>
                <a:cubicBezTo>
                  <a:pt x="13279" y="7723"/>
                  <a:pt x="13322" y="7751"/>
                  <a:pt x="13364" y="7751"/>
                </a:cubicBezTo>
                <a:cubicBezTo>
                  <a:pt x="13397" y="7751"/>
                  <a:pt x="13429" y="7734"/>
                  <a:pt x="13449" y="7701"/>
                </a:cubicBezTo>
                <a:cubicBezTo>
                  <a:pt x="13465" y="7685"/>
                  <a:pt x="13465" y="7685"/>
                  <a:pt x="13465" y="7685"/>
                </a:cubicBezTo>
                <a:cubicBezTo>
                  <a:pt x="13496" y="7685"/>
                  <a:pt x="13543" y="7685"/>
                  <a:pt x="13574" y="7701"/>
                </a:cubicBezTo>
                <a:cubicBezTo>
                  <a:pt x="13614" y="7750"/>
                  <a:pt x="13677" y="7774"/>
                  <a:pt x="13746" y="7774"/>
                </a:cubicBezTo>
                <a:cubicBezTo>
                  <a:pt x="13788" y="7774"/>
                  <a:pt x="13831" y="7765"/>
                  <a:pt x="13872" y="7748"/>
                </a:cubicBezTo>
                <a:cubicBezTo>
                  <a:pt x="15408" y="8030"/>
                  <a:pt x="16960" y="8218"/>
                  <a:pt x="18512" y="8484"/>
                </a:cubicBezTo>
                <a:cubicBezTo>
                  <a:pt x="16960" y="9566"/>
                  <a:pt x="15346" y="10538"/>
                  <a:pt x="13684" y="11431"/>
                </a:cubicBezTo>
                <a:cubicBezTo>
                  <a:pt x="13429" y="11566"/>
                  <a:pt x="13577" y="11903"/>
                  <a:pt x="13810" y="11903"/>
                </a:cubicBezTo>
                <a:cubicBezTo>
                  <a:pt x="13820" y="11903"/>
                  <a:pt x="13830" y="11903"/>
                  <a:pt x="13841" y="11901"/>
                </a:cubicBezTo>
                <a:cubicBezTo>
                  <a:pt x="14029" y="13406"/>
                  <a:pt x="14139" y="14895"/>
                  <a:pt x="14154" y="16416"/>
                </a:cubicBezTo>
                <a:cubicBezTo>
                  <a:pt x="12869" y="15099"/>
                  <a:pt x="11568" y="13767"/>
                  <a:pt x="10220" y="12513"/>
                </a:cubicBezTo>
                <a:cubicBezTo>
                  <a:pt x="10164" y="12457"/>
                  <a:pt x="10096" y="12429"/>
                  <a:pt x="10029" y="12429"/>
                </a:cubicBezTo>
                <a:cubicBezTo>
                  <a:pt x="9946" y="12429"/>
                  <a:pt x="9865" y="12473"/>
                  <a:pt x="9813" y="12560"/>
                </a:cubicBezTo>
                <a:cubicBezTo>
                  <a:pt x="8778" y="14190"/>
                  <a:pt x="7446" y="15616"/>
                  <a:pt x="5941" y="16807"/>
                </a:cubicBezTo>
                <a:cubicBezTo>
                  <a:pt x="6427" y="14864"/>
                  <a:pt x="6866" y="12842"/>
                  <a:pt x="6913" y="10867"/>
                </a:cubicBezTo>
                <a:cubicBezTo>
                  <a:pt x="6913" y="10788"/>
                  <a:pt x="6881" y="10741"/>
                  <a:pt x="6834" y="10710"/>
                </a:cubicBezTo>
                <a:cubicBezTo>
                  <a:pt x="6834" y="10632"/>
                  <a:pt x="6803" y="10553"/>
                  <a:pt x="6709" y="10506"/>
                </a:cubicBezTo>
                <a:cubicBezTo>
                  <a:pt x="4953" y="9582"/>
                  <a:pt x="3198" y="8657"/>
                  <a:pt x="1442" y="7732"/>
                </a:cubicBezTo>
                <a:cubicBezTo>
                  <a:pt x="3621" y="7513"/>
                  <a:pt x="5831" y="7309"/>
                  <a:pt x="8010" y="6980"/>
                </a:cubicBezTo>
                <a:cubicBezTo>
                  <a:pt x="8044" y="7014"/>
                  <a:pt x="8088" y="7039"/>
                  <a:pt x="8134" y="7039"/>
                </a:cubicBezTo>
                <a:cubicBezTo>
                  <a:pt x="8171" y="7039"/>
                  <a:pt x="8210" y="7022"/>
                  <a:pt x="8245" y="6980"/>
                </a:cubicBezTo>
                <a:cubicBezTo>
                  <a:pt x="9092" y="5961"/>
                  <a:pt x="9718" y="4738"/>
                  <a:pt x="10361" y="3594"/>
                </a:cubicBezTo>
                <a:cubicBezTo>
                  <a:pt x="10863" y="2732"/>
                  <a:pt x="11521" y="1807"/>
                  <a:pt x="11913" y="835"/>
                </a:cubicBezTo>
                <a:close/>
                <a:moveTo>
                  <a:pt x="6537" y="17027"/>
                </a:moveTo>
                <a:cubicBezTo>
                  <a:pt x="6270" y="17293"/>
                  <a:pt x="6004" y="17560"/>
                  <a:pt x="5737" y="17826"/>
                </a:cubicBezTo>
                <a:cubicBezTo>
                  <a:pt x="5706" y="17795"/>
                  <a:pt x="5675" y="17748"/>
                  <a:pt x="5659" y="17716"/>
                </a:cubicBezTo>
                <a:cubicBezTo>
                  <a:pt x="5957" y="17497"/>
                  <a:pt x="6254" y="17262"/>
                  <a:pt x="6537" y="17027"/>
                </a:cubicBezTo>
                <a:close/>
                <a:moveTo>
                  <a:pt x="12113" y="1"/>
                </a:moveTo>
                <a:cubicBezTo>
                  <a:pt x="12099" y="1"/>
                  <a:pt x="12083" y="6"/>
                  <a:pt x="12070" y="20"/>
                </a:cubicBezTo>
                <a:cubicBezTo>
                  <a:pt x="11223" y="882"/>
                  <a:pt x="10706" y="2168"/>
                  <a:pt x="10079" y="3202"/>
                </a:cubicBezTo>
                <a:cubicBezTo>
                  <a:pt x="9405" y="4315"/>
                  <a:pt x="8590" y="5412"/>
                  <a:pt x="8026" y="6588"/>
                </a:cubicBezTo>
                <a:lnTo>
                  <a:pt x="8010" y="6588"/>
                </a:lnTo>
                <a:cubicBezTo>
                  <a:pt x="5565" y="6760"/>
                  <a:pt x="3135" y="7105"/>
                  <a:pt x="706" y="7371"/>
                </a:cubicBezTo>
                <a:cubicBezTo>
                  <a:pt x="549" y="7387"/>
                  <a:pt x="424" y="7575"/>
                  <a:pt x="502" y="7716"/>
                </a:cubicBezTo>
                <a:cubicBezTo>
                  <a:pt x="0" y="8249"/>
                  <a:pt x="1693" y="9017"/>
                  <a:pt x="1881" y="9143"/>
                </a:cubicBezTo>
                <a:cubicBezTo>
                  <a:pt x="3261" y="10005"/>
                  <a:pt x="4671" y="11149"/>
                  <a:pt x="6176" y="11745"/>
                </a:cubicBezTo>
                <a:cubicBezTo>
                  <a:pt x="6202" y="11751"/>
                  <a:pt x="6225" y="11755"/>
                  <a:pt x="6247" y="11755"/>
                </a:cubicBezTo>
                <a:cubicBezTo>
                  <a:pt x="6278" y="11755"/>
                  <a:pt x="6305" y="11747"/>
                  <a:pt x="6333" y="11729"/>
                </a:cubicBezTo>
                <a:lnTo>
                  <a:pt x="6333" y="11729"/>
                </a:lnTo>
                <a:cubicBezTo>
                  <a:pt x="5972" y="13641"/>
                  <a:pt x="5690" y="15553"/>
                  <a:pt x="5189" y="17434"/>
                </a:cubicBezTo>
                <a:cubicBezTo>
                  <a:pt x="5173" y="17528"/>
                  <a:pt x="5204" y="17622"/>
                  <a:pt x="5267" y="17701"/>
                </a:cubicBezTo>
                <a:cubicBezTo>
                  <a:pt x="5330" y="17889"/>
                  <a:pt x="5424" y="18077"/>
                  <a:pt x="5518" y="18249"/>
                </a:cubicBezTo>
                <a:cubicBezTo>
                  <a:pt x="5552" y="18327"/>
                  <a:pt x="5620" y="18362"/>
                  <a:pt x="5692" y="18362"/>
                </a:cubicBezTo>
                <a:cubicBezTo>
                  <a:pt x="5751" y="18362"/>
                  <a:pt x="5813" y="18339"/>
                  <a:pt x="5863" y="18296"/>
                </a:cubicBezTo>
                <a:cubicBezTo>
                  <a:pt x="7524" y="16854"/>
                  <a:pt x="9029" y="15193"/>
                  <a:pt x="10424" y="13484"/>
                </a:cubicBezTo>
                <a:cubicBezTo>
                  <a:pt x="11678" y="14817"/>
                  <a:pt x="12979" y="16102"/>
                  <a:pt x="14248" y="17403"/>
                </a:cubicBezTo>
                <a:cubicBezTo>
                  <a:pt x="14311" y="17466"/>
                  <a:pt x="14405" y="17481"/>
                  <a:pt x="14483" y="17481"/>
                </a:cubicBezTo>
                <a:cubicBezTo>
                  <a:pt x="14515" y="17497"/>
                  <a:pt x="14546" y="17513"/>
                  <a:pt x="14593" y="17513"/>
                </a:cubicBezTo>
                <a:lnTo>
                  <a:pt x="14687" y="17513"/>
                </a:lnTo>
                <a:cubicBezTo>
                  <a:pt x="14813" y="17513"/>
                  <a:pt x="14922" y="17434"/>
                  <a:pt x="14954" y="17309"/>
                </a:cubicBezTo>
                <a:cubicBezTo>
                  <a:pt x="15220" y="16572"/>
                  <a:pt x="15110" y="15585"/>
                  <a:pt x="15142" y="14785"/>
                </a:cubicBezTo>
                <a:cubicBezTo>
                  <a:pt x="15173" y="13876"/>
                  <a:pt x="15252" y="12936"/>
                  <a:pt x="15189" y="12027"/>
                </a:cubicBezTo>
                <a:cubicBezTo>
                  <a:pt x="16364" y="11337"/>
                  <a:pt x="17477" y="10381"/>
                  <a:pt x="18574" y="9613"/>
                </a:cubicBezTo>
                <a:cubicBezTo>
                  <a:pt x="19029" y="9299"/>
                  <a:pt x="19844" y="8860"/>
                  <a:pt x="19390" y="8281"/>
                </a:cubicBezTo>
                <a:cubicBezTo>
                  <a:pt x="19374" y="8202"/>
                  <a:pt x="19327" y="8124"/>
                  <a:pt x="19217" y="8108"/>
                </a:cubicBezTo>
                <a:cubicBezTo>
                  <a:pt x="17509" y="7795"/>
                  <a:pt x="15753" y="7465"/>
                  <a:pt x="14013" y="7387"/>
                </a:cubicBezTo>
                <a:cubicBezTo>
                  <a:pt x="13590" y="5553"/>
                  <a:pt x="13292" y="3704"/>
                  <a:pt x="13088" y="1838"/>
                </a:cubicBezTo>
                <a:cubicBezTo>
                  <a:pt x="13045" y="1360"/>
                  <a:pt x="13001" y="89"/>
                  <a:pt x="12324" y="89"/>
                </a:cubicBezTo>
                <a:cubicBezTo>
                  <a:pt x="12270" y="89"/>
                  <a:pt x="12211" y="97"/>
                  <a:pt x="12148" y="114"/>
                </a:cubicBezTo>
                <a:cubicBezTo>
                  <a:pt x="12148" y="99"/>
                  <a:pt x="12164" y="83"/>
                  <a:pt x="12164" y="67"/>
                </a:cubicBezTo>
                <a:cubicBezTo>
                  <a:pt x="12175" y="34"/>
                  <a:pt x="12147" y="1"/>
                  <a:pt x="1211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2424;p57">
            <a:extLst>
              <a:ext uri="{FF2B5EF4-FFF2-40B4-BE49-F238E27FC236}">
                <a16:creationId xmlns:a16="http://schemas.microsoft.com/office/drawing/2014/main" id="{44FC3FB7-727A-4E8A-B9ED-F56CF14DEC2A}"/>
              </a:ext>
            </a:extLst>
          </p:cNvPr>
          <p:cNvSpPr/>
          <p:nvPr/>
        </p:nvSpPr>
        <p:spPr>
          <a:xfrm>
            <a:off x="8406980" y="807398"/>
            <a:ext cx="496125" cy="459050"/>
          </a:xfrm>
          <a:custGeom>
            <a:avLst/>
            <a:gdLst/>
            <a:ahLst/>
            <a:cxnLst/>
            <a:rect l="l" t="t" r="r" b="b"/>
            <a:pathLst>
              <a:path w="19845" h="18362" extrusionOk="0">
                <a:moveTo>
                  <a:pt x="12101" y="287"/>
                </a:moveTo>
                <a:lnTo>
                  <a:pt x="12101" y="287"/>
                </a:lnTo>
                <a:cubicBezTo>
                  <a:pt x="12885" y="1086"/>
                  <a:pt x="12744" y="2653"/>
                  <a:pt x="12885" y="3735"/>
                </a:cubicBezTo>
                <a:cubicBezTo>
                  <a:pt x="12916" y="3970"/>
                  <a:pt x="12963" y="4221"/>
                  <a:pt x="12994" y="4456"/>
                </a:cubicBezTo>
                <a:cubicBezTo>
                  <a:pt x="12979" y="4425"/>
                  <a:pt x="12979" y="4393"/>
                  <a:pt x="12979" y="4378"/>
                </a:cubicBezTo>
                <a:cubicBezTo>
                  <a:pt x="12822" y="3657"/>
                  <a:pt x="12712" y="2951"/>
                  <a:pt x="12587" y="2230"/>
                </a:cubicBezTo>
                <a:cubicBezTo>
                  <a:pt x="12477" y="1588"/>
                  <a:pt x="12430" y="851"/>
                  <a:pt x="12101" y="287"/>
                </a:cubicBezTo>
                <a:close/>
                <a:moveTo>
                  <a:pt x="862" y="7936"/>
                </a:moveTo>
                <a:lnTo>
                  <a:pt x="862" y="7936"/>
                </a:lnTo>
                <a:cubicBezTo>
                  <a:pt x="2728" y="8923"/>
                  <a:pt x="4593" y="9926"/>
                  <a:pt x="6458" y="10930"/>
                </a:cubicBezTo>
                <a:cubicBezTo>
                  <a:pt x="6458" y="10930"/>
                  <a:pt x="6474" y="10930"/>
                  <a:pt x="6474" y="10945"/>
                </a:cubicBezTo>
                <a:cubicBezTo>
                  <a:pt x="6443" y="11102"/>
                  <a:pt x="6411" y="11259"/>
                  <a:pt x="6380" y="11431"/>
                </a:cubicBezTo>
                <a:cubicBezTo>
                  <a:pt x="6380" y="11431"/>
                  <a:pt x="6380" y="11415"/>
                  <a:pt x="6380" y="11415"/>
                </a:cubicBezTo>
                <a:cubicBezTo>
                  <a:pt x="5627" y="10757"/>
                  <a:pt x="4671" y="10303"/>
                  <a:pt x="3825" y="9785"/>
                </a:cubicBezTo>
                <a:cubicBezTo>
                  <a:pt x="3370" y="9503"/>
                  <a:pt x="2916" y="9237"/>
                  <a:pt x="2446" y="8970"/>
                </a:cubicBezTo>
                <a:cubicBezTo>
                  <a:pt x="2179" y="8798"/>
                  <a:pt x="1051" y="8296"/>
                  <a:pt x="862" y="7936"/>
                </a:cubicBezTo>
                <a:close/>
                <a:moveTo>
                  <a:pt x="18998" y="8751"/>
                </a:moveTo>
                <a:lnTo>
                  <a:pt x="18998" y="8751"/>
                </a:lnTo>
                <a:cubicBezTo>
                  <a:pt x="18559" y="9409"/>
                  <a:pt x="16944" y="10256"/>
                  <a:pt x="16600" y="10506"/>
                </a:cubicBezTo>
                <a:cubicBezTo>
                  <a:pt x="15878" y="10992"/>
                  <a:pt x="15095" y="11431"/>
                  <a:pt x="14452" y="12027"/>
                </a:cubicBezTo>
                <a:cubicBezTo>
                  <a:pt x="14421" y="11886"/>
                  <a:pt x="14405" y="11760"/>
                  <a:pt x="14389" y="11619"/>
                </a:cubicBezTo>
                <a:cubicBezTo>
                  <a:pt x="15988" y="10773"/>
                  <a:pt x="17524" y="9801"/>
                  <a:pt x="18998" y="8751"/>
                </a:cubicBezTo>
                <a:close/>
                <a:moveTo>
                  <a:pt x="14860" y="12199"/>
                </a:moveTo>
                <a:lnTo>
                  <a:pt x="14860" y="12199"/>
                </a:lnTo>
                <a:cubicBezTo>
                  <a:pt x="14766" y="12842"/>
                  <a:pt x="14719" y="13500"/>
                  <a:pt x="14687" y="14143"/>
                </a:cubicBezTo>
                <a:cubicBezTo>
                  <a:pt x="14640" y="13563"/>
                  <a:pt x="14578" y="12967"/>
                  <a:pt x="14499" y="12387"/>
                </a:cubicBezTo>
                <a:lnTo>
                  <a:pt x="14515" y="12387"/>
                </a:lnTo>
                <a:cubicBezTo>
                  <a:pt x="14625" y="12325"/>
                  <a:pt x="14734" y="12262"/>
                  <a:pt x="14860" y="12199"/>
                </a:cubicBezTo>
                <a:close/>
                <a:moveTo>
                  <a:pt x="11913" y="835"/>
                </a:moveTo>
                <a:cubicBezTo>
                  <a:pt x="11882" y="1791"/>
                  <a:pt x="12211" y="2920"/>
                  <a:pt x="12367" y="3782"/>
                </a:cubicBezTo>
                <a:cubicBezTo>
                  <a:pt x="12587" y="4973"/>
                  <a:pt x="12853" y="6196"/>
                  <a:pt x="13183" y="7371"/>
                </a:cubicBezTo>
                <a:cubicBezTo>
                  <a:pt x="13073" y="7403"/>
                  <a:pt x="13041" y="7607"/>
                  <a:pt x="13183" y="7622"/>
                </a:cubicBezTo>
                <a:cubicBezTo>
                  <a:pt x="13198" y="7638"/>
                  <a:pt x="13230" y="7638"/>
                  <a:pt x="13245" y="7638"/>
                </a:cubicBezTo>
                <a:cubicBezTo>
                  <a:pt x="13261" y="7654"/>
                  <a:pt x="13261" y="7654"/>
                  <a:pt x="13261" y="7669"/>
                </a:cubicBezTo>
                <a:cubicBezTo>
                  <a:pt x="13279" y="7723"/>
                  <a:pt x="13322" y="7751"/>
                  <a:pt x="13364" y="7751"/>
                </a:cubicBezTo>
                <a:cubicBezTo>
                  <a:pt x="13397" y="7751"/>
                  <a:pt x="13429" y="7734"/>
                  <a:pt x="13449" y="7701"/>
                </a:cubicBezTo>
                <a:cubicBezTo>
                  <a:pt x="13465" y="7685"/>
                  <a:pt x="13465" y="7685"/>
                  <a:pt x="13465" y="7685"/>
                </a:cubicBezTo>
                <a:cubicBezTo>
                  <a:pt x="13496" y="7685"/>
                  <a:pt x="13543" y="7685"/>
                  <a:pt x="13574" y="7701"/>
                </a:cubicBezTo>
                <a:cubicBezTo>
                  <a:pt x="13614" y="7750"/>
                  <a:pt x="13677" y="7774"/>
                  <a:pt x="13746" y="7774"/>
                </a:cubicBezTo>
                <a:cubicBezTo>
                  <a:pt x="13788" y="7774"/>
                  <a:pt x="13831" y="7765"/>
                  <a:pt x="13872" y="7748"/>
                </a:cubicBezTo>
                <a:cubicBezTo>
                  <a:pt x="15408" y="8030"/>
                  <a:pt x="16960" y="8218"/>
                  <a:pt x="18512" y="8484"/>
                </a:cubicBezTo>
                <a:cubicBezTo>
                  <a:pt x="16960" y="9566"/>
                  <a:pt x="15346" y="10538"/>
                  <a:pt x="13684" y="11431"/>
                </a:cubicBezTo>
                <a:cubicBezTo>
                  <a:pt x="13429" y="11566"/>
                  <a:pt x="13577" y="11903"/>
                  <a:pt x="13810" y="11903"/>
                </a:cubicBezTo>
                <a:cubicBezTo>
                  <a:pt x="13820" y="11903"/>
                  <a:pt x="13830" y="11903"/>
                  <a:pt x="13841" y="11901"/>
                </a:cubicBezTo>
                <a:cubicBezTo>
                  <a:pt x="14029" y="13406"/>
                  <a:pt x="14139" y="14895"/>
                  <a:pt x="14154" y="16416"/>
                </a:cubicBezTo>
                <a:cubicBezTo>
                  <a:pt x="12869" y="15099"/>
                  <a:pt x="11568" y="13767"/>
                  <a:pt x="10220" y="12513"/>
                </a:cubicBezTo>
                <a:cubicBezTo>
                  <a:pt x="10164" y="12457"/>
                  <a:pt x="10096" y="12429"/>
                  <a:pt x="10029" y="12429"/>
                </a:cubicBezTo>
                <a:cubicBezTo>
                  <a:pt x="9946" y="12429"/>
                  <a:pt x="9865" y="12473"/>
                  <a:pt x="9813" y="12560"/>
                </a:cubicBezTo>
                <a:cubicBezTo>
                  <a:pt x="8778" y="14190"/>
                  <a:pt x="7446" y="15616"/>
                  <a:pt x="5941" y="16807"/>
                </a:cubicBezTo>
                <a:cubicBezTo>
                  <a:pt x="6427" y="14864"/>
                  <a:pt x="6866" y="12842"/>
                  <a:pt x="6913" y="10867"/>
                </a:cubicBezTo>
                <a:cubicBezTo>
                  <a:pt x="6913" y="10788"/>
                  <a:pt x="6881" y="10741"/>
                  <a:pt x="6834" y="10710"/>
                </a:cubicBezTo>
                <a:cubicBezTo>
                  <a:pt x="6834" y="10632"/>
                  <a:pt x="6803" y="10553"/>
                  <a:pt x="6709" y="10506"/>
                </a:cubicBezTo>
                <a:cubicBezTo>
                  <a:pt x="4953" y="9582"/>
                  <a:pt x="3198" y="8657"/>
                  <a:pt x="1442" y="7732"/>
                </a:cubicBezTo>
                <a:cubicBezTo>
                  <a:pt x="3621" y="7513"/>
                  <a:pt x="5831" y="7309"/>
                  <a:pt x="8010" y="6980"/>
                </a:cubicBezTo>
                <a:cubicBezTo>
                  <a:pt x="8044" y="7014"/>
                  <a:pt x="8088" y="7039"/>
                  <a:pt x="8134" y="7039"/>
                </a:cubicBezTo>
                <a:cubicBezTo>
                  <a:pt x="8171" y="7039"/>
                  <a:pt x="8210" y="7022"/>
                  <a:pt x="8245" y="6980"/>
                </a:cubicBezTo>
                <a:cubicBezTo>
                  <a:pt x="9092" y="5961"/>
                  <a:pt x="9718" y="4738"/>
                  <a:pt x="10361" y="3594"/>
                </a:cubicBezTo>
                <a:cubicBezTo>
                  <a:pt x="10863" y="2732"/>
                  <a:pt x="11521" y="1807"/>
                  <a:pt x="11913" y="835"/>
                </a:cubicBezTo>
                <a:close/>
                <a:moveTo>
                  <a:pt x="6537" y="17027"/>
                </a:moveTo>
                <a:cubicBezTo>
                  <a:pt x="6270" y="17293"/>
                  <a:pt x="6004" y="17560"/>
                  <a:pt x="5737" y="17826"/>
                </a:cubicBezTo>
                <a:cubicBezTo>
                  <a:pt x="5706" y="17795"/>
                  <a:pt x="5675" y="17748"/>
                  <a:pt x="5659" y="17716"/>
                </a:cubicBezTo>
                <a:cubicBezTo>
                  <a:pt x="5957" y="17497"/>
                  <a:pt x="6254" y="17262"/>
                  <a:pt x="6537" y="17027"/>
                </a:cubicBezTo>
                <a:close/>
                <a:moveTo>
                  <a:pt x="12113" y="1"/>
                </a:moveTo>
                <a:cubicBezTo>
                  <a:pt x="12099" y="1"/>
                  <a:pt x="12083" y="6"/>
                  <a:pt x="12070" y="20"/>
                </a:cubicBezTo>
                <a:cubicBezTo>
                  <a:pt x="11223" y="882"/>
                  <a:pt x="10706" y="2168"/>
                  <a:pt x="10079" y="3202"/>
                </a:cubicBezTo>
                <a:cubicBezTo>
                  <a:pt x="9405" y="4315"/>
                  <a:pt x="8590" y="5412"/>
                  <a:pt x="8026" y="6588"/>
                </a:cubicBezTo>
                <a:lnTo>
                  <a:pt x="8010" y="6588"/>
                </a:lnTo>
                <a:cubicBezTo>
                  <a:pt x="5565" y="6760"/>
                  <a:pt x="3135" y="7105"/>
                  <a:pt x="706" y="7371"/>
                </a:cubicBezTo>
                <a:cubicBezTo>
                  <a:pt x="549" y="7387"/>
                  <a:pt x="424" y="7575"/>
                  <a:pt x="502" y="7716"/>
                </a:cubicBezTo>
                <a:cubicBezTo>
                  <a:pt x="0" y="8249"/>
                  <a:pt x="1693" y="9017"/>
                  <a:pt x="1881" y="9143"/>
                </a:cubicBezTo>
                <a:cubicBezTo>
                  <a:pt x="3261" y="10005"/>
                  <a:pt x="4671" y="11149"/>
                  <a:pt x="6176" y="11745"/>
                </a:cubicBezTo>
                <a:cubicBezTo>
                  <a:pt x="6202" y="11751"/>
                  <a:pt x="6225" y="11755"/>
                  <a:pt x="6247" y="11755"/>
                </a:cubicBezTo>
                <a:cubicBezTo>
                  <a:pt x="6278" y="11755"/>
                  <a:pt x="6305" y="11747"/>
                  <a:pt x="6333" y="11729"/>
                </a:cubicBezTo>
                <a:lnTo>
                  <a:pt x="6333" y="11729"/>
                </a:lnTo>
                <a:cubicBezTo>
                  <a:pt x="5972" y="13641"/>
                  <a:pt x="5690" y="15553"/>
                  <a:pt x="5189" y="17434"/>
                </a:cubicBezTo>
                <a:cubicBezTo>
                  <a:pt x="5173" y="17528"/>
                  <a:pt x="5204" y="17622"/>
                  <a:pt x="5267" y="17701"/>
                </a:cubicBezTo>
                <a:cubicBezTo>
                  <a:pt x="5330" y="17889"/>
                  <a:pt x="5424" y="18077"/>
                  <a:pt x="5518" y="18249"/>
                </a:cubicBezTo>
                <a:cubicBezTo>
                  <a:pt x="5552" y="18327"/>
                  <a:pt x="5620" y="18362"/>
                  <a:pt x="5692" y="18362"/>
                </a:cubicBezTo>
                <a:cubicBezTo>
                  <a:pt x="5751" y="18362"/>
                  <a:pt x="5813" y="18339"/>
                  <a:pt x="5863" y="18296"/>
                </a:cubicBezTo>
                <a:cubicBezTo>
                  <a:pt x="7524" y="16854"/>
                  <a:pt x="9029" y="15193"/>
                  <a:pt x="10424" y="13484"/>
                </a:cubicBezTo>
                <a:cubicBezTo>
                  <a:pt x="11678" y="14817"/>
                  <a:pt x="12979" y="16102"/>
                  <a:pt x="14248" y="17403"/>
                </a:cubicBezTo>
                <a:cubicBezTo>
                  <a:pt x="14311" y="17466"/>
                  <a:pt x="14405" y="17481"/>
                  <a:pt x="14483" y="17481"/>
                </a:cubicBezTo>
                <a:cubicBezTo>
                  <a:pt x="14515" y="17497"/>
                  <a:pt x="14546" y="17513"/>
                  <a:pt x="14593" y="17513"/>
                </a:cubicBezTo>
                <a:lnTo>
                  <a:pt x="14687" y="17513"/>
                </a:lnTo>
                <a:cubicBezTo>
                  <a:pt x="14813" y="17513"/>
                  <a:pt x="14922" y="17434"/>
                  <a:pt x="14954" y="17309"/>
                </a:cubicBezTo>
                <a:cubicBezTo>
                  <a:pt x="15220" y="16572"/>
                  <a:pt x="15110" y="15585"/>
                  <a:pt x="15142" y="14785"/>
                </a:cubicBezTo>
                <a:cubicBezTo>
                  <a:pt x="15173" y="13876"/>
                  <a:pt x="15252" y="12936"/>
                  <a:pt x="15189" y="12027"/>
                </a:cubicBezTo>
                <a:cubicBezTo>
                  <a:pt x="16364" y="11337"/>
                  <a:pt x="17477" y="10381"/>
                  <a:pt x="18574" y="9613"/>
                </a:cubicBezTo>
                <a:cubicBezTo>
                  <a:pt x="19029" y="9299"/>
                  <a:pt x="19844" y="8860"/>
                  <a:pt x="19390" y="8281"/>
                </a:cubicBezTo>
                <a:cubicBezTo>
                  <a:pt x="19374" y="8202"/>
                  <a:pt x="19327" y="8124"/>
                  <a:pt x="19217" y="8108"/>
                </a:cubicBezTo>
                <a:cubicBezTo>
                  <a:pt x="17509" y="7795"/>
                  <a:pt x="15753" y="7465"/>
                  <a:pt x="14013" y="7387"/>
                </a:cubicBezTo>
                <a:cubicBezTo>
                  <a:pt x="13590" y="5553"/>
                  <a:pt x="13292" y="3704"/>
                  <a:pt x="13088" y="1838"/>
                </a:cubicBezTo>
                <a:cubicBezTo>
                  <a:pt x="13045" y="1360"/>
                  <a:pt x="13001" y="89"/>
                  <a:pt x="12324" y="89"/>
                </a:cubicBezTo>
                <a:cubicBezTo>
                  <a:pt x="12270" y="89"/>
                  <a:pt x="12211" y="97"/>
                  <a:pt x="12148" y="114"/>
                </a:cubicBezTo>
                <a:cubicBezTo>
                  <a:pt x="12148" y="99"/>
                  <a:pt x="12164" y="83"/>
                  <a:pt x="12164" y="67"/>
                </a:cubicBezTo>
                <a:cubicBezTo>
                  <a:pt x="12175" y="34"/>
                  <a:pt x="12147" y="1"/>
                  <a:pt x="1211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1039;p34">
            <a:extLst>
              <a:ext uri="{FF2B5EF4-FFF2-40B4-BE49-F238E27FC236}">
                <a16:creationId xmlns:a16="http://schemas.microsoft.com/office/drawing/2014/main" id="{B091763B-EBCB-4964-9EC6-90AB083806E0}"/>
              </a:ext>
            </a:extLst>
          </p:cNvPr>
          <p:cNvGrpSpPr/>
          <p:nvPr/>
        </p:nvGrpSpPr>
        <p:grpSpPr>
          <a:xfrm>
            <a:off x="2215642" y="2751118"/>
            <a:ext cx="4693836" cy="176025"/>
            <a:chOff x="4345425" y="2175475"/>
            <a:chExt cx="800750" cy="176025"/>
          </a:xfrm>
        </p:grpSpPr>
        <p:sp>
          <p:nvSpPr>
            <p:cNvPr id="32" name="Google Shape;1040;p34">
              <a:extLst>
                <a:ext uri="{FF2B5EF4-FFF2-40B4-BE49-F238E27FC236}">
                  <a16:creationId xmlns:a16="http://schemas.microsoft.com/office/drawing/2014/main" id="{878A263D-B355-4573-99B9-457E131402D1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41;p34">
              <a:extLst>
                <a:ext uri="{FF2B5EF4-FFF2-40B4-BE49-F238E27FC236}">
                  <a16:creationId xmlns:a16="http://schemas.microsoft.com/office/drawing/2014/main" id="{DCB923E7-537B-407D-B544-5EBF457974C8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34695256"/>
      </p:ext>
    </p:extLst>
  </p:cSld>
  <p:clrMapOvr>
    <a:masterClrMapping/>
  </p:clrMapOvr>
</p:sld>
</file>

<file path=ppt/theme/theme1.xml><?xml version="1.0" encoding="utf-8"?>
<a:theme xmlns:a="http://schemas.openxmlformats.org/drawingml/2006/main" name="Online Notebook by Slidesgo">
  <a:themeElements>
    <a:clrScheme name="Simple Light">
      <a:dk1>
        <a:srgbClr val="1C4587"/>
      </a:dk1>
      <a:lt1>
        <a:srgbClr val="FFFFFF"/>
      </a:lt1>
      <a:dk2>
        <a:srgbClr val="000000"/>
      </a:dk2>
      <a:lt2>
        <a:srgbClr val="EEEEEE"/>
      </a:lt2>
      <a:accent1>
        <a:srgbClr val="FFF8D3"/>
      </a:accent1>
      <a:accent2>
        <a:srgbClr val="CAFFCA"/>
      </a:accent2>
      <a:accent3>
        <a:srgbClr val="FFBBAA"/>
      </a:accent3>
      <a:accent4>
        <a:srgbClr val="B0D5F7"/>
      </a:accent4>
      <a:accent5>
        <a:srgbClr val="FFFFFF"/>
      </a:accent5>
      <a:accent6>
        <a:srgbClr val="FFE599"/>
      </a:accent6>
      <a:hlink>
        <a:srgbClr val="1C458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Microsoft Office PowerPoint</Application>
  <PresentationFormat>Presentación en pantalla (16:9)</PresentationFormat>
  <Paragraphs>39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Itim</vt:lpstr>
      <vt:lpstr>Arial</vt:lpstr>
      <vt:lpstr>Muli</vt:lpstr>
      <vt:lpstr>Linux Libertine</vt:lpstr>
      <vt:lpstr>Online Notebook by Slidesgo</vt:lpstr>
      <vt:lpstr>Teorema de  inducción</vt:lpstr>
      <vt:lpstr>Carl Friedrich Gauss </vt:lpstr>
      <vt:lpstr>Presentación de PowerPoint</vt:lpstr>
      <vt:lpstr>Taller demostrar:</vt:lpstr>
      <vt:lpstr>Taller demostrar:</vt:lpstr>
      <vt:lpstr>Suponer verdadero para cuando n = k</vt:lpstr>
      <vt:lpstr>Our Team</vt:lpstr>
      <vt:lpstr>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Teorema de  inducción</dc:title>
  <dc:creator>Valentina Rosas Coral</dc:creator>
  <cp:lastModifiedBy>valentina rosas coral</cp:lastModifiedBy>
  <cp:revision>1</cp:revision>
  <dcterms:modified xsi:type="dcterms:W3CDTF">2021-11-24T07:18:01Z</dcterms:modified>
</cp:coreProperties>
</file>