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8" r:id="rId7"/>
    <p:sldId id="280" r:id="rId8"/>
    <p:sldId id="281" r:id="rId9"/>
  </p:sldIdLst>
  <p:sldSz cx="9144000" cy="5143500" type="screen16x9"/>
  <p:notesSz cx="6858000" cy="9144000"/>
  <p:embeddedFontLst>
    <p:embeddedFont>
      <p:font typeface="Assistant Light" pitchFamily="2" charset="-79"/>
      <p:regular r:id="rId11"/>
      <p:bold r:id="rId12"/>
    </p:embeddedFont>
    <p:embeddedFont>
      <p:font typeface="Marvel" panose="020B0604020202020204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PT Serif" panose="020A0603040505020204" pitchFamily="18" charset="0"/>
      <p:regular r:id="rId19"/>
      <p:bold r:id="rId20"/>
      <p:italic r:id="rId21"/>
      <p:boldItalic r:id="rId22"/>
    </p:embeddedFont>
    <p:embeddedFont>
      <p:font typeface="Raleway SemiBold" pitchFamily="2" charset="0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Thasadith" panose="020B0604020202020204" charset="-34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C1D81D-3730-4916-88E0-1B02A986AF87}">
  <a:tblStyle styleId="{B9C1D81D-3730-4916-88E0-1B02A986AF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a131f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a131f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a131ff5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a131ff5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0b2335a71_0_1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0b2335a71_0_1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479225" y="179270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2585266" y="2021066"/>
            <a:ext cx="5375700" cy="27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0750" y="-221900"/>
            <a:ext cx="1514400" cy="19797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124450" y="4016925"/>
            <a:ext cx="4476000" cy="149100"/>
          </a:xfrm>
          <a:prstGeom prst="roundRect">
            <a:avLst>
              <a:gd name="adj" fmla="val 50000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064375" y="3780725"/>
            <a:ext cx="5877000" cy="96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219000" y="1904250"/>
            <a:ext cx="2558400" cy="13350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name="adj" fmla="val 785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Presentado por Valentina Rosas Coral</a:t>
            </a:r>
            <a:endParaRPr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399645" y="796482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</a:t>
            </a:r>
            <a:r>
              <a:rPr lang="en" dirty="0"/>
              <a:t>egunda y tercera previa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594646" y="355650"/>
            <a:ext cx="4844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Temas </a:t>
            </a:r>
            <a:endParaRPr b="1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1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</a:t>
            </a:r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Sustentar el </a:t>
            </a:r>
            <a:r>
              <a:rPr lang="es-E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excalidraw</a:t>
            </a:r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de recursividad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C4043"/>
                </a:solidFill>
                <a:latin typeface="Roboto" panose="02000000000000000000" pitchFamily="2" charset="0"/>
              </a:rPr>
              <a:t>-</a:t>
            </a:r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Sustentar en PowerPoint o en un </a:t>
            </a:r>
            <a:r>
              <a:rPr lang="es-E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Paper</a:t>
            </a:r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la revisión del material de Inducción</a:t>
            </a:r>
            <a:endParaRPr lang="es-ES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C4043"/>
                </a:solidFill>
                <a:latin typeface="Roboto" panose="02000000000000000000" pitchFamily="2" charset="0"/>
              </a:rPr>
              <a:t>-</a:t>
            </a:r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 </a:t>
            </a:r>
            <a:r>
              <a:rPr lang="es-E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colab</a:t>
            </a:r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resolver el tema de clase Octal, documentando completamente el código (# Comentario)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C4043"/>
                </a:solidFill>
                <a:latin typeface="Roboto" panose="02000000000000000000" pitchFamily="2" charset="0"/>
              </a:rPr>
              <a:t>-Subir todas las actividades al 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C4043"/>
                </a:solidFill>
                <a:latin typeface="Roboto" panose="02000000000000000000" pitchFamily="2" charset="0"/>
              </a:rPr>
              <a:t>-Algoritmos recursividad del </a:t>
            </a:r>
            <a:r>
              <a:rPr lang="es-ES" dirty="0" err="1">
                <a:solidFill>
                  <a:srgbClr val="3C4043"/>
                </a:solidFill>
                <a:latin typeface="Roboto" panose="02000000000000000000" pitchFamily="2" charset="0"/>
              </a:rPr>
              <a:t>arbol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4139245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recursividad</a:t>
            </a:r>
            <a:endParaRPr sz="360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DA49FDBD-06DF-4F98-B9A0-23E5DBAD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7" y="1661822"/>
            <a:ext cx="3767839" cy="264679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A590207-E142-4A17-B30D-51F8ED66D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09" y="1090500"/>
            <a:ext cx="3518809" cy="3585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289188" y="1587725"/>
            <a:ext cx="3155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Sustentar en PowerPoint o en un </a:t>
            </a:r>
            <a:r>
              <a:rPr lang="es-ES" sz="24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Paper</a:t>
            </a:r>
            <a:r>
              <a:rPr lang="es-E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la revisión del material de Inducción</a:t>
            </a:r>
            <a:br>
              <a:rPr lang="es-ES" sz="2400" dirty="0">
                <a:solidFill>
                  <a:srgbClr val="3C4043"/>
                </a:solidFill>
                <a:latin typeface="Roboto" panose="02000000000000000000" pitchFamily="2" charset="0"/>
              </a:rPr>
            </a:br>
            <a:endParaRPr sz="2400"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Tengo un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point</a:t>
            </a:r>
            <a:r>
              <a:rPr lang="es-ES" dirty="0"/>
              <a:t> aparte con el material de introducción, que presentare al final de esta presentación.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594651" y="206734"/>
            <a:ext cx="5146191" cy="933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 </a:t>
            </a:r>
            <a:r>
              <a:rPr lang="es-ES" sz="2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colab</a:t>
            </a:r>
            <a:r>
              <a:rPr lang="es-E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resolver el tema de clase Octal, documentando completamente el código (# Comentario)</a:t>
            </a:r>
            <a:br>
              <a:rPr lang="es-E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endParaRPr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2A75F9-A16D-4A7F-B91F-F3A35C98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1" y="1725433"/>
            <a:ext cx="3630490" cy="23128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485576-1C23-42D3-85FB-930CE8EB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317" y="1423282"/>
            <a:ext cx="4030032" cy="2710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5528100" y="1050610"/>
            <a:ext cx="361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3C4043"/>
                </a:solidFill>
                <a:latin typeface="Roboto" panose="02000000000000000000" pitchFamily="2" charset="0"/>
              </a:rPr>
              <a:t>Subir todas las actividades al GitHub</a:t>
            </a:r>
            <a:endParaRPr sz="4000" dirty="0"/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D3FC5E-09BF-41A2-8D2F-B327C3A5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51" y="1471510"/>
            <a:ext cx="5528100" cy="2750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2"/>
          <p:cNvSpPr txBox="1">
            <a:spLocks noGrp="1"/>
          </p:cNvSpPr>
          <p:nvPr>
            <p:ph type="title"/>
          </p:nvPr>
        </p:nvSpPr>
        <p:spPr>
          <a:xfrm>
            <a:off x="255842" y="61926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C4043"/>
                </a:solidFill>
                <a:latin typeface="Roboto" panose="02000000000000000000" pitchFamily="2" charset="0"/>
              </a:rPr>
              <a:t>Algoritmos recursividad del árbol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51AAF7-97DD-466A-9F5C-9E10030B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42" y="836471"/>
            <a:ext cx="5107462" cy="20050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12EE94-AA63-459A-A53E-CE8FC439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67" y="3089794"/>
            <a:ext cx="5783149" cy="1839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8D0335-B7A0-4D13-A868-015DBFE9C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8800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727429261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Presentación en pantalla (16:9)</PresentationFormat>
  <Paragraphs>16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PT Serif</vt:lpstr>
      <vt:lpstr>Arial</vt:lpstr>
      <vt:lpstr>Nunito Light</vt:lpstr>
      <vt:lpstr>Thasadith</vt:lpstr>
      <vt:lpstr>Assistant Light</vt:lpstr>
      <vt:lpstr>Roboto Condensed Light</vt:lpstr>
      <vt:lpstr>Marvel</vt:lpstr>
      <vt:lpstr>Raleway SemiBold</vt:lpstr>
      <vt:lpstr>Roboto</vt:lpstr>
      <vt:lpstr>Pregnancy Breakthrough by Slidesgo</vt:lpstr>
      <vt:lpstr>Segunda y tercera previa</vt:lpstr>
      <vt:lpstr>Temas </vt:lpstr>
      <vt:lpstr>recursividad</vt:lpstr>
      <vt:lpstr>Sustentar en PowerPoint o en un Paper la revisión del material de Inducción </vt:lpstr>
      <vt:lpstr>En colab resolver el tema de clase Octal, documentando completamente el código (# Comentario) </vt:lpstr>
      <vt:lpstr>Subir todas las actividades al GitHub</vt:lpstr>
      <vt:lpstr>Algoritmos recursividad del árbol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y tercera previa</dc:title>
  <dc:creator>Valentina Rosas Coral</dc:creator>
  <cp:lastModifiedBy>Valentina Rosas Coral</cp:lastModifiedBy>
  <cp:revision>1</cp:revision>
  <dcterms:modified xsi:type="dcterms:W3CDTF">2021-12-18T04:22:39Z</dcterms:modified>
</cp:coreProperties>
</file>