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5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5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1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6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0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EB52-503A-4BF1-A541-BB2A991ED99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24F3-4F8B-46CA-A9D7-A51D50FE8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hyperlink" Target="https://github.com/valensniyonkur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niyonkuru-valens-150668279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9229"/>
            <a:ext cx="10515600" cy="920807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hlinkClick r:id="rId2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    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727" y="1562894"/>
            <a:ext cx="7047346" cy="51057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i="1" u="sng" dirty="0"/>
              <a:t>Introduction:</a:t>
            </a:r>
          </a:p>
          <a:p>
            <a:pPr marL="0" indent="0">
              <a:buNone/>
            </a:pPr>
            <a:r>
              <a:rPr lang="en-US" sz="1900" dirty="0" smtClean="0"/>
              <a:t>Hello, my name is Niyonkuru Valens (ID: 25097), a 2nd Year student at Adventist University of Central Africa (AUCA) specializing in Information Management. I have a passion for leveraging technology to optimize data management and enhance decision-making processes.</a:t>
            </a:r>
            <a:br>
              <a:rPr lang="en-US" sz="1900" dirty="0" smtClean="0"/>
            </a:br>
            <a:r>
              <a:rPr lang="en-US" sz="1900" b="1" dirty="0" smtClean="0"/>
              <a:t>From:</a:t>
            </a:r>
            <a:r>
              <a:rPr lang="en-US" sz="1900" dirty="0" smtClean="0"/>
              <a:t> Kigali, Rwanda</a:t>
            </a:r>
          </a:p>
          <a:p>
            <a:pPr marL="0" indent="0">
              <a:buNone/>
            </a:pPr>
            <a:r>
              <a:rPr lang="en-US" sz="1900" b="1" i="1" u="sng" dirty="0" smtClean="0"/>
              <a:t>Reason for My Choice:</a:t>
            </a:r>
          </a:p>
          <a:p>
            <a:pPr marL="0" indent="0">
              <a:buNone/>
            </a:pPr>
            <a:r>
              <a:rPr lang="en-US" sz="1900" dirty="0" smtClean="0"/>
              <a:t>I </a:t>
            </a:r>
            <a:r>
              <a:rPr lang="en-US" sz="1900" dirty="0"/>
              <a:t>chose Information Management because I believe in the power of data to drive change and innovation. Through this field, I aim to develop solutions that simplify data handling, ensuring it is accessible, accurate, and secure.</a:t>
            </a:r>
          </a:p>
          <a:p>
            <a:pPr marL="0" indent="0">
              <a:buNone/>
            </a:pPr>
            <a:r>
              <a:rPr lang="en-US" sz="2100" b="1" i="1" u="sng" dirty="0" smtClean="0"/>
              <a:t>Use of Digital Information:</a:t>
            </a:r>
          </a:p>
          <a:p>
            <a:pPr marL="0" indent="0">
              <a:buNone/>
            </a:pPr>
            <a:r>
              <a:rPr lang="en-US" sz="2100" dirty="0" smtClean="0"/>
              <a:t>I use digital tools to organize my studies and manage data efficiently.</a:t>
            </a:r>
          </a:p>
          <a:p>
            <a:pPr marL="0" indent="0">
              <a:buNone/>
            </a:pPr>
            <a:r>
              <a:rPr lang="en-US" sz="2100" b="1" i="1" u="sng" dirty="0" smtClean="0"/>
              <a:t>Expectation for the Course:</a:t>
            </a:r>
          </a:p>
          <a:p>
            <a:pPr marL="0" indent="0">
              <a:buNone/>
            </a:pPr>
            <a:r>
              <a:rPr lang="en-US" sz="2100" dirty="0" smtClean="0"/>
              <a:t>I aim to learn effective data management strategies.</a:t>
            </a:r>
          </a:p>
          <a:p>
            <a:pPr marL="0" indent="0">
              <a:buNone/>
            </a:pPr>
            <a:r>
              <a:rPr lang="en-US" sz="2100" b="1" i="1" u="sng" dirty="0" smtClean="0"/>
              <a:t>What They Do Not Know About Me:</a:t>
            </a:r>
          </a:p>
          <a:p>
            <a:pPr marL="0" indent="0">
              <a:buNone/>
            </a:pPr>
            <a:r>
              <a:rPr lang="en-US" sz="2100" dirty="0" smtClean="0"/>
              <a:t>I enjoy learning new programming languages.</a:t>
            </a:r>
          </a:p>
          <a:p>
            <a:endParaRPr lang="en-US" sz="21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6727"/>
            <a:ext cx="3398983" cy="4313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4" y="479451"/>
            <a:ext cx="790643" cy="615373"/>
          </a:xfrm>
          <a:prstGeom prst="rect">
            <a:avLst/>
          </a:prstGeom>
        </p:spPr>
      </p:pic>
      <p:pic>
        <p:nvPicPr>
          <p:cNvPr id="9" name="Picture 8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73" y="438384"/>
            <a:ext cx="751508" cy="633627"/>
          </a:xfrm>
          <a:prstGeom prst="rect">
            <a:avLst/>
          </a:prstGeom>
        </p:spPr>
      </p:pic>
      <p:sp>
        <p:nvSpPr>
          <p:cNvPr id="11" name="Rectangle 10">
            <a:hlinkClick r:id="rId5"/>
          </p:cNvPr>
          <p:cNvSpPr/>
          <p:nvPr/>
        </p:nvSpPr>
        <p:spPr>
          <a:xfrm>
            <a:off x="8004629" y="438384"/>
            <a:ext cx="1714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5"/>
              </a:rPr>
              <a:t>my Linkedin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968545" y="602471"/>
            <a:ext cx="104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my </a:t>
            </a:r>
            <a:r>
              <a:rPr lang="en-US" sz="2400" b="1" dirty="0">
                <a:hlinkClick r:id="rId2"/>
              </a:rPr>
              <a:t>git</a:t>
            </a:r>
            <a:r>
              <a:rPr lang="en-US" sz="2400" b="1" dirty="0">
                <a:hlinkClick r:id="rId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663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155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                                                       </vt:lpstr>
    </vt:vector>
  </TitlesOfParts>
  <Company>Revenue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Valens NIYONKURU</dc:creator>
  <cp:lastModifiedBy>Valens NIYONKURU</cp:lastModifiedBy>
  <cp:revision>12</cp:revision>
  <dcterms:created xsi:type="dcterms:W3CDTF">2024-09-17T13:29:43Z</dcterms:created>
  <dcterms:modified xsi:type="dcterms:W3CDTF">2024-09-19T11:20:38Z</dcterms:modified>
</cp:coreProperties>
</file>