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73F7E-59ED-4686-B727-16AD0D4C1EA3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5686F07-113D-45B1-AFB0-A517AB0BB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031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73F7E-59ED-4686-B727-16AD0D4C1EA3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686F07-113D-45B1-AFB0-A517AB0BB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26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73F7E-59ED-4686-B727-16AD0D4C1EA3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686F07-113D-45B1-AFB0-A517AB0BB9F1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8368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73F7E-59ED-4686-B727-16AD0D4C1EA3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686F07-113D-45B1-AFB0-A517AB0BB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81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73F7E-59ED-4686-B727-16AD0D4C1EA3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686F07-113D-45B1-AFB0-A517AB0BB9F1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4268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73F7E-59ED-4686-B727-16AD0D4C1EA3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686F07-113D-45B1-AFB0-A517AB0BB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377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73F7E-59ED-4686-B727-16AD0D4C1EA3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6F07-113D-45B1-AFB0-A517AB0BB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85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73F7E-59ED-4686-B727-16AD0D4C1EA3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6F07-113D-45B1-AFB0-A517AB0BB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23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73F7E-59ED-4686-B727-16AD0D4C1EA3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6F07-113D-45B1-AFB0-A517AB0BB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09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73F7E-59ED-4686-B727-16AD0D4C1EA3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686F07-113D-45B1-AFB0-A517AB0BB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15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73F7E-59ED-4686-B727-16AD0D4C1EA3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686F07-113D-45B1-AFB0-A517AB0BB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06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73F7E-59ED-4686-B727-16AD0D4C1EA3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686F07-113D-45B1-AFB0-A517AB0BB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79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73F7E-59ED-4686-B727-16AD0D4C1EA3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6F07-113D-45B1-AFB0-A517AB0BB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38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73F7E-59ED-4686-B727-16AD0D4C1EA3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6F07-113D-45B1-AFB0-A517AB0BB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282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73F7E-59ED-4686-B727-16AD0D4C1EA3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6F07-113D-45B1-AFB0-A517AB0BB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4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73F7E-59ED-4686-B727-16AD0D4C1EA3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686F07-113D-45B1-AFB0-A517AB0BB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43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73F7E-59ED-4686-B727-16AD0D4C1EA3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5686F07-113D-45B1-AFB0-A517AB0BB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78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Итоговый проект: Сайт- «</a:t>
            </a:r>
            <a:r>
              <a:rPr lang="en-US" dirty="0"/>
              <a:t>Boost in MLBB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Выполнила студентка ИМИТ ИГУ группы 02141-ДБ </a:t>
            </a:r>
            <a:r>
              <a:rPr lang="ru-RU" dirty="0" err="1" smtClean="0"/>
              <a:t>Бабицкая</a:t>
            </a:r>
            <a:r>
              <a:rPr lang="ru-RU" dirty="0" smtClean="0"/>
              <a:t> Валентина</a:t>
            </a:r>
          </a:p>
          <a:p>
            <a:r>
              <a:rPr lang="ru-RU" dirty="0" smtClean="0"/>
              <a:t>Проверяющий: Ильин Борис Петрович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480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</a:t>
            </a:r>
            <a:r>
              <a:rPr lang="ru-RU" b="1" dirty="0" smtClean="0"/>
              <a:t>сайта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36169" y="1464127"/>
            <a:ext cx="8915400" cy="4169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1F2328"/>
                </a:solidFill>
                <a:latin typeface="-apple-system"/>
              </a:rPr>
              <a:t>Цель</a:t>
            </a:r>
            <a:r>
              <a:rPr lang="ru-RU" dirty="0" smtClean="0">
                <a:solidFill>
                  <a:srgbClr val="1F2328"/>
                </a:solidFill>
                <a:latin typeface="-apple-system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ru-RU" dirty="0" smtClean="0">
                <a:solidFill>
                  <a:srgbClr val="1F2328"/>
                </a:solidFill>
                <a:latin typeface="-apple-system"/>
              </a:rPr>
              <a:t> </a:t>
            </a:r>
            <a:r>
              <a:rPr lang="ru-RU" dirty="0">
                <a:solidFill>
                  <a:srgbClr val="1F2328"/>
                </a:solidFill>
                <a:latin typeface="-apple-system"/>
              </a:rPr>
              <a:t>Создать сайт, который будет продавать различные услуги в онлайн играх. К примеру: В игре </a:t>
            </a:r>
            <a:r>
              <a:rPr lang="ru-RU" dirty="0" err="1">
                <a:solidFill>
                  <a:srgbClr val="1F2328"/>
                </a:solidFill>
                <a:latin typeface="-apple-system"/>
              </a:rPr>
              <a:t>Mobile</a:t>
            </a:r>
            <a:r>
              <a:rPr lang="ru-RU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ru-RU" dirty="0" err="1">
                <a:solidFill>
                  <a:srgbClr val="1F2328"/>
                </a:solidFill>
                <a:latin typeface="-apple-system"/>
              </a:rPr>
              <a:t>Legends</a:t>
            </a:r>
            <a:r>
              <a:rPr lang="ru-RU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ru-RU" dirty="0" err="1">
                <a:solidFill>
                  <a:srgbClr val="1F2328"/>
                </a:solidFill>
                <a:latin typeface="-apple-system"/>
              </a:rPr>
              <a:t>Bang</a:t>
            </a:r>
            <a:r>
              <a:rPr lang="ru-RU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ru-RU" dirty="0" err="1">
                <a:solidFill>
                  <a:srgbClr val="1F2328"/>
                </a:solidFill>
                <a:latin typeface="-apple-system"/>
              </a:rPr>
              <a:t>Bang</a:t>
            </a:r>
            <a:r>
              <a:rPr lang="ru-RU" dirty="0">
                <a:solidFill>
                  <a:srgbClr val="1F2328"/>
                </a:solidFill>
                <a:latin typeface="-apple-system"/>
              </a:rPr>
              <a:t> есть рейтинговая система, когда игроку необходима будет помощь по достижению определенного ранга в игре, он может обратиться к нашему сервису. За определенную стоимость команда из "бустеров" оказывает услугу</a:t>
            </a:r>
            <a:r>
              <a:rPr lang="ru-RU" dirty="0" smtClean="0">
                <a:solidFill>
                  <a:srgbClr val="1F2328"/>
                </a:solidFill>
                <a:latin typeface="-apple-system"/>
              </a:rPr>
              <a:t>.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1F2328"/>
                </a:solidFill>
                <a:latin typeface="-apple-system"/>
              </a:rPr>
              <a:t>Целевая аудитория:</a:t>
            </a:r>
          </a:p>
          <a:p>
            <a:r>
              <a:rPr lang="ru-RU" dirty="0"/>
              <a:t>Все возраста, так как показывает статистика, онлайн игры пользуются спросом у всех возрастов, значит и </a:t>
            </a:r>
            <a:r>
              <a:rPr lang="ru-RU" dirty="0" err="1"/>
              <a:t>внутриигровые</a:t>
            </a:r>
            <a:r>
              <a:rPr lang="ru-RU" dirty="0"/>
              <a:t> услуги попадают под этот спрос, но не все возраста смогут позволить себе ту или иную услугу.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Особенности </a:t>
            </a:r>
            <a:r>
              <a:rPr lang="ru-RU" dirty="0"/>
              <a:t>целевой аудитории: В среднем, в онлайн играх сидят молодежь от 13 до 22 лет.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594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 данный момент сайт представляет собой:</a:t>
            </a:r>
          </a:p>
          <a:p>
            <a:r>
              <a:rPr lang="ru-RU" dirty="0" smtClean="0"/>
              <a:t>10 </a:t>
            </a:r>
            <a:r>
              <a:rPr lang="en-US" dirty="0" smtClean="0"/>
              <a:t>HTML-</a:t>
            </a:r>
            <a:r>
              <a:rPr lang="ru-RU" dirty="0" smtClean="0"/>
              <a:t>страниц</a:t>
            </a:r>
          </a:p>
          <a:p>
            <a:r>
              <a:rPr lang="ru-RU" dirty="0" smtClean="0"/>
              <a:t>10 </a:t>
            </a:r>
            <a:r>
              <a:rPr lang="en-US" dirty="0" smtClean="0"/>
              <a:t>JS-</a:t>
            </a:r>
            <a:r>
              <a:rPr lang="ru-RU" dirty="0" smtClean="0"/>
              <a:t>приложений, для каждой </a:t>
            </a:r>
            <a:r>
              <a:rPr lang="en-US" dirty="0" smtClean="0"/>
              <a:t>HTML-</a:t>
            </a:r>
            <a:r>
              <a:rPr lang="ru-RU" dirty="0" smtClean="0"/>
              <a:t>страницы соответственно </a:t>
            </a:r>
          </a:p>
          <a:p>
            <a:pPr marL="0" indent="0">
              <a:buNone/>
            </a:pPr>
            <a:r>
              <a:rPr lang="ru-RU" dirty="0" smtClean="0"/>
              <a:t>В том числе в проекте реализованы: </a:t>
            </a:r>
            <a:r>
              <a:rPr lang="en-US" dirty="0" smtClean="0"/>
              <a:t>API</a:t>
            </a:r>
            <a:r>
              <a:rPr lang="ru-RU" dirty="0" smtClean="0"/>
              <a:t>, при нажатии на кнопку </a:t>
            </a:r>
            <a:r>
              <a:rPr lang="en-US" dirty="0" smtClean="0"/>
              <a:t>Get Joke</a:t>
            </a:r>
            <a:r>
              <a:rPr lang="ru-RU" dirty="0" smtClean="0"/>
              <a:t>, на экране высвечивается произвольная шутка на английском языке, также представлено асинхронное программирование в виде теста по выбору тренера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3231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Достижения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цели и задачи проекта выполнены</a:t>
            </a:r>
          </a:p>
          <a:p>
            <a:r>
              <a:rPr lang="ru-RU" dirty="0" smtClean="0"/>
              <a:t>Проект визуально и технически соответствует моим ожиданиям</a:t>
            </a:r>
          </a:p>
          <a:p>
            <a:r>
              <a:rPr lang="ru-RU" dirty="0" smtClean="0"/>
              <a:t>Проведена качественная верстка сайта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7020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Идеи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3387256"/>
            <a:ext cx="8915400" cy="252396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будущем можно заняться продвижением сайта, добавить данные для оформления заказов и найти команду для </a:t>
            </a:r>
            <a:r>
              <a:rPr lang="ru-RU" dirty="0" err="1" smtClean="0"/>
              <a:t>буста</a:t>
            </a:r>
            <a:r>
              <a:rPr lang="ru-RU" dirty="0" smtClean="0"/>
              <a:t> в данной игре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9744735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</TotalTime>
  <Words>236</Words>
  <Application>Microsoft Office PowerPoint</Application>
  <PresentationFormat>Широкоэкранный</PresentationFormat>
  <Paragraphs>20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Century Gothic</vt:lpstr>
      <vt:lpstr>Wingdings 3</vt:lpstr>
      <vt:lpstr>Легкий дым</vt:lpstr>
      <vt:lpstr>Итоговый проект: Сайт- «Boost in MLBB»</vt:lpstr>
      <vt:lpstr>Цель сайта </vt:lpstr>
      <vt:lpstr>Реализация проекта</vt:lpstr>
      <vt:lpstr>Достижения </vt:lpstr>
      <vt:lpstr>Идеи развития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Итоговый проект: Сайт- «Boost in MLBB»</dc:title>
  <dc:creator>пк</dc:creator>
  <cp:lastModifiedBy>пк</cp:lastModifiedBy>
  <cp:revision>4</cp:revision>
  <dcterms:created xsi:type="dcterms:W3CDTF">2025-06-03T13:33:06Z</dcterms:created>
  <dcterms:modified xsi:type="dcterms:W3CDTF">2025-06-03T14:11:41Z</dcterms:modified>
</cp:coreProperties>
</file>