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74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56"/>
    <p:restoredTop sz="94703"/>
  </p:normalViewPr>
  <p:slideViewPr>
    <p:cSldViewPr snapToGrid="0">
      <p:cViewPr>
        <p:scale>
          <a:sx n="161" d="100"/>
          <a:sy n="161" d="100"/>
        </p:scale>
        <p:origin x="1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97DE2-AE3A-964D-8169-DDC335815B52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1B1DB-C5D5-EC4D-A49D-08318370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7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3750D-8916-2346-B1CF-BB7FA27A78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66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3750D-8916-2346-B1CF-BB7FA27A78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8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F265-32D0-B077-7943-879C58285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6E1BF-A79C-F97C-2EC1-99E38A636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3D862-0B50-40C0-7E8D-F5037A74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B737-ECBF-0F4C-9810-1F1E7AE9FCDF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3E940-5D0E-08F8-B160-73ECDD5E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A7BAE-A5E1-FD26-D633-A153984A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AA1-06B3-1648-941F-F3714EB7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F158-880C-B1DD-C8D5-28FA3423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68A0E-5595-7032-346F-787891C03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DDF56-DA7F-BDD4-784C-623B2429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B737-ECBF-0F4C-9810-1F1E7AE9FCDF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22467-01EB-CB90-4C70-15CDBC85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A3CF-877A-BA07-EFC9-6CD4DBCA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AA1-06B3-1648-941F-F3714EB7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7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DC3E7-8F91-CA54-ADEB-195E4A0BE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AC272-FA2E-9F4A-D203-2EAC1A3EA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16497-C921-AB0F-0B89-2F26AE7F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B737-ECBF-0F4C-9810-1F1E7AE9FCDF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BF114-9608-3F03-7B49-D915957F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DCB52-D9B0-6BC3-4DAA-BB680F82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AA1-06B3-1648-941F-F3714EB7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3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E0F5-9A08-7D4D-1BE9-E8EB529A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F70D-1F2B-C214-0622-3009BD4B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DAC2-2F89-4808-2EB3-C38897F4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B737-ECBF-0F4C-9810-1F1E7AE9FCDF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9F5FD-0891-F26D-6823-417156D6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F607F-8824-4B34-5BEA-0DF54938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AA1-06B3-1648-941F-F3714EB7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1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F23B-C8C8-81C0-1FC4-15E9E2FC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CAD35-E898-037D-1187-425022654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2497-108D-414C-566F-2F9CD734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B737-ECBF-0F4C-9810-1F1E7AE9FCDF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FD5F7-EBE6-7509-BC34-DE63830D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77CCA-7A47-1410-5628-AE71C7F0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AA1-06B3-1648-941F-F3714EB7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4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1DC4-D683-9E1D-0CAD-D690D2C2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11B86-3A4E-9F76-7DA5-4E7A0DC37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5C0E3-457E-BE77-46A5-47CAD26D7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2EE28-2E21-A04D-24A3-6F05B16E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B737-ECBF-0F4C-9810-1F1E7AE9FCDF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249CC-ED3F-17BE-5ACE-7CE36DAB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5B6FD-B0DC-FC5B-C244-D67BAF18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AA1-06B3-1648-941F-F3714EB7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8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2CA8-1E74-1769-B3EB-6B1E70AB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AF21D-6501-22EF-923F-FE8B2BFE9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F4891-3BB8-2419-AF8C-4BC47B24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4BEF87-BB9F-A8B2-BBC2-58D6ADC2B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C5163-8618-398B-2C3A-2067A2A1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2CDBF-C4F2-C2C0-A01C-961A7325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B737-ECBF-0F4C-9810-1F1E7AE9FCDF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36C8A-0F93-D500-531F-1E09D16B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01169-B45D-B69B-81CC-034D8E2E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AA1-06B3-1648-941F-F3714EB7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1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8E69-6A10-956B-9415-AA2FB5C2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194CF-9D02-422D-2B79-694C5EC1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B737-ECBF-0F4C-9810-1F1E7AE9FCDF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4D5FA-EF81-89E6-3E67-F3D1CCA8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7352-4090-0B40-40FF-02BBA068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AA1-06B3-1648-941F-F3714EB7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1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3482C-55B0-65D3-4528-6BB97A16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B737-ECBF-0F4C-9810-1F1E7AE9FCDF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75FE5-2249-83F3-A79F-1C6205F0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7A5A2-134C-5EE1-23ED-62949258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AA1-06B3-1648-941F-F3714EB7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5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0DA1-4955-518B-F2D8-83DF944F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BE69-9AC7-3767-C3B6-C4D833526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7E0F2-5F89-700D-79FC-49185398B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64AD5-1432-86C4-7A96-5F286BAC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B737-ECBF-0F4C-9810-1F1E7AE9FCDF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94EB1-75DA-C6FA-E2BD-EB87F679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8BC56-E78C-0885-6050-DF9B0B8F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AA1-06B3-1648-941F-F3714EB7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13C2-37F3-4CA1-E3F2-0B2C351E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047DE-7FBD-FC28-B9C1-B30A0484E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68E0B-E39B-A590-882C-C2FFB9026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477DC-12DF-A8C3-22EB-584CA4AC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B737-ECBF-0F4C-9810-1F1E7AE9FCDF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6BF47-2809-A253-6450-E6FA664F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A786-19F6-8E63-9DA4-0889E42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FAA1-06B3-1648-941F-F3714EB7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1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AB1CE0-B4B2-3B4B-0028-ED25A548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FE1B8-294F-C9C1-8AEC-77311892F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B5241-04FD-3076-E3CB-FE45694E6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5B737-ECBF-0F4C-9810-1F1E7AE9FCDF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E8EB1-EFF4-F588-86E7-96E3AEFA1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C9BB7-99A3-0434-189A-2C3E7C48D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CFAA1-06B3-1648-941F-F3714EB7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8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50021B81-BA91-D223-8BF8-2AC08F303704}"/>
              </a:ext>
            </a:extLst>
          </p:cNvPr>
          <p:cNvGrpSpPr/>
          <p:nvPr/>
        </p:nvGrpSpPr>
        <p:grpSpPr>
          <a:xfrm>
            <a:off x="4957157" y="3089621"/>
            <a:ext cx="3892637" cy="1426961"/>
            <a:chOff x="4957157" y="3089621"/>
            <a:chExt cx="3892637" cy="142696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41F6D0-73B5-EB0D-0004-25A8C7A8F53A}"/>
                </a:ext>
              </a:extLst>
            </p:cNvPr>
            <p:cNvSpPr/>
            <p:nvPr/>
          </p:nvSpPr>
          <p:spPr>
            <a:xfrm>
              <a:off x="5128953" y="4172987"/>
              <a:ext cx="141316" cy="14131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B23615-35DD-AA0E-85C1-001DDAB35E3C}"/>
                </a:ext>
              </a:extLst>
            </p:cNvPr>
            <p:cNvSpPr txBox="1"/>
            <p:nvPr/>
          </p:nvSpPr>
          <p:spPr>
            <a:xfrm>
              <a:off x="5390193" y="3449158"/>
              <a:ext cx="345960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Zen Dots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SPENCER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EE3C6C4-EF8A-CFFD-8AB2-283D59DBDC59}"/>
                </a:ext>
              </a:extLst>
            </p:cNvPr>
            <p:cNvSpPr/>
            <p:nvPr/>
          </p:nvSpPr>
          <p:spPr>
            <a:xfrm>
              <a:off x="4957157" y="3710247"/>
              <a:ext cx="187200" cy="18842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0437F30-872C-2CA9-E8EE-2B61C041F438}"/>
                </a:ext>
              </a:extLst>
            </p:cNvPr>
            <p:cNvSpPr/>
            <p:nvPr/>
          </p:nvSpPr>
          <p:spPr>
            <a:xfrm>
              <a:off x="6071061" y="3387435"/>
              <a:ext cx="141316" cy="1413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1887D25-6BB1-013F-6E0E-C732ACE0699E}"/>
                </a:ext>
              </a:extLst>
            </p:cNvPr>
            <p:cNvSpPr/>
            <p:nvPr/>
          </p:nvSpPr>
          <p:spPr>
            <a:xfrm>
              <a:off x="5807826" y="3158835"/>
              <a:ext cx="77585" cy="7758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5EDEDE-6ADF-4F16-7A54-6448E5CBF361}"/>
                </a:ext>
              </a:extLst>
            </p:cNvPr>
            <p:cNvSpPr/>
            <p:nvPr/>
          </p:nvSpPr>
          <p:spPr>
            <a:xfrm>
              <a:off x="6051665" y="4134195"/>
              <a:ext cx="77585" cy="7758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FCE9F98-15E3-7D25-BBF4-250DBD70B99E}"/>
                </a:ext>
              </a:extLst>
            </p:cNvPr>
            <p:cNvCxnSpPr>
              <a:cxnSpLocks/>
            </p:cNvCxnSpPr>
            <p:nvPr/>
          </p:nvCxnSpPr>
          <p:spPr>
            <a:xfrm>
              <a:off x="5432425" y="3159125"/>
              <a:ext cx="415925" cy="412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988496-2FF3-BEEC-62FF-83A56A5B37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1425" y="3162300"/>
              <a:ext cx="377825" cy="6413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D58684-61F6-43C0-AE9B-69F74665BBAE}"/>
                </a:ext>
              </a:extLst>
            </p:cNvPr>
            <p:cNvCxnSpPr>
              <a:cxnSpLocks/>
            </p:cNvCxnSpPr>
            <p:nvPr/>
          </p:nvCxnSpPr>
          <p:spPr>
            <a:xfrm>
              <a:off x="5045075" y="3825875"/>
              <a:ext cx="158750" cy="4159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AE8A9AE-AED8-2948-1737-C8A7C18EBA07}"/>
                </a:ext>
              </a:extLst>
            </p:cNvPr>
            <p:cNvCxnSpPr>
              <a:cxnSpLocks/>
            </p:cNvCxnSpPr>
            <p:nvPr/>
          </p:nvCxnSpPr>
          <p:spPr>
            <a:xfrm>
              <a:off x="5207000" y="4260850"/>
              <a:ext cx="527050" cy="161925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5E693CC-F402-D1F7-4FCE-9B5A01AFEE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4050" y="4175125"/>
              <a:ext cx="358775" cy="2508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492907-AABD-C65B-C783-C350A18085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8350" y="3197225"/>
              <a:ext cx="295275" cy="2603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35FA37B-B5A1-17EE-1EE8-CDC268E5EE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4600" y="3197225"/>
              <a:ext cx="793750" cy="60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D4FCA9-C66A-CB85-FDD1-0367B3B0B07D}"/>
                </a:ext>
              </a:extLst>
            </p:cNvPr>
            <p:cNvCxnSpPr>
              <a:cxnSpLocks/>
            </p:cNvCxnSpPr>
            <p:nvPr/>
          </p:nvCxnSpPr>
          <p:spPr>
            <a:xfrm>
              <a:off x="5429250" y="3159125"/>
              <a:ext cx="714375" cy="29845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1242C6-A946-1DD3-A7A5-63B28CBBCF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51425" y="3810000"/>
              <a:ext cx="682625" cy="61277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CFBED40-7509-08E7-9FF1-3613DDA01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3825" y="4175125"/>
              <a:ext cx="889000" cy="698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72BEB09-18CF-69F0-A22E-52B46CC507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0650" y="3155950"/>
              <a:ext cx="212725" cy="10858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0148326-E623-3FFD-03C3-3782CCD1227E}"/>
                </a:ext>
              </a:extLst>
            </p:cNvPr>
            <p:cNvSpPr/>
            <p:nvPr/>
          </p:nvSpPr>
          <p:spPr>
            <a:xfrm>
              <a:off x="5636030" y="4328160"/>
              <a:ext cx="187200" cy="18842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AAC3B4B-88CB-A8D6-C0FB-4D8FC11ADF81}"/>
                </a:ext>
              </a:extLst>
            </p:cNvPr>
            <p:cNvSpPr/>
            <p:nvPr/>
          </p:nvSpPr>
          <p:spPr>
            <a:xfrm>
              <a:off x="5353397" y="3089621"/>
              <a:ext cx="141316" cy="141316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233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70E074-28CC-3DD1-CEFF-3A07D8BDB999}"/>
              </a:ext>
            </a:extLst>
          </p:cNvPr>
          <p:cNvGraphicFramePr>
            <a:graphicFrameLocks noGrp="1"/>
          </p:cNvGraphicFramePr>
          <p:nvPr/>
        </p:nvGraphicFramePr>
        <p:xfrm>
          <a:off x="43723" y="1323000"/>
          <a:ext cx="12104507" cy="4212000"/>
        </p:xfrm>
        <a:graphic>
          <a:graphicData uri="http://schemas.openxmlformats.org/drawingml/2006/table">
            <a:tbl>
              <a:tblPr firstRow="1" firstCol="1">
                <a:tableStyleId>{C083E6E3-FA7D-4D7B-A595-EF9225AFEA82}</a:tableStyleId>
              </a:tblPr>
              <a:tblGrid>
                <a:gridCol w="3189923">
                  <a:extLst>
                    <a:ext uri="{9D8B030D-6E8A-4147-A177-3AD203B41FA5}">
                      <a16:colId xmlns:a16="http://schemas.microsoft.com/office/drawing/2014/main" val="4064762641"/>
                    </a:ext>
                  </a:extLst>
                </a:gridCol>
                <a:gridCol w="742882">
                  <a:extLst>
                    <a:ext uri="{9D8B030D-6E8A-4147-A177-3AD203B41FA5}">
                      <a16:colId xmlns:a16="http://schemas.microsoft.com/office/drawing/2014/main" val="2256657279"/>
                    </a:ext>
                  </a:extLst>
                </a:gridCol>
                <a:gridCol w="742882">
                  <a:extLst>
                    <a:ext uri="{9D8B030D-6E8A-4147-A177-3AD203B41FA5}">
                      <a16:colId xmlns:a16="http://schemas.microsoft.com/office/drawing/2014/main" val="2070048480"/>
                    </a:ext>
                  </a:extLst>
                </a:gridCol>
                <a:gridCol w="742882">
                  <a:extLst>
                    <a:ext uri="{9D8B030D-6E8A-4147-A177-3AD203B41FA5}">
                      <a16:colId xmlns:a16="http://schemas.microsoft.com/office/drawing/2014/main" val="1626701949"/>
                    </a:ext>
                  </a:extLst>
                </a:gridCol>
                <a:gridCol w="742882">
                  <a:extLst>
                    <a:ext uri="{9D8B030D-6E8A-4147-A177-3AD203B41FA5}">
                      <a16:colId xmlns:a16="http://schemas.microsoft.com/office/drawing/2014/main" val="1706100344"/>
                    </a:ext>
                  </a:extLst>
                </a:gridCol>
                <a:gridCol w="742882">
                  <a:extLst>
                    <a:ext uri="{9D8B030D-6E8A-4147-A177-3AD203B41FA5}">
                      <a16:colId xmlns:a16="http://schemas.microsoft.com/office/drawing/2014/main" val="3130314695"/>
                    </a:ext>
                  </a:extLst>
                </a:gridCol>
                <a:gridCol w="742882">
                  <a:extLst>
                    <a:ext uri="{9D8B030D-6E8A-4147-A177-3AD203B41FA5}">
                      <a16:colId xmlns:a16="http://schemas.microsoft.com/office/drawing/2014/main" val="350087576"/>
                    </a:ext>
                  </a:extLst>
                </a:gridCol>
                <a:gridCol w="742882">
                  <a:extLst>
                    <a:ext uri="{9D8B030D-6E8A-4147-A177-3AD203B41FA5}">
                      <a16:colId xmlns:a16="http://schemas.microsoft.com/office/drawing/2014/main" val="3755676263"/>
                    </a:ext>
                  </a:extLst>
                </a:gridCol>
                <a:gridCol w="742882">
                  <a:extLst>
                    <a:ext uri="{9D8B030D-6E8A-4147-A177-3AD203B41FA5}">
                      <a16:colId xmlns:a16="http://schemas.microsoft.com/office/drawing/2014/main" val="2096758835"/>
                    </a:ext>
                  </a:extLst>
                </a:gridCol>
                <a:gridCol w="742882">
                  <a:extLst>
                    <a:ext uri="{9D8B030D-6E8A-4147-A177-3AD203B41FA5}">
                      <a16:colId xmlns:a16="http://schemas.microsoft.com/office/drawing/2014/main" val="3359075628"/>
                    </a:ext>
                  </a:extLst>
                </a:gridCol>
                <a:gridCol w="742882">
                  <a:extLst>
                    <a:ext uri="{9D8B030D-6E8A-4147-A177-3AD203B41FA5}">
                      <a16:colId xmlns:a16="http://schemas.microsoft.com/office/drawing/2014/main" val="620089002"/>
                    </a:ext>
                  </a:extLst>
                </a:gridCol>
                <a:gridCol w="742882">
                  <a:extLst>
                    <a:ext uri="{9D8B030D-6E8A-4147-A177-3AD203B41FA5}">
                      <a16:colId xmlns:a16="http://schemas.microsoft.com/office/drawing/2014/main" val="951437633"/>
                    </a:ext>
                  </a:extLst>
                </a:gridCol>
                <a:gridCol w="742882">
                  <a:extLst>
                    <a:ext uri="{9D8B030D-6E8A-4147-A177-3AD203B41FA5}">
                      <a16:colId xmlns:a16="http://schemas.microsoft.com/office/drawing/2014/main" val="425630511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noProof="0" dirty="0"/>
                        <a:t>Jan</a:t>
                      </a:r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noProof="0" dirty="0"/>
                        <a:t>Feb</a:t>
                      </a:r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noProof="0" dirty="0"/>
                        <a:t>Mär</a:t>
                      </a:r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noProof="0" dirty="0"/>
                        <a:t>Apr</a:t>
                      </a:r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noProof="0" dirty="0"/>
                        <a:t>Mai</a:t>
                      </a:r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noProof="0" dirty="0"/>
                        <a:t>Jun</a:t>
                      </a:r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noProof="0" dirty="0"/>
                        <a:t>Jul</a:t>
                      </a:r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noProof="0" dirty="0"/>
                        <a:t>Aug</a:t>
                      </a:r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noProof="0" dirty="0"/>
                        <a:t>Sep</a:t>
                      </a:r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noProof="0" dirty="0"/>
                        <a:t>Okt</a:t>
                      </a:r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noProof="0" dirty="0"/>
                        <a:t>Nov</a:t>
                      </a:r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noProof="0" dirty="0"/>
                        <a:t>Dez</a:t>
                      </a:r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6078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DE" sz="1100" b="1" noProof="0" dirty="0">
                          <a:solidFill>
                            <a:srgbClr val="B65D60"/>
                          </a:solidFill>
                        </a:rPr>
                        <a:t>Phase 1: Definition</a:t>
                      </a:r>
                      <a:endParaRPr lang="de-DE" sz="1100" b="1" noProof="0" dirty="0">
                        <a:solidFill>
                          <a:srgbClr val="B65D60"/>
                        </a:solidFill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5043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180000" lvl="1" algn="l" defTabSz="914400" rtl="0" eaLnBrk="1" latinLnBrk="0" hangingPunct="1"/>
                      <a:r>
                        <a:rPr lang="de-DE" sz="1100" b="0" kern="1200" noProof="0" dirty="0">
                          <a:solidFill>
                            <a:schemeClr val="tx1"/>
                          </a:solidFill>
                        </a:rPr>
                        <a:t>    1.A Sichtung des Materials</a:t>
                      </a:r>
                      <a:endParaRPr lang="de-DE" sz="11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noProof="0" dirty="0"/>
                        <a:t> </a:t>
                      </a:r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3759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180000" lvl="1" algn="l" defTabSz="914400" rtl="0" eaLnBrk="1" latinLnBrk="0" hangingPunct="1"/>
                      <a:r>
                        <a:rPr lang="de-DE" sz="1100" b="0" kern="1200" noProof="0" dirty="0">
                          <a:solidFill>
                            <a:schemeClr val="tx1"/>
                          </a:solidFill>
                        </a:rPr>
                        <a:t>    1.B Erstellung Anforderungskatalog</a:t>
                      </a:r>
                      <a:endParaRPr lang="de-DE" sz="11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7477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180000" lvl="1" algn="l" defTabSz="914400" rtl="0" eaLnBrk="1" latinLnBrk="0" hangingPunct="1"/>
                      <a:r>
                        <a:rPr lang="de-DE" sz="1100" b="0" kern="1200" noProof="0" dirty="0">
                          <a:solidFill>
                            <a:schemeClr val="tx1"/>
                          </a:solidFill>
                        </a:rPr>
                        <a:t>    1.C Erörterung Anwendungen</a:t>
                      </a:r>
                      <a:endParaRPr lang="de-DE" sz="11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0850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180000" lvl="1" algn="l" defTabSz="914400" rtl="0" eaLnBrk="1" latinLnBrk="0" hangingPunct="1"/>
                      <a:r>
                        <a:rPr lang="de-DE" sz="1100" b="0" kern="1200" noProof="0" dirty="0">
                          <a:solidFill>
                            <a:schemeClr val="tx1"/>
                          </a:solidFill>
                        </a:rPr>
                        <a:t>    1.D Grundlagenstudie</a:t>
                      </a:r>
                      <a:endParaRPr lang="de-DE" sz="11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72063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DE" sz="1100" b="1" noProof="0" dirty="0">
                          <a:solidFill>
                            <a:srgbClr val="609E6E"/>
                          </a:solidFill>
                        </a:rPr>
                        <a:t>Phase 2: Entwicklung und Evaluierung</a:t>
                      </a:r>
                      <a:endParaRPr lang="de-DE" sz="1100" b="1" noProof="0" dirty="0">
                        <a:solidFill>
                          <a:srgbClr val="609E6E"/>
                        </a:solidFill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5487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180000" lvl="1" algn="l" defTabSz="914400" rtl="0" eaLnBrk="1" latinLnBrk="0" hangingPunct="1"/>
                      <a:r>
                        <a:rPr lang="de-DE" sz="1100" b="0" kern="1200" noProof="0" dirty="0">
                          <a:solidFill>
                            <a:schemeClr val="tx1"/>
                          </a:solidFill>
                        </a:rPr>
                        <a:t>2.A Ausarbeitung Evaluierungsmethodik</a:t>
                      </a:r>
                      <a:endParaRPr lang="de-DE" sz="11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8123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180000" lvl="1" algn="l" defTabSz="914400" rtl="0" eaLnBrk="1" latinLnBrk="0" hangingPunct="1"/>
                      <a:r>
                        <a:rPr lang="de-DE" sz="1100" b="0" kern="1200" noProof="0" dirty="0">
                          <a:solidFill>
                            <a:schemeClr val="tx1"/>
                          </a:solidFill>
                        </a:rPr>
                        <a:t>2.B Prototypische Entwicklung Softwareplattform</a:t>
                      </a:r>
                      <a:endParaRPr lang="de-DE" sz="11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4397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180000" lvl="1" algn="l" defTabSz="914400" rtl="0" eaLnBrk="1" latinLnBrk="0" hangingPunct="1"/>
                      <a:r>
                        <a:rPr lang="de-DE" sz="1100" b="0" kern="1200" noProof="0" dirty="0">
                          <a:solidFill>
                            <a:schemeClr val="tx1"/>
                          </a:solidFill>
                        </a:rPr>
                        <a:t>2.C Dokumentation</a:t>
                      </a:r>
                      <a:endParaRPr lang="de-DE" sz="11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1801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DE" sz="1100" b="1" noProof="0" dirty="0">
                          <a:solidFill>
                            <a:srgbClr val="CC8964"/>
                          </a:solidFill>
                        </a:rPr>
                        <a:t>Phase 3: Aufbereitung</a:t>
                      </a:r>
                      <a:endParaRPr lang="de-DE" sz="1100" b="1" noProof="0" dirty="0">
                        <a:solidFill>
                          <a:srgbClr val="CC8964"/>
                        </a:solidFill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2018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180000" lvl="1" algn="l" defTabSz="914400" rtl="0" eaLnBrk="1" latinLnBrk="0" hangingPunct="1"/>
                      <a:r>
                        <a:rPr lang="de-DE" sz="1100" b="0" kern="1200" noProof="0" dirty="0">
                          <a:solidFill>
                            <a:schemeClr val="tx1"/>
                          </a:solidFill>
                        </a:rPr>
                        <a:t>3.A Open-Source Veröffentlichung</a:t>
                      </a:r>
                      <a:endParaRPr lang="de-DE" sz="11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059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180000" lvl="1" algn="l" defTabSz="914400" rtl="0" eaLnBrk="1" latinLnBrk="0" hangingPunct="1"/>
                      <a:r>
                        <a:rPr lang="de-DE" sz="1100" b="0" kern="1200" noProof="0" dirty="0">
                          <a:solidFill>
                            <a:schemeClr val="tx1"/>
                          </a:solidFill>
                        </a:rPr>
                        <a:t>3.B Erarbeiten Projektbericht</a:t>
                      </a:r>
                      <a:endParaRPr lang="de-DE" sz="11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23821163"/>
                  </a:ext>
                </a:extLst>
              </a:tr>
            </a:tbl>
          </a:graphicData>
        </a:graphic>
      </p:graphicFrame>
      <p:sp>
        <p:nvSpPr>
          <p:cNvPr id="6" name="Pentagon 5">
            <a:extLst>
              <a:ext uri="{FF2B5EF4-FFF2-40B4-BE49-F238E27FC236}">
                <a16:creationId xmlns:a16="http://schemas.microsoft.com/office/drawing/2014/main" id="{1C713120-4541-E17F-F4DC-03B03F5D24C1}"/>
              </a:ext>
            </a:extLst>
          </p:cNvPr>
          <p:cNvSpPr/>
          <p:nvPr/>
        </p:nvSpPr>
        <p:spPr>
          <a:xfrm>
            <a:off x="4749337" y="3312335"/>
            <a:ext cx="5884503" cy="233330"/>
          </a:xfrm>
          <a:prstGeom prst="homePlate">
            <a:avLst/>
          </a:prstGeom>
          <a:solidFill>
            <a:srgbClr val="609E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A8717BB1-3A74-F84A-C136-168DF4AD9514}"/>
              </a:ext>
            </a:extLst>
          </p:cNvPr>
          <p:cNvSpPr/>
          <p:nvPr/>
        </p:nvSpPr>
        <p:spPr>
          <a:xfrm>
            <a:off x="9958113" y="4609311"/>
            <a:ext cx="2182234" cy="233330"/>
          </a:xfrm>
          <a:prstGeom prst="homePlate">
            <a:avLst/>
          </a:prstGeom>
          <a:solidFill>
            <a:srgbClr val="CC89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AE52A04E-3BDE-CFE1-F68C-08637E3D38A2}"/>
              </a:ext>
            </a:extLst>
          </p:cNvPr>
          <p:cNvSpPr/>
          <p:nvPr/>
        </p:nvSpPr>
        <p:spPr>
          <a:xfrm>
            <a:off x="3256869" y="2015359"/>
            <a:ext cx="1078648" cy="233330"/>
          </a:xfrm>
          <a:prstGeom prst="homePlate">
            <a:avLst/>
          </a:prstGeom>
          <a:solidFill>
            <a:srgbClr val="E0737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5937EF7F-0BE9-348C-9E61-BE01E45D78E5}"/>
              </a:ext>
            </a:extLst>
          </p:cNvPr>
          <p:cNvSpPr/>
          <p:nvPr/>
        </p:nvSpPr>
        <p:spPr>
          <a:xfrm>
            <a:off x="3590571" y="2340655"/>
            <a:ext cx="1501691" cy="233330"/>
          </a:xfrm>
          <a:prstGeom prst="homePlate">
            <a:avLst/>
          </a:prstGeom>
          <a:solidFill>
            <a:srgbClr val="E0737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0EA51C44-6126-CA40-336A-83E3F9EF5BA8}"/>
              </a:ext>
            </a:extLst>
          </p:cNvPr>
          <p:cNvSpPr/>
          <p:nvPr/>
        </p:nvSpPr>
        <p:spPr>
          <a:xfrm>
            <a:off x="3590570" y="2665951"/>
            <a:ext cx="1845231" cy="233330"/>
          </a:xfrm>
          <a:prstGeom prst="homePlate">
            <a:avLst/>
          </a:prstGeom>
          <a:solidFill>
            <a:srgbClr val="E0737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044ADBAA-3409-B103-84D2-642C4ED82219}"/>
              </a:ext>
            </a:extLst>
          </p:cNvPr>
          <p:cNvSpPr/>
          <p:nvPr/>
        </p:nvSpPr>
        <p:spPr>
          <a:xfrm>
            <a:off x="3253569" y="2984210"/>
            <a:ext cx="2182232" cy="233330"/>
          </a:xfrm>
          <a:prstGeom prst="homePlate">
            <a:avLst/>
          </a:prstGeom>
          <a:solidFill>
            <a:srgbClr val="E0737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DEDA93C-4EA0-EB53-0BDA-891DF1819DAE}"/>
              </a:ext>
            </a:extLst>
          </p:cNvPr>
          <p:cNvSpPr/>
          <p:nvPr/>
        </p:nvSpPr>
        <p:spPr>
          <a:xfrm>
            <a:off x="4749336" y="4288223"/>
            <a:ext cx="5884503" cy="233330"/>
          </a:xfrm>
          <a:prstGeom prst="homePlate">
            <a:avLst/>
          </a:prstGeom>
          <a:solidFill>
            <a:srgbClr val="7BCB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CE976949-2804-0555-2462-1A93D9C8C486}"/>
              </a:ext>
            </a:extLst>
          </p:cNvPr>
          <p:cNvSpPr/>
          <p:nvPr/>
        </p:nvSpPr>
        <p:spPr>
          <a:xfrm>
            <a:off x="4749336" y="3636180"/>
            <a:ext cx="2171726" cy="233330"/>
          </a:xfrm>
          <a:prstGeom prst="homePlate">
            <a:avLst/>
          </a:prstGeom>
          <a:solidFill>
            <a:srgbClr val="7BCB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5CC60B7F-8253-EF1D-20F9-4AEE8C99ED11}"/>
              </a:ext>
            </a:extLst>
          </p:cNvPr>
          <p:cNvSpPr/>
          <p:nvPr/>
        </p:nvSpPr>
        <p:spPr>
          <a:xfrm>
            <a:off x="5498197" y="3967135"/>
            <a:ext cx="5135642" cy="233330"/>
          </a:xfrm>
          <a:prstGeom prst="homePlate">
            <a:avLst/>
          </a:prstGeom>
          <a:solidFill>
            <a:srgbClr val="7BCB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CA92CC76-BBB4-DB46-B354-C3F6B2129DA8}"/>
              </a:ext>
            </a:extLst>
          </p:cNvPr>
          <p:cNvSpPr/>
          <p:nvPr/>
        </p:nvSpPr>
        <p:spPr>
          <a:xfrm>
            <a:off x="9963367" y="4930399"/>
            <a:ext cx="1892302" cy="233330"/>
          </a:xfrm>
          <a:prstGeom prst="homePlate">
            <a:avLst/>
          </a:prstGeom>
          <a:solidFill>
            <a:srgbClr val="E89B7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5289757A-10E6-F26A-E031-C5006D63E49C}"/>
              </a:ext>
            </a:extLst>
          </p:cNvPr>
          <p:cNvSpPr/>
          <p:nvPr/>
        </p:nvSpPr>
        <p:spPr>
          <a:xfrm>
            <a:off x="10237537" y="5251487"/>
            <a:ext cx="1902810" cy="233330"/>
          </a:xfrm>
          <a:prstGeom prst="homePlate">
            <a:avLst/>
          </a:prstGeom>
          <a:solidFill>
            <a:srgbClr val="E89B7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E9F13BCD-931B-1DE7-66A4-545023C2F03B}"/>
              </a:ext>
            </a:extLst>
          </p:cNvPr>
          <p:cNvSpPr/>
          <p:nvPr/>
        </p:nvSpPr>
        <p:spPr>
          <a:xfrm>
            <a:off x="3253569" y="1690063"/>
            <a:ext cx="2182233" cy="233330"/>
          </a:xfrm>
          <a:prstGeom prst="homePlate">
            <a:avLst/>
          </a:prstGeom>
          <a:solidFill>
            <a:srgbClr val="B65D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7FC106-FF0D-A49D-5302-72E5F07ACC6F}"/>
              </a:ext>
            </a:extLst>
          </p:cNvPr>
          <p:cNvSpPr txBox="1"/>
          <p:nvPr/>
        </p:nvSpPr>
        <p:spPr>
          <a:xfrm>
            <a:off x="2576423" y="5620723"/>
            <a:ext cx="7039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Software Campus </a:t>
            </a:r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Projekt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“SPENCER” – </a:t>
            </a:r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Projektplan</a:t>
            </a:r>
            <a:r>
              <a: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 (GANTT-Chart)</a:t>
            </a:r>
          </a:p>
          <a:p>
            <a:pPr algn="ctr"/>
            <a:r>
              <a:rPr lang="en-US" sz="1400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Tobias Pfandzelter</a:t>
            </a:r>
          </a:p>
        </p:txBody>
      </p:sp>
    </p:spTree>
    <p:extLst>
      <p:ext uri="{BB962C8B-B14F-4D97-AF65-F5344CB8AC3E}">
        <p14:creationId xmlns:p14="http://schemas.microsoft.com/office/powerpoint/2010/main" val="400546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70E074-28CC-3DD1-CEFF-3A07D8BDB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376351"/>
              </p:ext>
            </p:extLst>
          </p:nvPr>
        </p:nvGraphicFramePr>
        <p:xfrm>
          <a:off x="43723" y="1323000"/>
          <a:ext cx="9073123" cy="3990720"/>
        </p:xfrm>
        <a:graphic>
          <a:graphicData uri="http://schemas.openxmlformats.org/drawingml/2006/table">
            <a:tbl>
              <a:tblPr firstRow="1" firstCol="1">
                <a:tableStyleId>{C083E6E3-FA7D-4D7B-A595-EF9225AFEA82}</a:tableStyleId>
              </a:tblPr>
              <a:tblGrid>
                <a:gridCol w="3457123">
                  <a:extLst>
                    <a:ext uri="{9D8B030D-6E8A-4147-A177-3AD203B41FA5}">
                      <a16:colId xmlns:a16="http://schemas.microsoft.com/office/drawing/2014/main" val="40647626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665727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7004848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62670194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061003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3031469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008757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75567626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9675883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35907562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20089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95143763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25630511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noProof="0" dirty="0"/>
                        <a:t>Mär</a:t>
                      </a:r>
                      <a:r>
                        <a:rPr lang="de-DE" sz="1100" noProof="0" dirty="0">
                          <a:latin typeface="CMU Sans Serif Medium" panose="02000603000000000000" pitchFamily="2" charset="0"/>
                          <a:ea typeface="CMU Sans Serif Medium" panose="02000603000000000000" pitchFamily="2" charset="0"/>
                          <a:cs typeface="CMU Sans Serif Medium" panose="02000603000000000000" pitchFamily="2" charset="0"/>
                        </a:rPr>
                        <a:t>. '24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noProof="0" dirty="0">
                          <a:latin typeface="CMU Sans Serif Medium" panose="02000603000000000000" pitchFamily="2" charset="0"/>
                          <a:ea typeface="CMU Sans Serif Medium" panose="02000603000000000000" pitchFamily="2" charset="0"/>
                          <a:cs typeface="CMU Sans Serif Medium" panose="02000603000000000000" pitchFamily="2" charset="0"/>
                        </a:rPr>
                        <a:t>Apr. '24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noProof="0" dirty="0">
                          <a:latin typeface="CMU Sans Serif Medium" panose="02000603000000000000" pitchFamily="2" charset="0"/>
                          <a:ea typeface="CMU Sans Serif Medium" panose="02000603000000000000" pitchFamily="2" charset="0"/>
                          <a:cs typeface="CMU Sans Serif Medium" panose="02000603000000000000" pitchFamily="2" charset="0"/>
                        </a:rPr>
                        <a:t>Mai '24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noProof="0" dirty="0">
                          <a:latin typeface="CMU Sans Serif Medium" panose="02000603000000000000" pitchFamily="2" charset="0"/>
                          <a:ea typeface="CMU Sans Serif Medium" panose="02000603000000000000" pitchFamily="2" charset="0"/>
                          <a:cs typeface="CMU Sans Serif Medium" panose="02000603000000000000" pitchFamily="2" charset="0"/>
                        </a:rPr>
                        <a:t>Jun. '24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noProof="0" dirty="0">
                          <a:latin typeface="CMU Sans Serif Medium" panose="02000603000000000000" pitchFamily="2" charset="0"/>
                          <a:ea typeface="CMU Sans Serif Medium" panose="02000603000000000000" pitchFamily="2" charset="0"/>
                          <a:cs typeface="CMU Sans Serif Medium" panose="02000603000000000000" pitchFamily="2" charset="0"/>
                        </a:rPr>
                        <a:t>Jul. '24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noProof="0" dirty="0">
                          <a:latin typeface="CMU Sans Serif Medium" panose="02000603000000000000" pitchFamily="2" charset="0"/>
                          <a:ea typeface="CMU Sans Serif Medium" panose="02000603000000000000" pitchFamily="2" charset="0"/>
                          <a:cs typeface="CMU Sans Serif Medium" panose="02000603000000000000" pitchFamily="2" charset="0"/>
                        </a:rPr>
                        <a:t>Aug. '24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noProof="0" dirty="0">
                          <a:latin typeface="CMU Sans Serif Medium" panose="02000603000000000000" pitchFamily="2" charset="0"/>
                          <a:ea typeface="CMU Sans Serif Medium" panose="02000603000000000000" pitchFamily="2" charset="0"/>
                          <a:cs typeface="CMU Sans Serif Medium" panose="02000603000000000000" pitchFamily="2" charset="0"/>
                        </a:rPr>
                        <a:t>Sep. '24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noProof="0" dirty="0">
                          <a:latin typeface="CMU Sans Serif Medium" panose="02000603000000000000" pitchFamily="2" charset="0"/>
                          <a:ea typeface="CMU Sans Serif Medium" panose="02000603000000000000" pitchFamily="2" charset="0"/>
                          <a:cs typeface="CMU Sans Serif Medium" panose="02000603000000000000" pitchFamily="2" charset="0"/>
                        </a:rPr>
                        <a:t>Okt. '24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noProof="0" dirty="0">
                          <a:latin typeface="CMU Sans Serif Medium" panose="02000603000000000000" pitchFamily="2" charset="0"/>
                          <a:ea typeface="CMU Sans Serif Medium" panose="02000603000000000000" pitchFamily="2" charset="0"/>
                          <a:cs typeface="CMU Sans Serif Medium" panose="02000603000000000000" pitchFamily="2" charset="0"/>
                        </a:rPr>
                        <a:t>Nov. '24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noProof="0" dirty="0">
                          <a:latin typeface="CMU Sans Serif Medium" panose="02000603000000000000" pitchFamily="2" charset="0"/>
                          <a:ea typeface="CMU Sans Serif Medium" panose="02000603000000000000" pitchFamily="2" charset="0"/>
                          <a:cs typeface="CMU Sans Serif Medium" panose="02000603000000000000" pitchFamily="2" charset="0"/>
                        </a:rPr>
                        <a:t>Dez. '24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noProof="0" dirty="0">
                          <a:latin typeface="CMU Sans Serif Medium" panose="02000603000000000000" pitchFamily="2" charset="0"/>
                          <a:ea typeface="CMU Sans Serif Medium" panose="02000603000000000000" pitchFamily="2" charset="0"/>
                          <a:cs typeface="CMU Sans Serif Medium" panose="02000603000000000000" pitchFamily="2" charset="0"/>
                        </a:rPr>
                        <a:t>Jan. '25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noProof="0" dirty="0">
                          <a:latin typeface="CMU Sans Serif Medium" panose="02000603000000000000" pitchFamily="2" charset="0"/>
                          <a:ea typeface="CMU Sans Serif Medium" panose="02000603000000000000" pitchFamily="2" charset="0"/>
                          <a:cs typeface="CMU Sans Serif Medium" panose="02000603000000000000" pitchFamily="2" charset="0"/>
                        </a:rPr>
                        <a:t>Feb. '25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6078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noProof="0" dirty="0">
                          <a:solidFill>
                            <a:srgbClr val="B65D60"/>
                          </a:solidFill>
                        </a:rPr>
                        <a:t>AP 1: Analyse und Konzeption</a:t>
                      </a:r>
                      <a:endParaRPr lang="de-DE" sz="1100" b="1" noProof="0" dirty="0">
                        <a:solidFill>
                          <a:srgbClr val="B65D60"/>
                        </a:solidFill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5043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180000" lvl="1" algn="l" defTabSz="914400" rtl="0" eaLnBrk="1" latinLnBrk="0" hangingPunct="1"/>
                      <a:r>
                        <a:rPr lang="de-DE" sz="1100" b="0" kern="1200" noProof="0" dirty="0">
                          <a:solidFill>
                            <a:schemeClr val="tx1"/>
                          </a:solidFill>
                        </a:rPr>
                        <a:t>    1.A Sichtung des Materials</a:t>
                      </a:r>
                      <a:endParaRPr lang="de-DE" sz="11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noProof="0" dirty="0"/>
                        <a:t> </a:t>
                      </a:r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3759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180000" lvl="1" algn="l" defTabSz="914400" rtl="0" eaLnBrk="1" latinLnBrk="0" hangingPunct="1"/>
                      <a:r>
                        <a:rPr lang="de-DE" sz="1100" b="0" kern="1200" noProof="0" dirty="0">
                          <a:solidFill>
                            <a:schemeClr val="tx1"/>
                          </a:solidFill>
                        </a:rPr>
                        <a:t>    1.B Erstellung Anforderungskatalog</a:t>
                      </a:r>
                      <a:endParaRPr lang="de-DE" sz="11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7477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180000" lvl="1" algn="l" defTabSz="914400" rtl="0" eaLnBrk="1" latinLnBrk="0" hangingPunct="1"/>
                      <a:r>
                        <a:rPr lang="de-DE" sz="1100" b="0" kern="1200" noProof="0" dirty="0">
                          <a:solidFill>
                            <a:schemeClr val="tx1"/>
                          </a:solidFill>
                        </a:rPr>
                        <a:t>    1.C Erörterung Anwendungen</a:t>
                      </a:r>
                      <a:endParaRPr lang="de-DE" sz="11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0850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DE" sz="1100" b="1" noProof="0" dirty="0">
                          <a:solidFill>
                            <a:srgbClr val="609E6E"/>
                          </a:solidFill>
                        </a:rPr>
                        <a:t>AP 2: Entwicklung und Evaluierung</a:t>
                      </a:r>
                      <a:endParaRPr lang="de-DE" sz="1100" b="1" noProof="0" dirty="0">
                        <a:solidFill>
                          <a:srgbClr val="609E6E"/>
                        </a:solidFill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5487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180000" lvl="1" algn="l" defTabSz="914400" rtl="0" eaLnBrk="1" latinLnBrk="0" hangingPunct="1"/>
                      <a:r>
                        <a:rPr lang="de-DE" sz="1100" b="0" kern="1200" noProof="0" dirty="0">
                          <a:solidFill>
                            <a:schemeClr val="tx1"/>
                          </a:solidFill>
                        </a:rPr>
                        <a:t>2.A Ausarbeitung Evaluierungsmethodik</a:t>
                      </a:r>
                      <a:endParaRPr lang="de-DE" sz="11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8123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180000" lvl="1" algn="l" defTabSz="914400" rtl="0" eaLnBrk="1" latinLnBrk="0" hangingPunct="1"/>
                      <a:r>
                        <a:rPr lang="de-DE" sz="1100" b="0" kern="1200" noProof="0" dirty="0">
                          <a:solidFill>
                            <a:schemeClr val="tx1"/>
                          </a:solidFill>
                        </a:rPr>
                        <a:t>2.B Prototypische Entwicklung Softwareplattform</a:t>
                      </a:r>
                      <a:endParaRPr lang="de-DE" sz="11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4397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180000" lvl="1" algn="l" defTabSz="914400" rtl="0" eaLnBrk="1" latinLnBrk="0" hangingPunct="1"/>
                      <a:r>
                        <a:rPr lang="de-DE" sz="1100" b="0" kern="1200" noProof="0" dirty="0">
                          <a:solidFill>
                            <a:schemeClr val="tx1"/>
                          </a:solidFill>
                        </a:rPr>
                        <a:t>2.C Dokumentation</a:t>
                      </a:r>
                      <a:endParaRPr lang="de-DE" sz="11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1801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1" noProof="0" dirty="0">
                          <a:solidFill>
                            <a:srgbClr val="CC8964"/>
                          </a:solidFill>
                        </a:rPr>
                        <a:t>AP 3: Ergebnisdissemination und Berichterstattung </a:t>
                      </a:r>
                      <a:endParaRPr lang="de-DE" sz="1100" b="1" noProof="0" dirty="0">
                        <a:solidFill>
                          <a:srgbClr val="CC8964"/>
                        </a:solidFill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2018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180000" lvl="1" algn="l" defTabSz="914400" rtl="0" eaLnBrk="1" latinLnBrk="0" hangingPunct="1"/>
                      <a:r>
                        <a:rPr lang="de-DE" sz="1100" b="0" kern="1200" noProof="0" dirty="0">
                          <a:solidFill>
                            <a:schemeClr val="tx1"/>
                          </a:solidFill>
                        </a:rPr>
                        <a:t>3.A Open-Source Veröffentlichung</a:t>
                      </a:r>
                      <a:endParaRPr lang="de-DE" sz="11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059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1800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kern="1200" noProof="0" dirty="0">
                          <a:solidFill>
                            <a:schemeClr val="tx1"/>
                          </a:solidFill>
                        </a:rPr>
                        <a:t>3.B Erarbeiten Projektbericht</a:t>
                      </a:r>
                      <a:endParaRPr lang="de-DE" sz="11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100" noProof="0" dirty="0">
                        <a:latin typeface="CMU Sans Serif Medium" panose="02000603000000000000" pitchFamily="2" charset="0"/>
                        <a:ea typeface="CMU Sans Serif Medium" panose="02000603000000000000" pitchFamily="2" charset="0"/>
                        <a:cs typeface="CMU Sans Serif Medium" panose="02000603000000000000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849944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A26BC6-2564-F3D7-57C2-3A24A27C7657}"/>
              </a:ext>
            </a:extLst>
          </p:cNvPr>
          <p:cNvCxnSpPr>
            <a:cxnSpLocks/>
          </p:cNvCxnSpPr>
          <p:nvPr/>
        </p:nvCxnSpPr>
        <p:spPr>
          <a:xfrm>
            <a:off x="5831823" y="1750808"/>
            <a:ext cx="0" cy="3546000"/>
          </a:xfrm>
          <a:prstGeom prst="line">
            <a:avLst/>
          </a:prstGeom>
          <a:ln w="76200">
            <a:solidFill>
              <a:srgbClr val="5874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58A726-62F1-3935-5CB6-713184A03D25}"/>
              </a:ext>
            </a:extLst>
          </p:cNvPr>
          <p:cNvCxnSpPr>
            <a:cxnSpLocks/>
          </p:cNvCxnSpPr>
          <p:nvPr/>
        </p:nvCxnSpPr>
        <p:spPr>
          <a:xfrm>
            <a:off x="4911327" y="1750808"/>
            <a:ext cx="0" cy="3546000"/>
          </a:xfrm>
          <a:prstGeom prst="line">
            <a:avLst/>
          </a:prstGeom>
          <a:ln w="76200">
            <a:solidFill>
              <a:srgbClr val="5874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1DFAF8-C6B8-5B4C-3175-1B2B9F73D319}"/>
              </a:ext>
            </a:extLst>
          </p:cNvPr>
          <p:cNvCxnSpPr>
            <a:cxnSpLocks/>
          </p:cNvCxnSpPr>
          <p:nvPr/>
        </p:nvCxnSpPr>
        <p:spPr>
          <a:xfrm>
            <a:off x="8647382" y="1750808"/>
            <a:ext cx="0" cy="3546000"/>
          </a:xfrm>
          <a:prstGeom prst="line">
            <a:avLst/>
          </a:prstGeom>
          <a:ln w="76200">
            <a:solidFill>
              <a:srgbClr val="5874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entagon 5">
            <a:extLst>
              <a:ext uri="{FF2B5EF4-FFF2-40B4-BE49-F238E27FC236}">
                <a16:creationId xmlns:a16="http://schemas.microsoft.com/office/drawing/2014/main" id="{1C713120-4541-E17F-F4DC-03B03F5D24C1}"/>
              </a:ext>
            </a:extLst>
          </p:cNvPr>
          <p:cNvSpPr/>
          <p:nvPr/>
        </p:nvSpPr>
        <p:spPr>
          <a:xfrm>
            <a:off x="4458789" y="3091237"/>
            <a:ext cx="4188591" cy="233330"/>
          </a:xfrm>
          <a:prstGeom prst="homePlate">
            <a:avLst/>
          </a:prstGeom>
          <a:solidFill>
            <a:srgbClr val="609E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A8717BB1-3A74-F84A-C136-168DF4AD9514}"/>
              </a:ext>
            </a:extLst>
          </p:cNvPr>
          <p:cNvSpPr/>
          <p:nvPr/>
        </p:nvSpPr>
        <p:spPr>
          <a:xfrm>
            <a:off x="5129349" y="4385793"/>
            <a:ext cx="3987497" cy="233330"/>
          </a:xfrm>
          <a:prstGeom prst="homePlate">
            <a:avLst/>
          </a:prstGeom>
          <a:solidFill>
            <a:srgbClr val="CC89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AE52A04E-3BDE-CFE1-F68C-08637E3D38A2}"/>
              </a:ext>
            </a:extLst>
          </p:cNvPr>
          <p:cNvSpPr/>
          <p:nvPr/>
        </p:nvSpPr>
        <p:spPr>
          <a:xfrm>
            <a:off x="3518127" y="2109500"/>
            <a:ext cx="705530" cy="233330"/>
          </a:xfrm>
          <a:prstGeom prst="homePlate">
            <a:avLst/>
          </a:prstGeom>
          <a:solidFill>
            <a:srgbClr val="E0737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5937EF7F-0BE9-348C-9E61-BE01E45D78E5}"/>
              </a:ext>
            </a:extLst>
          </p:cNvPr>
          <p:cNvSpPr/>
          <p:nvPr/>
        </p:nvSpPr>
        <p:spPr>
          <a:xfrm>
            <a:off x="3727269" y="2433139"/>
            <a:ext cx="994247" cy="233330"/>
          </a:xfrm>
          <a:prstGeom prst="homePlate">
            <a:avLst/>
          </a:prstGeom>
          <a:solidFill>
            <a:srgbClr val="E0737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0EA51C44-6126-CA40-336A-83E3F9EF5BA8}"/>
              </a:ext>
            </a:extLst>
          </p:cNvPr>
          <p:cNvSpPr/>
          <p:nvPr/>
        </p:nvSpPr>
        <p:spPr>
          <a:xfrm>
            <a:off x="3727270" y="2756778"/>
            <a:ext cx="1193201" cy="233330"/>
          </a:xfrm>
          <a:prstGeom prst="homePlate">
            <a:avLst/>
          </a:prstGeom>
          <a:solidFill>
            <a:srgbClr val="E0737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DEDA93C-4EA0-EB53-0BDA-891DF1819DAE}"/>
              </a:ext>
            </a:extLst>
          </p:cNvPr>
          <p:cNvSpPr/>
          <p:nvPr/>
        </p:nvSpPr>
        <p:spPr>
          <a:xfrm>
            <a:off x="4458789" y="4062154"/>
            <a:ext cx="4188591" cy="233330"/>
          </a:xfrm>
          <a:prstGeom prst="homePlate">
            <a:avLst/>
          </a:prstGeom>
          <a:solidFill>
            <a:srgbClr val="7BCB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CE976949-2804-0555-2462-1A93D9C8C486}"/>
              </a:ext>
            </a:extLst>
          </p:cNvPr>
          <p:cNvSpPr/>
          <p:nvPr/>
        </p:nvSpPr>
        <p:spPr>
          <a:xfrm>
            <a:off x="4458790" y="3414876"/>
            <a:ext cx="1375954" cy="233330"/>
          </a:xfrm>
          <a:prstGeom prst="homePlate">
            <a:avLst/>
          </a:prstGeom>
          <a:solidFill>
            <a:srgbClr val="7BCB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5CC60B7F-8253-EF1D-20F9-4AEE8C99ED11}"/>
              </a:ext>
            </a:extLst>
          </p:cNvPr>
          <p:cNvSpPr/>
          <p:nvPr/>
        </p:nvSpPr>
        <p:spPr>
          <a:xfrm>
            <a:off x="4920471" y="3738515"/>
            <a:ext cx="3726909" cy="233330"/>
          </a:xfrm>
          <a:prstGeom prst="homePlate">
            <a:avLst/>
          </a:prstGeom>
          <a:solidFill>
            <a:srgbClr val="7BCB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CA92CC76-BBB4-DB46-B354-C3F6B2129DA8}"/>
              </a:ext>
            </a:extLst>
          </p:cNvPr>
          <p:cNvSpPr/>
          <p:nvPr/>
        </p:nvSpPr>
        <p:spPr>
          <a:xfrm>
            <a:off x="5129349" y="4709432"/>
            <a:ext cx="3735977" cy="233330"/>
          </a:xfrm>
          <a:prstGeom prst="homePlate">
            <a:avLst/>
          </a:prstGeom>
          <a:solidFill>
            <a:srgbClr val="E89B7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E9F13BCD-931B-1DE7-66A4-545023C2F03B}"/>
              </a:ext>
            </a:extLst>
          </p:cNvPr>
          <p:cNvSpPr/>
          <p:nvPr/>
        </p:nvSpPr>
        <p:spPr>
          <a:xfrm>
            <a:off x="3514827" y="1785861"/>
            <a:ext cx="1405644" cy="233330"/>
          </a:xfrm>
          <a:prstGeom prst="homePlate">
            <a:avLst/>
          </a:prstGeom>
          <a:solidFill>
            <a:srgbClr val="B65D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4ED1513B-A4AE-7021-53C6-EE7B7CF2E0FE}"/>
              </a:ext>
            </a:extLst>
          </p:cNvPr>
          <p:cNvSpPr/>
          <p:nvPr/>
        </p:nvSpPr>
        <p:spPr>
          <a:xfrm>
            <a:off x="7741920" y="5036672"/>
            <a:ext cx="1374925" cy="233330"/>
          </a:xfrm>
          <a:prstGeom prst="homePlate">
            <a:avLst/>
          </a:prstGeom>
          <a:solidFill>
            <a:srgbClr val="E89B7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C5DC05-7B98-F1E4-FFDF-40A485666322}"/>
              </a:ext>
            </a:extLst>
          </p:cNvPr>
          <p:cNvSpPr txBox="1"/>
          <p:nvPr/>
        </p:nvSpPr>
        <p:spPr>
          <a:xfrm rot="5400000">
            <a:off x="4422587" y="2260321"/>
            <a:ext cx="1357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solidFill>
                  <a:srgbClr val="5874A3"/>
                </a:solidFill>
              </a:rPr>
              <a:t>Meilenstein M1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86987B-1CF6-8662-89F3-D2D9D4968F4F}"/>
              </a:ext>
            </a:extLst>
          </p:cNvPr>
          <p:cNvSpPr txBox="1"/>
          <p:nvPr/>
        </p:nvSpPr>
        <p:spPr>
          <a:xfrm rot="5400000">
            <a:off x="5343083" y="2260321"/>
            <a:ext cx="1357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solidFill>
                  <a:srgbClr val="5874A3"/>
                </a:solidFill>
              </a:rPr>
              <a:t>Meilenstein M2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453744-BE42-A941-E799-E559912253DD}"/>
              </a:ext>
            </a:extLst>
          </p:cNvPr>
          <p:cNvSpPr txBox="1"/>
          <p:nvPr/>
        </p:nvSpPr>
        <p:spPr>
          <a:xfrm rot="5400000">
            <a:off x="8158642" y="2260321"/>
            <a:ext cx="1357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>
                <a:solidFill>
                  <a:srgbClr val="5874A3"/>
                </a:solidFill>
              </a:rPr>
              <a:t>Meilenstein M3</a:t>
            </a:r>
          </a:p>
        </p:txBody>
      </p:sp>
    </p:spTree>
    <p:extLst>
      <p:ext uri="{BB962C8B-B14F-4D97-AF65-F5344CB8AC3E}">
        <p14:creationId xmlns:p14="http://schemas.microsoft.com/office/powerpoint/2010/main" val="193816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orse Code with solid fill">
            <a:extLst>
              <a:ext uri="{FF2B5EF4-FFF2-40B4-BE49-F238E27FC236}">
                <a16:creationId xmlns:a16="http://schemas.microsoft.com/office/drawing/2014/main" id="{EB1FDF4D-68F5-6F54-B409-9CA729152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292" y="2190485"/>
            <a:ext cx="2892013" cy="2892013"/>
          </a:xfrm>
          <a:prstGeom prst="rect">
            <a:avLst/>
          </a:prstGeom>
        </p:spPr>
      </p:pic>
      <p:pic>
        <p:nvPicPr>
          <p:cNvPr id="7" name="Graphic 6" descr="Binary with solid fill">
            <a:extLst>
              <a:ext uri="{FF2B5EF4-FFF2-40B4-BE49-F238E27FC236}">
                <a16:creationId xmlns:a16="http://schemas.microsoft.com/office/drawing/2014/main" id="{3439F69E-9F2C-90AA-83BA-620352AC5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4461" y="3073665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1FB104-8768-34FD-9927-CED712CFD8C4}"/>
              </a:ext>
            </a:extLst>
          </p:cNvPr>
          <p:cNvSpPr/>
          <p:nvPr/>
        </p:nvSpPr>
        <p:spPr>
          <a:xfrm>
            <a:off x="5602778" y="2672868"/>
            <a:ext cx="731519" cy="244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A4EDFD-46C5-CF2E-27C7-081F904BE600}"/>
              </a:ext>
            </a:extLst>
          </p:cNvPr>
          <p:cNvSpPr/>
          <p:nvPr/>
        </p:nvSpPr>
        <p:spPr>
          <a:xfrm>
            <a:off x="5611091" y="3154680"/>
            <a:ext cx="244900" cy="24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598825-8D63-DE0C-1548-D805F1946090}"/>
              </a:ext>
            </a:extLst>
          </p:cNvPr>
          <p:cNvSpPr/>
          <p:nvPr/>
        </p:nvSpPr>
        <p:spPr>
          <a:xfrm>
            <a:off x="5602777" y="3636492"/>
            <a:ext cx="731519" cy="244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C9FA7A-149B-BC75-694D-F8DA44B1EE62}"/>
              </a:ext>
            </a:extLst>
          </p:cNvPr>
          <p:cNvSpPr/>
          <p:nvPr/>
        </p:nvSpPr>
        <p:spPr>
          <a:xfrm>
            <a:off x="5602777" y="4118304"/>
            <a:ext cx="244900" cy="24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9E6D07-9628-5371-A3AA-B47F6409DE8E}"/>
              </a:ext>
            </a:extLst>
          </p:cNvPr>
          <p:cNvSpPr/>
          <p:nvPr/>
        </p:nvSpPr>
        <p:spPr>
          <a:xfrm>
            <a:off x="6569825" y="2672868"/>
            <a:ext cx="731519" cy="244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DE9CDC-506D-5A1C-B1FB-64F439C7D691}"/>
              </a:ext>
            </a:extLst>
          </p:cNvPr>
          <p:cNvSpPr/>
          <p:nvPr/>
        </p:nvSpPr>
        <p:spPr>
          <a:xfrm>
            <a:off x="6569825" y="3154680"/>
            <a:ext cx="731519" cy="244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332965-04A4-C83A-E1A9-312D6B47196F}"/>
              </a:ext>
            </a:extLst>
          </p:cNvPr>
          <p:cNvSpPr/>
          <p:nvPr/>
        </p:nvSpPr>
        <p:spPr>
          <a:xfrm>
            <a:off x="6569825" y="3636492"/>
            <a:ext cx="731519" cy="244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AAEE42-D745-E344-A347-81B348AAAB78}"/>
              </a:ext>
            </a:extLst>
          </p:cNvPr>
          <p:cNvSpPr/>
          <p:nvPr/>
        </p:nvSpPr>
        <p:spPr>
          <a:xfrm>
            <a:off x="7536872" y="2672868"/>
            <a:ext cx="731519" cy="244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FAACA8-BEEC-EF84-448F-56594D0B5E30}"/>
              </a:ext>
            </a:extLst>
          </p:cNvPr>
          <p:cNvSpPr/>
          <p:nvPr/>
        </p:nvSpPr>
        <p:spPr>
          <a:xfrm>
            <a:off x="7536872" y="3150361"/>
            <a:ext cx="244900" cy="24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D7DF80-BEBD-0CA1-CC43-7268F5FF3723}"/>
              </a:ext>
            </a:extLst>
          </p:cNvPr>
          <p:cNvSpPr/>
          <p:nvPr/>
        </p:nvSpPr>
        <p:spPr>
          <a:xfrm>
            <a:off x="7536872" y="3640160"/>
            <a:ext cx="244900" cy="24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6B6ED0-7C66-2A1D-6CF9-DD4689DB5E60}"/>
              </a:ext>
            </a:extLst>
          </p:cNvPr>
          <p:cNvSpPr/>
          <p:nvPr/>
        </p:nvSpPr>
        <p:spPr>
          <a:xfrm>
            <a:off x="8503919" y="2672868"/>
            <a:ext cx="244900" cy="24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394E65-D3B7-4B7D-72B3-E8154482A5CC}"/>
              </a:ext>
            </a:extLst>
          </p:cNvPr>
          <p:cNvSpPr/>
          <p:nvPr/>
        </p:nvSpPr>
        <p:spPr>
          <a:xfrm>
            <a:off x="9470966" y="2672868"/>
            <a:ext cx="244900" cy="24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3D6839-E10C-4BC4-C061-FC3A42BF6897}"/>
              </a:ext>
            </a:extLst>
          </p:cNvPr>
          <p:cNvSpPr/>
          <p:nvPr/>
        </p:nvSpPr>
        <p:spPr>
          <a:xfrm>
            <a:off x="9470966" y="3150361"/>
            <a:ext cx="244900" cy="24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777D95-89C3-527C-BB90-31A1529C9600}"/>
              </a:ext>
            </a:extLst>
          </p:cNvPr>
          <p:cNvSpPr/>
          <p:nvPr/>
        </p:nvSpPr>
        <p:spPr>
          <a:xfrm>
            <a:off x="9470966" y="3636492"/>
            <a:ext cx="244900" cy="24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FF0273-74CA-10B6-B4F4-10549EA00BD4}"/>
              </a:ext>
            </a:extLst>
          </p:cNvPr>
          <p:cNvSpPr/>
          <p:nvPr/>
        </p:nvSpPr>
        <p:spPr>
          <a:xfrm>
            <a:off x="1183178" y="5036453"/>
            <a:ext cx="731519" cy="244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7B04FA-DDE9-13B6-2012-CD21E50DA7C0}"/>
              </a:ext>
            </a:extLst>
          </p:cNvPr>
          <p:cNvSpPr/>
          <p:nvPr/>
        </p:nvSpPr>
        <p:spPr>
          <a:xfrm>
            <a:off x="1191491" y="5518265"/>
            <a:ext cx="244900" cy="24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8A41B0-87F6-A892-4DDF-CABA24B58635}"/>
              </a:ext>
            </a:extLst>
          </p:cNvPr>
          <p:cNvSpPr/>
          <p:nvPr/>
        </p:nvSpPr>
        <p:spPr>
          <a:xfrm>
            <a:off x="1183177" y="6000077"/>
            <a:ext cx="731519" cy="244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D36FFA-04D4-5677-1A82-6731CC7D48C4}"/>
              </a:ext>
            </a:extLst>
          </p:cNvPr>
          <p:cNvSpPr/>
          <p:nvPr/>
        </p:nvSpPr>
        <p:spPr>
          <a:xfrm>
            <a:off x="2277688" y="5036453"/>
            <a:ext cx="493222" cy="244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E809F2-5AB1-2FD0-EBA1-12DA663AE135}"/>
              </a:ext>
            </a:extLst>
          </p:cNvPr>
          <p:cNvSpPr/>
          <p:nvPr/>
        </p:nvSpPr>
        <p:spPr>
          <a:xfrm>
            <a:off x="4098173" y="5036453"/>
            <a:ext cx="731519" cy="244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0B5E47-65B5-0E59-EC30-1A523DE1B83B}"/>
              </a:ext>
            </a:extLst>
          </p:cNvPr>
          <p:cNvSpPr/>
          <p:nvPr/>
        </p:nvSpPr>
        <p:spPr>
          <a:xfrm>
            <a:off x="2277688" y="6000077"/>
            <a:ext cx="493222" cy="244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7A954D-53D4-E389-DF06-0E0AE702FFC5}"/>
              </a:ext>
            </a:extLst>
          </p:cNvPr>
          <p:cNvSpPr/>
          <p:nvPr/>
        </p:nvSpPr>
        <p:spPr>
          <a:xfrm>
            <a:off x="4098172" y="5518265"/>
            <a:ext cx="731519" cy="244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9E4BEB-5E92-F3E1-43AE-46FE923AEF01}"/>
              </a:ext>
            </a:extLst>
          </p:cNvPr>
          <p:cNvSpPr/>
          <p:nvPr/>
        </p:nvSpPr>
        <p:spPr>
          <a:xfrm>
            <a:off x="4098172" y="6000077"/>
            <a:ext cx="731519" cy="244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882ACB-BBB5-F9E2-49D5-569087B5318E}"/>
              </a:ext>
            </a:extLst>
          </p:cNvPr>
          <p:cNvSpPr/>
          <p:nvPr/>
        </p:nvSpPr>
        <p:spPr>
          <a:xfrm>
            <a:off x="3117272" y="5036453"/>
            <a:ext cx="493221" cy="244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891F78-C767-A875-FDF6-C8E7890D3C11}"/>
              </a:ext>
            </a:extLst>
          </p:cNvPr>
          <p:cNvSpPr/>
          <p:nvPr/>
        </p:nvSpPr>
        <p:spPr>
          <a:xfrm>
            <a:off x="3117272" y="6000077"/>
            <a:ext cx="493221" cy="244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A953A10-6AC2-368A-472D-78BFEC51A4D3}"/>
              </a:ext>
            </a:extLst>
          </p:cNvPr>
          <p:cNvSpPr/>
          <p:nvPr/>
        </p:nvSpPr>
        <p:spPr>
          <a:xfrm>
            <a:off x="3610493" y="5518265"/>
            <a:ext cx="244900" cy="24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9FDA5C7-F0E7-EE38-417E-8791732FA56B}"/>
              </a:ext>
            </a:extLst>
          </p:cNvPr>
          <p:cNvSpPr/>
          <p:nvPr/>
        </p:nvSpPr>
        <p:spPr>
          <a:xfrm>
            <a:off x="2636844" y="5512397"/>
            <a:ext cx="244900" cy="24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8075745-A1DC-A845-80BD-9AB3B63A0A09}"/>
              </a:ext>
            </a:extLst>
          </p:cNvPr>
          <p:cNvSpPr/>
          <p:nvPr/>
        </p:nvSpPr>
        <p:spPr>
          <a:xfrm>
            <a:off x="2156092" y="5512397"/>
            <a:ext cx="244900" cy="244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228889-B84D-02D9-362C-2673F0E585D9}"/>
              </a:ext>
            </a:extLst>
          </p:cNvPr>
          <p:cNvSpPr/>
          <p:nvPr/>
        </p:nvSpPr>
        <p:spPr>
          <a:xfrm>
            <a:off x="5072470" y="5512397"/>
            <a:ext cx="731519" cy="244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E8C85D-9218-4DC8-8CDB-367DA6EA56AF}"/>
              </a:ext>
            </a:extLst>
          </p:cNvPr>
          <p:cNvSpPr/>
          <p:nvPr/>
        </p:nvSpPr>
        <p:spPr>
          <a:xfrm>
            <a:off x="5070761" y="5036453"/>
            <a:ext cx="493221" cy="244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162181-C048-5880-2FC3-AB7DEB9CFDEB}"/>
              </a:ext>
            </a:extLst>
          </p:cNvPr>
          <p:cNvSpPr/>
          <p:nvPr/>
        </p:nvSpPr>
        <p:spPr>
          <a:xfrm>
            <a:off x="5310768" y="6000077"/>
            <a:ext cx="493221" cy="244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FDCD8AE-CC70-9ED2-AA80-F1679D27E874}"/>
              </a:ext>
            </a:extLst>
          </p:cNvPr>
          <p:cNvSpPr/>
          <p:nvPr/>
        </p:nvSpPr>
        <p:spPr>
          <a:xfrm>
            <a:off x="3117272" y="5512397"/>
            <a:ext cx="108066" cy="244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6E2575D-B326-07B5-5903-70D306B00D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992" y="89910"/>
            <a:ext cx="4267200" cy="1574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D10B75-7123-0D80-9173-BF8ED6063054}"/>
              </a:ext>
            </a:extLst>
          </p:cNvPr>
          <p:cNvSpPr txBox="1"/>
          <p:nvPr/>
        </p:nvSpPr>
        <p:spPr>
          <a:xfrm>
            <a:off x="3194126" y="954183"/>
            <a:ext cx="274947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Major Mono Display" pitchFamily="49" charset="77"/>
              </a:rPr>
              <a:t>CODES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4A4406-BF42-C67D-044C-93C14E6ED5A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7459816" y="4423496"/>
            <a:ext cx="4267200" cy="157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8C3219-01FE-FAD8-6592-9B962E32CB45}"/>
              </a:ext>
            </a:extLst>
          </p:cNvPr>
          <p:cNvSpPr txBox="1"/>
          <p:nvPr/>
        </p:nvSpPr>
        <p:spPr>
          <a:xfrm>
            <a:off x="7902631" y="596565"/>
            <a:ext cx="4143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ajor Mono Display" pitchFamily="49" charset="77"/>
              </a:rPr>
              <a:t>CODES</a:t>
            </a:r>
          </a:p>
        </p:txBody>
      </p:sp>
    </p:spTree>
    <p:extLst>
      <p:ext uri="{BB962C8B-B14F-4D97-AF65-F5344CB8AC3E}">
        <p14:creationId xmlns:p14="http://schemas.microsoft.com/office/powerpoint/2010/main" val="248622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DD53EE30-EBD0-7F4A-FE89-680280615116}"/>
              </a:ext>
            </a:extLst>
          </p:cNvPr>
          <p:cNvGrpSpPr/>
          <p:nvPr/>
        </p:nvGrpSpPr>
        <p:grpSpPr>
          <a:xfrm>
            <a:off x="1282261" y="2100444"/>
            <a:ext cx="9538142" cy="3517056"/>
            <a:chOff x="1282261" y="2100444"/>
            <a:chExt cx="9538142" cy="351705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B78B486-DDD4-A7D0-1413-548A2679AEE4}"/>
                </a:ext>
              </a:extLst>
            </p:cNvPr>
            <p:cNvGrpSpPr/>
            <p:nvPr/>
          </p:nvGrpSpPr>
          <p:grpSpPr>
            <a:xfrm>
              <a:off x="1282261" y="2100444"/>
              <a:ext cx="9538142" cy="3517056"/>
              <a:chOff x="1282261" y="2100444"/>
              <a:chExt cx="9538142" cy="351705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3EB7F9BB-F181-81B4-41D3-51D82074E9E7}"/>
                  </a:ext>
                </a:extLst>
              </p:cNvPr>
              <p:cNvSpPr/>
              <p:nvPr/>
            </p:nvSpPr>
            <p:spPr>
              <a:xfrm>
                <a:off x="1282262" y="3186625"/>
                <a:ext cx="9217572" cy="851337"/>
              </a:xfrm>
              <a:prstGeom prst="arc">
                <a:avLst>
                  <a:gd name="adj1" fmla="val 11539159"/>
                  <a:gd name="adj2" fmla="val 13675738"/>
                </a:avLst>
              </a:prstGeom>
              <a:ln w="28575"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endParaRPr>
              </a:p>
            </p:txBody>
          </p:sp>
          <p:sp>
            <p:nvSpPr>
              <p:cNvPr id="4" name="Arc 3">
                <a:extLst>
                  <a:ext uri="{FF2B5EF4-FFF2-40B4-BE49-F238E27FC236}">
                    <a16:creationId xmlns:a16="http://schemas.microsoft.com/office/drawing/2014/main" id="{500ECD6F-B211-FACA-3F16-BF1325E941A3}"/>
                  </a:ext>
                </a:extLst>
              </p:cNvPr>
              <p:cNvSpPr/>
              <p:nvPr/>
            </p:nvSpPr>
            <p:spPr>
              <a:xfrm>
                <a:off x="1282262" y="4766163"/>
                <a:ext cx="9217572" cy="851337"/>
              </a:xfrm>
              <a:prstGeom prst="arc">
                <a:avLst>
                  <a:gd name="adj1" fmla="val 11093840"/>
                  <a:gd name="adj2" fmla="val 21399748"/>
                </a:avLst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endParaRPr>
              </a:p>
            </p:txBody>
          </p:sp>
          <p:pic>
            <p:nvPicPr>
              <p:cNvPr id="7" name="Graphic 6" descr="Satellite dish with solid fill">
                <a:extLst>
                  <a:ext uri="{FF2B5EF4-FFF2-40B4-BE49-F238E27FC236}">
                    <a16:creationId xmlns:a16="http://schemas.microsoft.com/office/drawing/2014/main" id="{E145813B-0F1A-4B38-CE45-8AB49A13E3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9041027" y="4354907"/>
                <a:ext cx="737287" cy="737287"/>
              </a:xfrm>
              <a:prstGeom prst="rect">
                <a:avLst/>
              </a:prstGeom>
            </p:spPr>
          </p:pic>
          <p:pic>
            <p:nvPicPr>
              <p:cNvPr id="9" name="Graphic 8" descr="Satellite with solid fill">
                <a:extLst>
                  <a:ext uri="{FF2B5EF4-FFF2-40B4-BE49-F238E27FC236}">
                    <a16:creationId xmlns:a16="http://schemas.microsoft.com/office/drawing/2014/main" id="{41278FC3-CA33-8941-B18D-E7DC7E68B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352801" y="2889420"/>
                <a:ext cx="737287" cy="737287"/>
              </a:xfrm>
              <a:prstGeom prst="rect">
                <a:avLst/>
              </a:prstGeom>
            </p:spPr>
          </p:pic>
          <p:pic>
            <p:nvPicPr>
              <p:cNvPr id="11" name="Graphic 10" descr="Satellite with solid fill">
                <a:extLst>
                  <a:ext uri="{FF2B5EF4-FFF2-40B4-BE49-F238E27FC236}">
                    <a16:creationId xmlns:a16="http://schemas.microsoft.com/office/drawing/2014/main" id="{913E6070-4EC2-B378-0840-D586721C29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22404" y="2817981"/>
                <a:ext cx="737287" cy="737287"/>
              </a:xfrm>
              <a:prstGeom prst="rect">
                <a:avLst/>
              </a:prstGeom>
            </p:spPr>
          </p:pic>
          <p:pic>
            <p:nvPicPr>
              <p:cNvPr id="12" name="Graphic 11" descr="Satellite with solid fill">
                <a:extLst>
                  <a:ext uri="{FF2B5EF4-FFF2-40B4-BE49-F238E27FC236}">
                    <a16:creationId xmlns:a16="http://schemas.microsoft.com/office/drawing/2014/main" id="{0AA45477-D8E2-83E5-9061-27237E006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101914" y="2889420"/>
                <a:ext cx="737287" cy="737287"/>
              </a:xfrm>
              <a:prstGeom prst="rect">
                <a:avLst/>
              </a:prstGeom>
            </p:spPr>
          </p:pic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8C8E5CF-538E-E41E-8E88-6388B9DF41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82287" y="3626707"/>
                <a:ext cx="377605" cy="771653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E13E033-8FD0-B95E-6158-94E263A61E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470557" y="3610238"/>
                <a:ext cx="686301" cy="811965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6C0890F4-755C-9020-FBEB-7352C3EECCD0}"/>
                  </a:ext>
                </a:extLst>
              </p:cNvPr>
              <p:cNvSpPr/>
              <p:nvPr/>
            </p:nvSpPr>
            <p:spPr>
              <a:xfrm>
                <a:off x="1282261" y="3190748"/>
                <a:ext cx="9217572" cy="851337"/>
              </a:xfrm>
              <a:prstGeom prst="arc">
                <a:avLst>
                  <a:gd name="adj1" fmla="val 18924192"/>
                  <a:gd name="adj2" fmla="val 21002140"/>
                </a:avLst>
              </a:prstGeom>
              <a:ln w="28575"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7073E720-7C1F-D727-25E7-4A19C837383D}"/>
                  </a:ext>
                </a:extLst>
              </p:cNvPr>
              <p:cNvSpPr/>
              <p:nvPr/>
            </p:nvSpPr>
            <p:spPr>
              <a:xfrm>
                <a:off x="1282261" y="3190747"/>
                <a:ext cx="9217572" cy="851337"/>
              </a:xfrm>
              <a:prstGeom prst="arc">
                <a:avLst>
                  <a:gd name="adj1" fmla="val 11089983"/>
                  <a:gd name="adj2" fmla="val 11234950"/>
                </a:avLst>
              </a:prstGeom>
              <a:ln w="28575"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endParaRPr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B7C16204-8306-DDF2-0DD0-00B6D112287D}"/>
                  </a:ext>
                </a:extLst>
              </p:cNvPr>
              <p:cNvSpPr/>
              <p:nvPr/>
            </p:nvSpPr>
            <p:spPr>
              <a:xfrm>
                <a:off x="1282261" y="3182502"/>
                <a:ext cx="9217572" cy="851337"/>
              </a:xfrm>
              <a:prstGeom prst="arc">
                <a:avLst>
                  <a:gd name="adj1" fmla="val 21237989"/>
                  <a:gd name="adj2" fmla="val 21466349"/>
                </a:avLst>
              </a:prstGeom>
              <a:ln w="28575"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572DD7-E0CB-8808-964C-760DD6EBE480}"/>
                  </a:ext>
                </a:extLst>
              </p:cNvPr>
              <p:cNvSpPr txBox="1"/>
              <p:nvPr/>
            </p:nvSpPr>
            <p:spPr>
              <a:xfrm>
                <a:off x="3877536" y="2538232"/>
                <a:ext cx="16786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Inter-</a:t>
                </a:r>
                <a:r>
                  <a:rPr lang="en-US" dirty="0" err="1"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Satelliten</a:t>
                </a:r>
                <a:r>
                  <a:rPr lang="en-US" dirty="0"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-</a:t>
                </a:r>
              </a:p>
              <a:p>
                <a:pPr algn="ctr"/>
                <a:r>
                  <a:rPr lang="en-US" dirty="0" err="1"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Verbindung</a:t>
                </a:r>
                <a:endParaRPr lang="en-US" dirty="0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BDAF96-F31E-0889-DD27-7AFD42865F58}"/>
                  </a:ext>
                </a:extLst>
              </p:cNvPr>
              <p:cNvSpPr txBox="1"/>
              <p:nvPr/>
            </p:nvSpPr>
            <p:spPr>
              <a:xfrm>
                <a:off x="2678525" y="5007165"/>
                <a:ext cx="1447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Bodenstation</a:t>
                </a:r>
                <a:endParaRPr lang="en-US" dirty="0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FB20DD-47A4-F0ED-2D6E-BA19E2499802}"/>
                  </a:ext>
                </a:extLst>
              </p:cNvPr>
              <p:cNvSpPr txBox="1"/>
              <p:nvPr/>
            </p:nvSpPr>
            <p:spPr>
              <a:xfrm>
                <a:off x="8170756" y="5007165"/>
                <a:ext cx="1447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Bodenstation</a:t>
                </a:r>
                <a:endParaRPr lang="en-US" dirty="0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E02750-F5D5-0A03-C117-C148B80ED0FD}"/>
                  </a:ext>
                </a:extLst>
              </p:cNvPr>
              <p:cNvSpPr txBox="1"/>
              <p:nvPr/>
            </p:nvSpPr>
            <p:spPr>
              <a:xfrm>
                <a:off x="6912108" y="4042084"/>
                <a:ext cx="21371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Boden-</a:t>
                </a:r>
                <a:r>
                  <a:rPr lang="en-US" dirty="0" err="1"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zu</a:t>
                </a:r>
                <a:r>
                  <a:rPr lang="en-US" dirty="0"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-</a:t>
                </a:r>
                <a:r>
                  <a:rPr lang="en-US" dirty="0" err="1"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Satelliten</a:t>
                </a:r>
                <a:r>
                  <a:rPr lang="en-US" dirty="0"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-</a:t>
                </a:r>
              </a:p>
              <a:p>
                <a:pPr algn="ctr"/>
                <a:r>
                  <a:rPr lang="en-US" dirty="0" err="1"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Verbindung</a:t>
                </a:r>
                <a:endParaRPr lang="en-US" dirty="0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endParaRPr>
              </a:p>
            </p:txBody>
          </p:sp>
          <p:pic>
            <p:nvPicPr>
              <p:cNvPr id="29" name="Graphic 28" descr="Work from home Wi-Fi with solid fill">
                <a:extLst>
                  <a:ext uri="{FF2B5EF4-FFF2-40B4-BE49-F238E27FC236}">
                    <a16:creationId xmlns:a16="http://schemas.microsoft.com/office/drawing/2014/main" id="{C24B824C-838F-4580-02AC-1DDF46D41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76165" y="4470512"/>
                <a:ext cx="574809" cy="574809"/>
              </a:xfrm>
              <a:prstGeom prst="rect">
                <a:avLst/>
              </a:prstGeom>
            </p:spPr>
          </p:pic>
          <p:pic>
            <p:nvPicPr>
              <p:cNvPr id="33" name="Graphic 32" descr="World with solid fill">
                <a:extLst>
                  <a:ext uri="{FF2B5EF4-FFF2-40B4-BE49-F238E27FC236}">
                    <a16:creationId xmlns:a16="http://schemas.microsoft.com/office/drawing/2014/main" id="{E38A2EB4-1670-1B8D-1601-CE1D061773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906003" y="430896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8ECD74B-1D83-119B-9751-EA6161285BC2}"/>
                  </a:ext>
                </a:extLst>
              </p:cNvPr>
              <p:cNvSpPr/>
              <p:nvPr/>
            </p:nvSpPr>
            <p:spPr>
              <a:xfrm>
                <a:off x="9638270" y="4929421"/>
                <a:ext cx="483936" cy="162774"/>
              </a:xfrm>
              <a:custGeom>
                <a:avLst/>
                <a:gdLst>
                  <a:gd name="connsiteX0" fmla="*/ 0 w 1013254"/>
                  <a:gd name="connsiteY0" fmla="*/ 67261 h 193103"/>
                  <a:gd name="connsiteX1" fmla="*/ 296562 w 1013254"/>
                  <a:gd name="connsiteY1" fmla="*/ 5478 h 193103"/>
                  <a:gd name="connsiteX2" fmla="*/ 617838 w 1013254"/>
                  <a:gd name="connsiteY2" fmla="*/ 190829 h 193103"/>
                  <a:gd name="connsiteX3" fmla="*/ 1013254 w 1013254"/>
                  <a:gd name="connsiteY3" fmla="*/ 91975 h 193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3254" h="193103">
                    <a:moveTo>
                      <a:pt x="0" y="67261"/>
                    </a:moveTo>
                    <a:cubicBezTo>
                      <a:pt x="96794" y="26072"/>
                      <a:pt x="193589" y="-15117"/>
                      <a:pt x="296562" y="5478"/>
                    </a:cubicBezTo>
                    <a:cubicBezTo>
                      <a:pt x="399535" y="26073"/>
                      <a:pt x="498389" y="176413"/>
                      <a:pt x="617838" y="190829"/>
                    </a:cubicBezTo>
                    <a:cubicBezTo>
                      <a:pt x="737287" y="205245"/>
                      <a:pt x="875270" y="148610"/>
                      <a:pt x="1013254" y="9197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Graphic 37" descr="Processor with solid fill">
                <a:extLst>
                  <a:ext uri="{FF2B5EF4-FFF2-40B4-BE49-F238E27FC236}">
                    <a16:creationId xmlns:a16="http://schemas.microsoft.com/office/drawing/2014/main" id="{8E365B83-C66F-C3D6-5759-ACFC5024F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971366" y="2577477"/>
                <a:ext cx="457200" cy="45720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FB32187-5366-4CD9-784A-050A148F6E27}"/>
                  </a:ext>
                </a:extLst>
              </p:cNvPr>
              <p:cNvSpPr txBox="1"/>
              <p:nvPr/>
            </p:nvSpPr>
            <p:spPr>
              <a:xfrm>
                <a:off x="5831523" y="2100444"/>
                <a:ext cx="2161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LEO Edge </a:t>
                </a:r>
                <a:r>
                  <a:rPr lang="en-US" dirty="0" err="1"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Prozessor</a:t>
                </a:r>
                <a:endParaRPr lang="en-US" dirty="0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endParaRPr>
              </a:p>
            </p:txBody>
          </p:sp>
          <p:pic>
            <p:nvPicPr>
              <p:cNvPr id="40" name="Graphic 39" descr="Processor with solid fill">
                <a:extLst>
                  <a:ext uri="{FF2B5EF4-FFF2-40B4-BE49-F238E27FC236}">
                    <a16:creationId xmlns:a16="http://schemas.microsoft.com/office/drawing/2014/main" id="{8F0C2AB3-2679-C9BA-A7B2-D7A9E88021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964580" y="269114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41" name="Graphic 40" descr="Processor with solid fill">
                <a:extLst>
                  <a:ext uri="{FF2B5EF4-FFF2-40B4-BE49-F238E27FC236}">
                    <a16:creationId xmlns:a16="http://schemas.microsoft.com/office/drawing/2014/main" id="{100450DA-C77A-1FFE-0645-6C25A3ACB6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21156" y="2591404"/>
                <a:ext cx="457200" cy="457200"/>
              </a:xfrm>
              <a:prstGeom prst="rect">
                <a:avLst/>
              </a:prstGeom>
            </p:spPr>
          </p:pic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326E7DB-CA2E-D6AA-0A39-154ADEA9E2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28566" y="2473693"/>
                <a:ext cx="212866" cy="2125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E01085-9643-58CD-3174-F5F125718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1047" y="3559601"/>
              <a:ext cx="0" cy="11394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633B4DA-ED9D-9652-3470-F6B25FAEB164}"/>
                </a:ext>
              </a:extLst>
            </p:cNvPr>
            <p:cNvSpPr txBox="1"/>
            <p:nvPr/>
          </p:nvSpPr>
          <p:spPr>
            <a:xfrm>
              <a:off x="5836096" y="3939630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&lt;2,000km</a:t>
              </a:r>
            </a:p>
            <a:p>
              <a:pPr algn="ctr"/>
              <a:r>
                <a:rPr lang="en-US" dirty="0" err="1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Höhe</a:t>
              </a:r>
              <a:endPara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endParaRPr>
            </a:p>
          </p:txBody>
        </p:sp>
      </p:grpSp>
      <p:pic>
        <p:nvPicPr>
          <p:cNvPr id="3" name="Graphic 2" descr="Quadcopter with solid fill">
            <a:extLst>
              <a:ext uri="{FF2B5EF4-FFF2-40B4-BE49-F238E27FC236}">
                <a16:creationId xmlns:a16="http://schemas.microsoft.com/office/drawing/2014/main" id="{9AB07603-B6FE-C367-D145-847AF92A2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73226" y="3399622"/>
            <a:ext cx="914400" cy="914400"/>
          </a:xfrm>
          <a:prstGeom prst="rect">
            <a:avLst/>
          </a:prstGeom>
        </p:spPr>
      </p:pic>
      <p:pic>
        <p:nvPicPr>
          <p:cNvPr id="5" name="Graphic 4" descr="Processor with solid fill">
            <a:extLst>
              <a:ext uri="{FF2B5EF4-FFF2-40B4-BE49-F238E27FC236}">
                <a16:creationId xmlns:a16="http://schemas.microsoft.com/office/drawing/2014/main" id="{3E95D1D2-E299-6D39-F590-F03CE53331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01217" y="3829649"/>
            <a:ext cx="457200" cy="4572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B79C95-F277-B306-2A05-EDA857E8AAC0}"/>
              </a:ext>
            </a:extLst>
          </p:cNvPr>
          <p:cNvCxnSpPr>
            <a:cxnSpLocks/>
          </p:cNvCxnSpPr>
          <p:nvPr/>
        </p:nvCxnSpPr>
        <p:spPr>
          <a:xfrm flipV="1">
            <a:off x="3234687" y="3977895"/>
            <a:ext cx="1299913" cy="572865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D8FBED-A746-9AFD-C2EE-B88E74EB4552}"/>
              </a:ext>
            </a:extLst>
          </p:cNvPr>
          <p:cNvCxnSpPr>
            <a:cxnSpLocks/>
          </p:cNvCxnSpPr>
          <p:nvPr/>
        </p:nvCxnSpPr>
        <p:spPr>
          <a:xfrm>
            <a:off x="4099690" y="3480214"/>
            <a:ext cx="234381" cy="156490"/>
          </a:xfrm>
          <a:prstGeom prst="line">
            <a:avLst/>
          </a:prstGeom>
          <a:ln w="285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7B308E-A837-DFD2-2135-70B258F30977}"/>
              </a:ext>
            </a:extLst>
          </p:cNvPr>
          <p:cNvSpPr txBox="1"/>
          <p:nvPr/>
        </p:nvSpPr>
        <p:spPr>
          <a:xfrm>
            <a:off x="4042072" y="4130174"/>
            <a:ext cx="1263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Autonomes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  <a:p>
            <a:pPr algn="ctr"/>
            <a:r>
              <a:rPr lang="en-US" dirty="0" err="1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Fluggerät</a:t>
            </a:r>
            <a:endParaRPr lang="en-US" dirty="0">
              <a:latin typeface="CMU Sans Serif Medium" panose="02000603000000000000" pitchFamily="2" charset="0"/>
              <a:ea typeface="CMU Sans Serif Medium" panose="02000603000000000000" pitchFamily="2" charset="0"/>
              <a:cs typeface="CMU Sans Serif Medium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96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F45D783-53EE-F733-1BD2-54B04BBF03FD}"/>
              </a:ext>
            </a:extLst>
          </p:cNvPr>
          <p:cNvGrpSpPr/>
          <p:nvPr/>
        </p:nvGrpSpPr>
        <p:grpSpPr>
          <a:xfrm>
            <a:off x="1282261" y="2100444"/>
            <a:ext cx="9442892" cy="3517056"/>
            <a:chOff x="1282261" y="2100444"/>
            <a:chExt cx="9442892" cy="351705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D53EE30-EBD0-7F4A-FE89-680280615116}"/>
                </a:ext>
              </a:extLst>
            </p:cNvPr>
            <p:cNvGrpSpPr/>
            <p:nvPr/>
          </p:nvGrpSpPr>
          <p:grpSpPr>
            <a:xfrm>
              <a:off x="1282261" y="2100444"/>
              <a:ext cx="9442892" cy="3517056"/>
              <a:chOff x="1282261" y="2100444"/>
              <a:chExt cx="9442892" cy="351705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B78B486-DDD4-A7D0-1413-548A2679AEE4}"/>
                  </a:ext>
                </a:extLst>
              </p:cNvPr>
              <p:cNvGrpSpPr/>
              <p:nvPr/>
            </p:nvGrpSpPr>
            <p:grpSpPr>
              <a:xfrm>
                <a:off x="1282261" y="2100444"/>
                <a:ext cx="9442892" cy="3517056"/>
                <a:chOff x="1282261" y="2100444"/>
                <a:chExt cx="9442892" cy="3517056"/>
              </a:xfrm>
            </p:grpSpPr>
            <p:sp>
              <p:nvSpPr>
                <p:cNvPr id="10" name="Arc 9">
                  <a:extLst>
                    <a:ext uri="{FF2B5EF4-FFF2-40B4-BE49-F238E27FC236}">
                      <a16:creationId xmlns:a16="http://schemas.microsoft.com/office/drawing/2014/main" id="{3EB7F9BB-F181-81B4-41D3-51D82074E9E7}"/>
                    </a:ext>
                  </a:extLst>
                </p:cNvPr>
                <p:cNvSpPr/>
                <p:nvPr/>
              </p:nvSpPr>
              <p:spPr>
                <a:xfrm>
                  <a:off x="1282262" y="3186625"/>
                  <a:ext cx="9217572" cy="851337"/>
                </a:xfrm>
                <a:prstGeom prst="arc">
                  <a:avLst>
                    <a:gd name="adj1" fmla="val 11539159"/>
                    <a:gd name="adj2" fmla="val 13675738"/>
                  </a:avLst>
                </a:prstGeom>
                <a:ln w="28575">
                  <a:solidFill>
                    <a:srgbClr val="0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endParaRPr>
                </a:p>
              </p:txBody>
            </p:sp>
            <p:sp>
              <p:nvSpPr>
                <p:cNvPr id="4" name="Arc 3">
                  <a:extLst>
                    <a:ext uri="{FF2B5EF4-FFF2-40B4-BE49-F238E27FC236}">
                      <a16:creationId xmlns:a16="http://schemas.microsoft.com/office/drawing/2014/main" id="{500ECD6F-B211-FACA-3F16-BF1325E941A3}"/>
                    </a:ext>
                  </a:extLst>
                </p:cNvPr>
                <p:cNvSpPr/>
                <p:nvPr/>
              </p:nvSpPr>
              <p:spPr>
                <a:xfrm>
                  <a:off x="1282262" y="4766163"/>
                  <a:ext cx="9217572" cy="851337"/>
                </a:xfrm>
                <a:prstGeom prst="arc">
                  <a:avLst>
                    <a:gd name="adj1" fmla="val 11093840"/>
                    <a:gd name="adj2" fmla="val 21399748"/>
                  </a:avLst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endParaRPr>
                </a:p>
              </p:txBody>
            </p:sp>
            <p:sp>
              <p:nvSpPr>
                <p:cNvPr id="62" name="Graphic 8" descr="Satellite with solid fill">
                  <a:extLst>
                    <a:ext uri="{FF2B5EF4-FFF2-40B4-BE49-F238E27FC236}">
                      <a16:creationId xmlns:a16="http://schemas.microsoft.com/office/drawing/2014/main" id="{41278FC3-CA33-8941-B18D-E7DC7E68B5C3}"/>
                    </a:ext>
                  </a:extLst>
                </p:cNvPr>
                <p:cNvSpPr/>
                <p:nvPr/>
              </p:nvSpPr>
              <p:spPr>
                <a:xfrm>
                  <a:off x="3428065" y="2920140"/>
                  <a:ext cx="631301" cy="630533"/>
                </a:xfrm>
                <a:custGeom>
                  <a:avLst/>
                  <a:gdLst>
                    <a:gd name="connsiteX0" fmla="*/ 432388 w 631301"/>
                    <a:gd name="connsiteY0" fmla="*/ 579078 h 630533"/>
                    <a:gd name="connsiteX1" fmla="*/ 497669 w 631301"/>
                    <a:gd name="connsiteY1" fmla="*/ 513797 h 630533"/>
                    <a:gd name="connsiteX2" fmla="*/ 519173 w 631301"/>
                    <a:gd name="connsiteY2" fmla="*/ 535301 h 630533"/>
                    <a:gd name="connsiteX3" fmla="*/ 453892 w 631301"/>
                    <a:gd name="connsiteY3" fmla="*/ 600582 h 630533"/>
                    <a:gd name="connsiteX4" fmla="*/ 432388 w 631301"/>
                    <a:gd name="connsiteY4" fmla="*/ 579078 h 630533"/>
                    <a:gd name="connsiteX5" fmla="*/ 410116 w 631301"/>
                    <a:gd name="connsiteY5" fmla="*/ 427012 h 630533"/>
                    <a:gd name="connsiteX6" fmla="*/ 431620 w 631301"/>
                    <a:gd name="connsiteY6" fmla="*/ 448516 h 630533"/>
                    <a:gd name="connsiteX7" fmla="*/ 366339 w 631301"/>
                    <a:gd name="connsiteY7" fmla="*/ 513797 h 630533"/>
                    <a:gd name="connsiteX8" fmla="*/ 344835 w 631301"/>
                    <a:gd name="connsiteY8" fmla="*/ 492293 h 630533"/>
                    <a:gd name="connsiteX9" fmla="*/ 410116 w 631301"/>
                    <a:gd name="connsiteY9" fmla="*/ 427012 h 630533"/>
                    <a:gd name="connsiteX10" fmla="*/ 492293 w 631301"/>
                    <a:gd name="connsiteY10" fmla="*/ 345603 h 630533"/>
                    <a:gd name="connsiteX11" fmla="*/ 513797 w 631301"/>
                    <a:gd name="connsiteY11" fmla="*/ 367107 h 630533"/>
                    <a:gd name="connsiteX12" fmla="*/ 453892 w 631301"/>
                    <a:gd name="connsiteY12" fmla="*/ 427012 h 630533"/>
                    <a:gd name="connsiteX13" fmla="*/ 432388 w 631301"/>
                    <a:gd name="connsiteY13" fmla="*/ 405508 h 630533"/>
                    <a:gd name="connsiteX14" fmla="*/ 492293 w 631301"/>
                    <a:gd name="connsiteY14" fmla="*/ 345603 h 630533"/>
                    <a:gd name="connsiteX15" fmla="*/ 475397 w 631301"/>
                    <a:gd name="connsiteY15" fmla="*/ 492293 h 630533"/>
                    <a:gd name="connsiteX16" fmla="*/ 410116 w 631301"/>
                    <a:gd name="connsiteY16" fmla="*/ 557573 h 630533"/>
                    <a:gd name="connsiteX17" fmla="*/ 388612 w 631301"/>
                    <a:gd name="connsiteY17" fmla="*/ 536069 h 630533"/>
                    <a:gd name="connsiteX18" fmla="*/ 453892 w 631301"/>
                    <a:gd name="connsiteY18" fmla="*/ 470789 h 630533"/>
                    <a:gd name="connsiteX19" fmla="*/ 475397 w 631301"/>
                    <a:gd name="connsiteY19" fmla="*/ 492293 h 630533"/>
                    <a:gd name="connsiteX20" fmla="*/ 475397 w 631301"/>
                    <a:gd name="connsiteY20" fmla="*/ 448516 h 630533"/>
                    <a:gd name="connsiteX21" fmla="*/ 535301 w 631301"/>
                    <a:gd name="connsiteY21" fmla="*/ 388612 h 630533"/>
                    <a:gd name="connsiteX22" fmla="*/ 556805 w 631301"/>
                    <a:gd name="connsiteY22" fmla="*/ 410116 h 630533"/>
                    <a:gd name="connsiteX23" fmla="*/ 496901 w 631301"/>
                    <a:gd name="connsiteY23" fmla="*/ 470020 h 630533"/>
                    <a:gd name="connsiteX24" fmla="*/ 475397 w 631301"/>
                    <a:gd name="connsiteY24" fmla="*/ 448516 h 630533"/>
                    <a:gd name="connsiteX25" fmla="*/ 540677 w 631301"/>
                    <a:gd name="connsiteY25" fmla="*/ 513797 h 630533"/>
                    <a:gd name="connsiteX26" fmla="*/ 519173 w 631301"/>
                    <a:gd name="connsiteY26" fmla="*/ 492293 h 630533"/>
                    <a:gd name="connsiteX27" fmla="*/ 579078 w 631301"/>
                    <a:gd name="connsiteY27" fmla="*/ 432388 h 630533"/>
                    <a:gd name="connsiteX28" fmla="*/ 600582 w 631301"/>
                    <a:gd name="connsiteY28" fmla="*/ 453892 h 630533"/>
                    <a:gd name="connsiteX29" fmla="*/ 540677 w 631301"/>
                    <a:gd name="connsiteY29" fmla="*/ 513797 h 630533"/>
                    <a:gd name="connsiteX30" fmla="*/ 100609 w 631301"/>
                    <a:gd name="connsiteY30" fmla="*/ 552197 h 630533"/>
                    <a:gd name="connsiteX31" fmla="*/ 133633 w 631301"/>
                    <a:gd name="connsiteY31" fmla="*/ 519173 h 630533"/>
                    <a:gd name="connsiteX32" fmla="*/ 166658 w 631301"/>
                    <a:gd name="connsiteY32" fmla="*/ 552197 h 630533"/>
                    <a:gd name="connsiteX33" fmla="*/ 100609 w 631301"/>
                    <a:gd name="connsiteY33" fmla="*/ 552197 h 630533"/>
                    <a:gd name="connsiteX34" fmla="*/ 112129 w 631301"/>
                    <a:gd name="connsiteY34" fmla="*/ 497669 h 630533"/>
                    <a:gd name="connsiteX35" fmla="*/ 78337 w 631301"/>
                    <a:gd name="connsiteY35" fmla="*/ 531461 h 630533"/>
                    <a:gd name="connsiteX36" fmla="*/ 78337 w 631301"/>
                    <a:gd name="connsiteY36" fmla="*/ 463876 h 630533"/>
                    <a:gd name="connsiteX37" fmla="*/ 112129 w 631301"/>
                    <a:gd name="connsiteY37" fmla="*/ 497669 h 630533"/>
                    <a:gd name="connsiteX38" fmla="*/ 139009 w 631301"/>
                    <a:gd name="connsiteY38" fmla="*/ 285699 h 630533"/>
                    <a:gd name="connsiteX39" fmla="*/ 117505 w 631301"/>
                    <a:gd name="connsiteY39" fmla="*/ 264195 h 630533"/>
                    <a:gd name="connsiteX40" fmla="*/ 182786 w 631301"/>
                    <a:gd name="connsiteY40" fmla="*/ 198914 h 630533"/>
                    <a:gd name="connsiteX41" fmla="*/ 204290 w 631301"/>
                    <a:gd name="connsiteY41" fmla="*/ 220418 h 630533"/>
                    <a:gd name="connsiteX42" fmla="*/ 139009 w 631301"/>
                    <a:gd name="connsiteY42" fmla="*/ 285699 h 630533"/>
                    <a:gd name="connsiteX43" fmla="*/ 95233 w 631301"/>
                    <a:gd name="connsiteY43" fmla="*/ 112129 h 630533"/>
                    <a:gd name="connsiteX44" fmla="*/ 116737 w 631301"/>
                    <a:gd name="connsiteY44" fmla="*/ 133633 h 630533"/>
                    <a:gd name="connsiteX45" fmla="*/ 51456 w 631301"/>
                    <a:gd name="connsiteY45" fmla="*/ 198914 h 630533"/>
                    <a:gd name="connsiteX46" fmla="*/ 29952 w 631301"/>
                    <a:gd name="connsiteY46" fmla="*/ 177410 h 630533"/>
                    <a:gd name="connsiteX47" fmla="*/ 95233 w 631301"/>
                    <a:gd name="connsiteY47" fmla="*/ 112129 h 630533"/>
                    <a:gd name="connsiteX48" fmla="*/ 198914 w 631301"/>
                    <a:gd name="connsiteY48" fmla="*/ 52224 h 630533"/>
                    <a:gd name="connsiteX49" fmla="*/ 139009 w 631301"/>
                    <a:gd name="connsiteY49" fmla="*/ 112129 h 630533"/>
                    <a:gd name="connsiteX50" fmla="*/ 117505 w 631301"/>
                    <a:gd name="connsiteY50" fmla="*/ 90625 h 630533"/>
                    <a:gd name="connsiteX51" fmla="*/ 176642 w 631301"/>
                    <a:gd name="connsiteY51" fmla="*/ 30720 h 630533"/>
                    <a:gd name="connsiteX52" fmla="*/ 198914 w 631301"/>
                    <a:gd name="connsiteY52" fmla="*/ 52224 h 630533"/>
                    <a:gd name="connsiteX53" fmla="*/ 160514 w 631301"/>
                    <a:gd name="connsiteY53" fmla="*/ 177410 h 630533"/>
                    <a:gd name="connsiteX54" fmla="*/ 95233 w 631301"/>
                    <a:gd name="connsiteY54" fmla="*/ 242690 h 630533"/>
                    <a:gd name="connsiteX55" fmla="*/ 73729 w 631301"/>
                    <a:gd name="connsiteY55" fmla="*/ 221186 h 630533"/>
                    <a:gd name="connsiteX56" fmla="*/ 139009 w 631301"/>
                    <a:gd name="connsiteY56" fmla="*/ 155905 h 630533"/>
                    <a:gd name="connsiteX57" fmla="*/ 160514 w 631301"/>
                    <a:gd name="connsiteY57" fmla="*/ 177410 h 630533"/>
                    <a:gd name="connsiteX58" fmla="*/ 160514 w 631301"/>
                    <a:gd name="connsiteY58" fmla="*/ 133633 h 630533"/>
                    <a:gd name="connsiteX59" fmla="*/ 220418 w 631301"/>
                    <a:gd name="connsiteY59" fmla="*/ 73729 h 630533"/>
                    <a:gd name="connsiteX60" fmla="*/ 241922 w 631301"/>
                    <a:gd name="connsiteY60" fmla="*/ 95233 h 630533"/>
                    <a:gd name="connsiteX61" fmla="*/ 182018 w 631301"/>
                    <a:gd name="connsiteY61" fmla="*/ 155137 h 630533"/>
                    <a:gd name="connsiteX62" fmla="*/ 160514 w 631301"/>
                    <a:gd name="connsiteY62" fmla="*/ 133633 h 630533"/>
                    <a:gd name="connsiteX63" fmla="*/ 225794 w 631301"/>
                    <a:gd name="connsiteY63" fmla="*/ 198914 h 630533"/>
                    <a:gd name="connsiteX64" fmla="*/ 204290 w 631301"/>
                    <a:gd name="connsiteY64" fmla="*/ 177410 h 630533"/>
                    <a:gd name="connsiteX65" fmla="*/ 264195 w 631301"/>
                    <a:gd name="connsiteY65" fmla="*/ 117505 h 630533"/>
                    <a:gd name="connsiteX66" fmla="*/ 285699 w 631301"/>
                    <a:gd name="connsiteY66" fmla="*/ 139009 h 630533"/>
                    <a:gd name="connsiteX67" fmla="*/ 225794 w 631301"/>
                    <a:gd name="connsiteY67" fmla="*/ 198914 h 630533"/>
                    <a:gd name="connsiteX68" fmla="*/ 622086 w 631301"/>
                    <a:gd name="connsiteY68" fmla="*/ 432388 h 630533"/>
                    <a:gd name="connsiteX69" fmla="*/ 513797 w 631301"/>
                    <a:gd name="connsiteY69" fmla="*/ 324099 h 630533"/>
                    <a:gd name="connsiteX70" fmla="*/ 492293 w 631301"/>
                    <a:gd name="connsiteY70" fmla="*/ 314883 h 630533"/>
                    <a:gd name="connsiteX71" fmla="*/ 470788 w 631301"/>
                    <a:gd name="connsiteY71" fmla="*/ 324099 h 630533"/>
                    <a:gd name="connsiteX72" fmla="*/ 410116 w 631301"/>
                    <a:gd name="connsiteY72" fmla="*/ 384004 h 630533"/>
                    <a:gd name="connsiteX73" fmla="*/ 388612 w 631301"/>
                    <a:gd name="connsiteY73" fmla="*/ 362499 h 630533"/>
                    <a:gd name="connsiteX74" fmla="*/ 464644 w 631301"/>
                    <a:gd name="connsiteY74" fmla="*/ 286467 h 630533"/>
                    <a:gd name="connsiteX75" fmla="*/ 473861 w 631301"/>
                    <a:gd name="connsiteY75" fmla="*/ 264963 h 630533"/>
                    <a:gd name="connsiteX76" fmla="*/ 464644 w 631301"/>
                    <a:gd name="connsiteY76" fmla="*/ 243458 h 630533"/>
                    <a:gd name="connsiteX77" fmla="*/ 452356 w 631301"/>
                    <a:gd name="connsiteY77" fmla="*/ 230402 h 630533"/>
                    <a:gd name="connsiteX78" fmla="*/ 480773 w 631301"/>
                    <a:gd name="connsiteY78" fmla="*/ 215042 h 630533"/>
                    <a:gd name="connsiteX79" fmla="*/ 416260 w 631301"/>
                    <a:gd name="connsiteY79" fmla="*/ 150529 h 630533"/>
                    <a:gd name="connsiteX80" fmla="*/ 400900 w 631301"/>
                    <a:gd name="connsiteY80" fmla="*/ 178946 h 630533"/>
                    <a:gd name="connsiteX81" fmla="*/ 388612 w 631301"/>
                    <a:gd name="connsiteY81" fmla="*/ 166658 h 630533"/>
                    <a:gd name="connsiteX82" fmla="*/ 367107 w 631301"/>
                    <a:gd name="connsiteY82" fmla="*/ 157442 h 630533"/>
                    <a:gd name="connsiteX83" fmla="*/ 345603 w 631301"/>
                    <a:gd name="connsiteY83" fmla="*/ 166658 h 630533"/>
                    <a:gd name="connsiteX84" fmla="*/ 269571 w 631301"/>
                    <a:gd name="connsiteY84" fmla="*/ 242690 h 630533"/>
                    <a:gd name="connsiteX85" fmla="*/ 247298 w 631301"/>
                    <a:gd name="connsiteY85" fmla="*/ 221186 h 630533"/>
                    <a:gd name="connsiteX86" fmla="*/ 307203 w 631301"/>
                    <a:gd name="connsiteY86" fmla="*/ 161282 h 630533"/>
                    <a:gd name="connsiteX87" fmla="*/ 316419 w 631301"/>
                    <a:gd name="connsiteY87" fmla="*/ 139777 h 630533"/>
                    <a:gd name="connsiteX88" fmla="*/ 307203 w 631301"/>
                    <a:gd name="connsiteY88" fmla="*/ 118273 h 630533"/>
                    <a:gd name="connsiteX89" fmla="*/ 198914 w 631301"/>
                    <a:gd name="connsiteY89" fmla="*/ 9216 h 630533"/>
                    <a:gd name="connsiteX90" fmla="*/ 176642 w 631301"/>
                    <a:gd name="connsiteY90" fmla="*/ 0 h 630533"/>
                    <a:gd name="connsiteX91" fmla="*/ 155137 w 631301"/>
                    <a:gd name="connsiteY91" fmla="*/ 9216 h 630533"/>
                    <a:gd name="connsiteX92" fmla="*/ 8448 w 631301"/>
                    <a:gd name="connsiteY92" fmla="*/ 155905 h 630533"/>
                    <a:gd name="connsiteX93" fmla="*/ 0 w 631301"/>
                    <a:gd name="connsiteY93" fmla="*/ 177410 h 630533"/>
                    <a:gd name="connsiteX94" fmla="*/ 9216 w 631301"/>
                    <a:gd name="connsiteY94" fmla="*/ 198914 h 630533"/>
                    <a:gd name="connsiteX95" fmla="*/ 117505 w 631301"/>
                    <a:gd name="connsiteY95" fmla="*/ 307203 h 630533"/>
                    <a:gd name="connsiteX96" fmla="*/ 139009 w 631301"/>
                    <a:gd name="connsiteY96" fmla="*/ 316419 h 630533"/>
                    <a:gd name="connsiteX97" fmla="*/ 160514 w 631301"/>
                    <a:gd name="connsiteY97" fmla="*/ 307203 h 630533"/>
                    <a:gd name="connsiteX98" fmla="*/ 225794 w 631301"/>
                    <a:gd name="connsiteY98" fmla="*/ 241922 h 630533"/>
                    <a:gd name="connsiteX99" fmla="*/ 247298 w 631301"/>
                    <a:gd name="connsiteY99" fmla="*/ 263427 h 630533"/>
                    <a:gd name="connsiteX100" fmla="*/ 171266 w 631301"/>
                    <a:gd name="connsiteY100" fmla="*/ 339459 h 630533"/>
                    <a:gd name="connsiteX101" fmla="*/ 162050 w 631301"/>
                    <a:gd name="connsiteY101" fmla="*/ 360963 h 630533"/>
                    <a:gd name="connsiteX102" fmla="*/ 171266 w 631301"/>
                    <a:gd name="connsiteY102" fmla="*/ 382468 h 630533"/>
                    <a:gd name="connsiteX103" fmla="*/ 193538 w 631301"/>
                    <a:gd name="connsiteY103" fmla="*/ 403972 h 630533"/>
                    <a:gd name="connsiteX104" fmla="*/ 170498 w 631301"/>
                    <a:gd name="connsiteY104" fmla="*/ 427012 h 630533"/>
                    <a:gd name="connsiteX105" fmla="*/ 24576 w 631301"/>
                    <a:gd name="connsiteY105" fmla="*/ 410116 h 630533"/>
                    <a:gd name="connsiteX106" fmla="*/ 47616 w 631301"/>
                    <a:gd name="connsiteY106" fmla="*/ 432388 h 630533"/>
                    <a:gd name="connsiteX107" fmla="*/ 46848 w 631301"/>
                    <a:gd name="connsiteY107" fmla="*/ 547589 h 630533"/>
                    <a:gd name="connsiteX108" fmla="*/ 20736 w 631301"/>
                    <a:gd name="connsiteY108" fmla="*/ 579846 h 630533"/>
                    <a:gd name="connsiteX109" fmla="*/ 50688 w 631301"/>
                    <a:gd name="connsiteY109" fmla="*/ 608262 h 630533"/>
                    <a:gd name="connsiteX110" fmla="*/ 82177 w 631301"/>
                    <a:gd name="connsiteY110" fmla="*/ 581382 h 630533"/>
                    <a:gd name="connsiteX111" fmla="*/ 197378 w 631301"/>
                    <a:gd name="connsiteY111" fmla="*/ 582150 h 630533"/>
                    <a:gd name="connsiteX112" fmla="*/ 220418 w 631301"/>
                    <a:gd name="connsiteY112" fmla="*/ 605190 h 630533"/>
                    <a:gd name="connsiteX113" fmla="*/ 203522 w 631301"/>
                    <a:gd name="connsiteY113" fmla="*/ 459268 h 630533"/>
                    <a:gd name="connsiteX114" fmla="*/ 226562 w 631301"/>
                    <a:gd name="connsiteY114" fmla="*/ 436228 h 630533"/>
                    <a:gd name="connsiteX115" fmla="*/ 247298 w 631301"/>
                    <a:gd name="connsiteY115" fmla="*/ 459268 h 630533"/>
                    <a:gd name="connsiteX116" fmla="*/ 268803 w 631301"/>
                    <a:gd name="connsiteY116" fmla="*/ 468484 h 630533"/>
                    <a:gd name="connsiteX117" fmla="*/ 290307 w 631301"/>
                    <a:gd name="connsiteY117" fmla="*/ 459268 h 630533"/>
                    <a:gd name="connsiteX118" fmla="*/ 366339 w 631301"/>
                    <a:gd name="connsiteY118" fmla="*/ 383236 h 630533"/>
                    <a:gd name="connsiteX119" fmla="*/ 387844 w 631301"/>
                    <a:gd name="connsiteY119" fmla="*/ 404740 h 630533"/>
                    <a:gd name="connsiteX120" fmla="*/ 322563 w 631301"/>
                    <a:gd name="connsiteY120" fmla="*/ 470020 h 630533"/>
                    <a:gd name="connsiteX121" fmla="*/ 313347 w 631301"/>
                    <a:gd name="connsiteY121" fmla="*/ 491525 h 630533"/>
                    <a:gd name="connsiteX122" fmla="*/ 322563 w 631301"/>
                    <a:gd name="connsiteY122" fmla="*/ 513029 h 630533"/>
                    <a:gd name="connsiteX123" fmla="*/ 431620 w 631301"/>
                    <a:gd name="connsiteY123" fmla="*/ 621318 h 630533"/>
                    <a:gd name="connsiteX124" fmla="*/ 453124 w 631301"/>
                    <a:gd name="connsiteY124" fmla="*/ 630534 h 630533"/>
                    <a:gd name="connsiteX125" fmla="*/ 474629 w 631301"/>
                    <a:gd name="connsiteY125" fmla="*/ 621318 h 630533"/>
                    <a:gd name="connsiteX126" fmla="*/ 622086 w 631301"/>
                    <a:gd name="connsiteY126" fmla="*/ 476165 h 630533"/>
                    <a:gd name="connsiteX127" fmla="*/ 631302 w 631301"/>
                    <a:gd name="connsiteY127" fmla="*/ 454660 h 630533"/>
                    <a:gd name="connsiteX128" fmla="*/ 622086 w 631301"/>
                    <a:gd name="connsiteY128" fmla="*/ 432388 h 630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</a:cxnLst>
                  <a:rect l="l" t="t" r="r" b="b"/>
                  <a:pathLst>
                    <a:path w="631301" h="630533">
                      <a:moveTo>
                        <a:pt x="432388" y="579078"/>
                      </a:moveTo>
                      <a:lnTo>
                        <a:pt x="497669" y="513797"/>
                      </a:lnTo>
                      <a:lnTo>
                        <a:pt x="519173" y="535301"/>
                      </a:lnTo>
                      <a:lnTo>
                        <a:pt x="453892" y="600582"/>
                      </a:lnTo>
                      <a:lnTo>
                        <a:pt x="432388" y="579078"/>
                      </a:lnTo>
                      <a:close/>
                      <a:moveTo>
                        <a:pt x="410116" y="427012"/>
                      </a:moveTo>
                      <a:lnTo>
                        <a:pt x="431620" y="448516"/>
                      </a:lnTo>
                      <a:lnTo>
                        <a:pt x="366339" y="513797"/>
                      </a:lnTo>
                      <a:lnTo>
                        <a:pt x="344835" y="492293"/>
                      </a:lnTo>
                      <a:lnTo>
                        <a:pt x="410116" y="427012"/>
                      </a:lnTo>
                      <a:close/>
                      <a:moveTo>
                        <a:pt x="492293" y="345603"/>
                      </a:moveTo>
                      <a:lnTo>
                        <a:pt x="513797" y="367107"/>
                      </a:lnTo>
                      <a:lnTo>
                        <a:pt x="453892" y="427012"/>
                      </a:lnTo>
                      <a:lnTo>
                        <a:pt x="432388" y="405508"/>
                      </a:lnTo>
                      <a:lnTo>
                        <a:pt x="492293" y="345603"/>
                      </a:lnTo>
                      <a:close/>
                      <a:moveTo>
                        <a:pt x="475397" y="492293"/>
                      </a:moveTo>
                      <a:lnTo>
                        <a:pt x="410116" y="557573"/>
                      </a:lnTo>
                      <a:lnTo>
                        <a:pt x="388612" y="536069"/>
                      </a:lnTo>
                      <a:lnTo>
                        <a:pt x="453892" y="470789"/>
                      </a:lnTo>
                      <a:lnTo>
                        <a:pt x="475397" y="492293"/>
                      </a:lnTo>
                      <a:close/>
                      <a:moveTo>
                        <a:pt x="475397" y="448516"/>
                      </a:moveTo>
                      <a:lnTo>
                        <a:pt x="535301" y="388612"/>
                      </a:lnTo>
                      <a:lnTo>
                        <a:pt x="556805" y="410116"/>
                      </a:lnTo>
                      <a:lnTo>
                        <a:pt x="496901" y="470020"/>
                      </a:lnTo>
                      <a:lnTo>
                        <a:pt x="475397" y="448516"/>
                      </a:lnTo>
                      <a:close/>
                      <a:moveTo>
                        <a:pt x="540677" y="513797"/>
                      </a:moveTo>
                      <a:lnTo>
                        <a:pt x="519173" y="492293"/>
                      </a:lnTo>
                      <a:lnTo>
                        <a:pt x="579078" y="432388"/>
                      </a:lnTo>
                      <a:lnTo>
                        <a:pt x="600582" y="453892"/>
                      </a:lnTo>
                      <a:lnTo>
                        <a:pt x="540677" y="513797"/>
                      </a:lnTo>
                      <a:close/>
                      <a:moveTo>
                        <a:pt x="100609" y="552197"/>
                      </a:moveTo>
                      <a:lnTo>
                        <a:pt x="133633" y="519173"/>
                      </a:lnTo>
                      <a:lnTo>
                        <a:pt x="166658" y="552197"/>
                      </a:lnTo>
                      <a:lnTo>
                        <a:pt x="100609" y="552197"/>
                      </a:lnTo>
                      <a:close/>
                      <a:moveTo>
                        <a:pt x="112129" y="497669"/>
                      </a:moveTo>
                      <a:lnTo>
                        <a:pt x="78337" y="531461"/>
                      </a:lnTo>
                      <a:lnTo>
                        <a:pt x="78337" y="463876"/>
                      </a:lnTo>
                      <a:lnTo>
                        <a:pt x="112129" y="497669"/>
                      </a:lnTo>
                      <a:close/>
                      <a:moveTo>
                        <a:pt x="139009" y="285699"/>
                      </a:moveTo>
                      <a:lnTo>
                        <a:pt x="117505" y="264195"/>
                      </a:lnTo>
                      <a:lnTo>
                        <a:pt x="182786" y="198914"/>
                      </a:lnTo>
                      <a:lnTo>
                        <a:pt x="204290" y="220418"/>
                      </a:lnTo>
                      <a:lnTo>
                        <a:pt x="139009" y="285699"/>
                      </a:lnTo>
                      <a:close/>
                      <a:moveTo>
                        <a:pt x="95233" y="112129"/>
                      </a:moveTo>
                      <a:lnTo>
                        <a:pt x="116737" y="133633"/>
                      </a:lnTo>
                      <a:lnTo>
                        <a:pt x="51456" y="198914"/>
                      </a:lnTo>
                      <a:lnTo>
                        <a:pt x="29952" y="177410"/>
                      </a:lnTo>
                      <a:lnTo>
                        <a:pt x="95233" y="112129"/>
                      </a:lnTo>
                      <a:close/>
                      <a:moveTo>
                        <a:pt x="198914" y="52224"/>
                      </a:moveTo>
                      <a:lnTo>
                        <a:pt x="139009" y="112129"/>
                      </a:lnTo>
                      <a:lnTo>
                        <a:pt x="117505" y="90625"/>
                      </a:lnTo>
                      <a:lnTo>
                        <a:pt x="176642" y="30720"/>
                      </a:lnTo>
                      <a:lnTo>
                        <a:pt x="198914" y="52224"/>
                      </a:lnTo>
                      <a:close/>
                      <a:moveTo>
                        <a:pt x="160514" y="177410"/>
                      </a:moveTo>
                      <a:lnTo>
                        <a:pt x="95233" y="242690"/>
                      </a:lnTo>
                      <a:lnTo>
                        <a:pt x="73729" y="221186"/>
                      </a:lnTo>
                      <a:lnTo>
                        <a:pt x="139009" y="155905"/>
                      </a:lnTo>
                      <a:lnTo>
                        <a:pt x="160514" y="177410"/>
                      </a:lnTo>
                      <a:close/>
                      <a:moveTo>
                        <a:pt x="160514" y="133633"/>
                      </a:moveTo>
                      <a:lnTo>
                        <a:pt x="220418" y="73729"/>
                      </a:lnTo>
                      <a:lnTo>
                        <a:pt x="241922" y="95233"/>
                      </a:lnTo>
                      <a:lnTo>
                        <a:pt x="182018" y="155137"/>
                      </a:lnTo>
                      <a:lnTo>
                        <a:pt x="160514" y="133633"/>
                      </a:lnTo>
                      <a:close/>
                      <a:moveTo>
                        <a:pt x="225794" y="198914"/>
                      </a:moveTo>
                      <a:lnTo>
                        <a:pt x="204290" y="177410"/>
                      </a:lnTo>
                      <a:lnTo>
                        <a:pt x="264195" y="117505"/>
                      </a:lnTo>
                      <a:lnTo>
                        <a:pt x="285699" y="139009"/>
                      </a:lnTo>
                      <a:lnTo>
                        <a:pt x="225794" y="198914"/>
                      </a:lnTo>
                      <a:close/>
                      <a:moveTo>
                        <a:pt x="622086" y="432388"/>
                      </a:moveTo>
                      <a:lnTo>
                        <a:pt x="513797" y="324099"/>
                      </a:lnTo>
                      <a:cubicBezTo>
                        <a:pt x="507653" y="317955"/>
                        <a:pt x="499973" y="314883"/>
                        <a:pt x="492293" y="314883"/>
                      </a:cubicBezTo>
                      <a:cubicBezTo>
                        <a:pt x="484613" y="314883"/>
                        <a:pt x="476165" y="317955"/>
                        <a:pt x="470788" y="324099"/>
                      </a:cubicBezTo>
                      <a:lnTo>
                        <a:pt x="410116" y="384004"/>
                      </a:lnTo>
                      <a:lnTo>
                        <a:pt x="388612" y="362499"/>
                      </a:lnTo>
                      <a:lnTo>
                        <a:pt x="464644" y="286467"/>
                      </a:lnTo>
                      <a:cubicBezTo>
                        <a:pt x="470788" y="280323"/>
                        <a:pt x="473861" y="272643"/>
                        <a:pt x="473861" y="264963"/>
                      </a:cubicBezTo>
                      <a:cubicBezTo>
                        <a:pt x="473861" y="256514"/>
                        <a:pt x="470788" y="248834"/>
                        <a:pt x="464644" y="243458"/>
                      </a:cubicBezTo>
                      <a:lnTo>
                        <a:pt x="452356" y="230402"/>
                      </a:lnTo>
                      <a:lnTo>
                        <a:pt x="480773" y="215042"/>
                      </a:lnTo>
                      <a:lnTo>
                        <a:pt x="416260" y="150529"/>
                      </a:lnTo>
                      <a:lnTo>
                        <a:pt x="400900" y="178946"/>
                      </a:lnTo>
                      <a:lnTo>
                        <a:pt x="388612" y="166658"/>
                      </a:lnTo>
                      <a:cubicBezTo>
                        <a:pt x="382468" y="160514"/>
                        <a:pt x="374788" y="157442"/>
                        <a:pt x="367107" y="157442"/>
                      </a:cubicBezTo>
                      <a:cubicBezTo>
                        <a:pt x="358659" y="157442"/>
                        <a:pt x="350979" y="160514"/>
                        <a:pt x="345603" y="166658"/>
                      </a:cubicBezTo>
                      <a:lnTo>
                        <a:pt x="269571" y="242690"/>
                      </a:lnTo>
                      <a:lnTo>
                        <a:pt x="247298" y="221186"/>
                      </a:lnTo>
                      <a:lnTo>
                        <a:pt x="307203" y="161282"/>
                      </a:lnTo>
                      <a:cubicBezTo>
                        <a:pt x="313347" y="155137"/>
                        <a:pt x="316419" y="147457"/>
                        <a:pt x="316419" y="139777"/>
                      </a:cubicBezTo>
                      <a:cubicBezTo>
                        <a:pt x="316419" y="131329"/>
                        <a:pt x="313347" y="123649"/>
                        <a:pt x="307203" y="118273"/>
                      </a:cubicBezTo>
                      <a:lnTo>
                        <a:pt x="198914" y="9216"/>
                      </a:lnTo>
                      <a:cubicBezTo>
                        <a:pt x="192770" y="3072"/>
                        <a:pt x="185090" y="0"/>
                        <a:pt x="176642" y="0"/>
                      </a:cubicBezTo>
                      <a:cubicBezTo>
                        <a:pt x="168194" y="0"/>
                        <a:pt x="160514" y="3072"/>
                        <a:pt x="155137" y="9216"/>
                      </a:cubicBezTo>
                      <a:lnTo>
                        <a:pt x="8448" y="155905"/>
                      </a:lnTo>
                      <a:cubicBezTo>
                        <a:pt x="3072" y="161282"/>
                        <a:pt x="0" y="168962"/>
                        <a:pt x="0" y="177410"/>
                      </a:cubicBezTo>
                      <a:cubicBezTo>
                        <a:pt x="0" y="185858"/>
                        <a:pt x="3072" y="193538"/>
                        <a:pt x="9216" y="198914"/>
                      </a:cubicBezTo>
                      <a:lnTo>
                        <a:pt x="117505" y="307203"/>
                      </a:lnTo>
                      <a:cubicBezTo>
                        <a:pt x="123649" y="313347"/>
                        <a:pt x="131329" y="316419"/>
                        <a:pt x="139009" y="316419"/>
                      </a:cubicBezTo>
                      <a:cubicBezTo>
                        <a:pt x="146689" y="316419"/>
                        <a:pt x="155137" y="313347"/>
                        <a:pt x="160514" y="307203"/>
                      </a:cubicBezTo>
                      <a:lnTo>
                        <a:pt x="225794" y="241922"/>
                      </a:lnTo>
                      <a:lnTo>
                        <a:pt x="247298" y="263427"/>
                      </a:lnTo>
                      <a:lnTo>
                        <a:pt x="171266" y="339459"/>
                      </a:lnTo>
                      <a:cubicBezTo>
                        <a:pt x="165122" y="345603"/>
                        <a:pt x="162050" y="353283"/>
                        <a:pt x="162050" y="360963"/>
                      </a:cubicBezTo>
                      <a:cubicBezTo>
                        <a:pt x="162050" y="369412"/>
                        <a:pt x="165122" y="377092"/>
                        <a:pt x="171266" y="382468"/>
                      </a:cubicBezTo>
                      <a:lnTo>
                        <a:pt x="193538" y="403972"/>
                      </a:lnTo>
                      <a:lnTo>
                        <a:pt x="170498" y="427012"/>
                      </a:lnTo>
                      <a:cubicBezTo>
                        <a:pt x="119041" y="386308"/>
                        <a:pt x="56833" y="377092"/>
                        <a:pt x="24576" y="410116"/>
                      </a:cubicBezTo>
                      <a:lnTo>
                        <a:pt x="47616" y="432388"/>
                      </a:lnTo>
                      <a:lnTo>
                        <a:pt x="46848" y="547589"/>
                      </a:lnTo>
                      <a:cubicBezTo>
                        <a:pt x="31488" y="549893"/>
                        <a:pt x="19968" y="563717"/>
                        <a:pt x="20736" y="579846"/>
                      </a:cubicBezTo>
                      <a:cubicBezTo>
                        <a:pt x="21504" y="595974"/>
                        <a:pt x="34560" y="608262"/>
                        <a:pt x="50688" y="608262"/>
                      </a:cubicBezTo>
                      <a:cubicBezTo>
                        <a:pt x="66817" y="609030"/>
                        <a:pt x="79873" y="596742"/>
                        <a:pt x="82177" y="581382"/>
                      </a:cubicBezTo>
                      <a:lnTo>
                        <a:pt x="197378" y="582150"/>
                      </a:lnTo>
                      <a:lnTo>
                        <a:pt x="220418" y="605190"/>
                      </a:lnTo>
                      <a:cubicBezTo>
                        <a:pt x="252674" y="572933"/>
                        <a:pt x="244226" y="510725"/>
                        <a:pt x="203522" y="459268"/>
                      </a:cubicBezTo>
                      <a:lnTo>
                        <a:pt x="226562" y="436228"/>
                      </a:lnTo>
                      <a:lnTo>
                        <a:pt x="247298" y="459268"/>
                      </a:lnTo>
                      <a:cubicBezTo>
                        <a:pt x="253442" y="465412"/>
                        <a:pt x="261122" y="468484"/>
                        <a:pt x="268803" y="468484"/>
                      </a:cubicBezTo>
                      <a:cubicBezTo>
                        <a:pt x="277251" y="468484"/>
                        <a:pt x="284931" y="465412"/>
                        <a:pt x="290307" y="459268"/>
                      </a:cubicBezTo>
                      <a:lnTo>
                        <a:pt x="366339" y="383236"/>
                      </a:lnTo>
                      <a:lnTo>
                        <a:pt x="387844" y="404740"/>
                      </a:lnTo>
                      <a:lnTo>
                        <a:pt x="322563" y="470020"/>
                      </a:lnTo>
                      <a:cubicBezTo>
                        <a:pt x="316419" y="476165"/>
                        <a:pt x="313347" y="483845"/>
                        <a:pt x="313347" y="491525"/>
                      </a:cubicBezTo>
                      <a:cubicBezTo>
                        <a:pt x="313347" y="499205"/>
                        <a:pt x="316419" y="507653"/>
                        <a:pt x="322563" y="513029"/>
                      </a:cubicBezTo>
                      <a:lnTo>
                        <a:pt x="431620" y="621318"/>
                      </a:lnTo>
                      <a:cubicBezTo>
                        <a:pt x="437764" y="627462"/>
                        <a:pt x="445444" y="630534"/>
                        <a:pt x="453124" y="630534"/>
                      </a:cubicBezTo>
                      <a:cubicBezTo>
                        <a:pt x="461572" y="630534"/>
                        <a:pt x="469252" y="627462"/>
                        <a:pt x="474629" y="621318"/>
                      </a:cubicBezTo>
                      <a:lnTo>
                        <a:pt x="622086" y="476165"/>
                      </a:lnTo>
                      <a:cubicBezTo>
                        <a:pt x="628230" y="470020"/>
                        <a:pt x="631302" y="462340"/>
                        <a:pt x="631302" y="454660"/>
                      </a:cubicBezTo>
                      <a:cubicBezTo>
                        <a:pt x="631302" y="446212"/>
                        <a:pt x="628230" y="438532"/>
                        <a:pt x="622086" y="4323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6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Graphic 10" descr="Satellite with solid fill">
                  <a:extLst>
                    <a:ext uri="{FF2B5EF4-FFF2-40B4-BE49-F238E27FC236}">
                      <a16:creationId xmlns:a16="http://schemas.microsoft.com/office/drawing/2014/main" id="{913E6070-4EC2-B378-0840-D586721C29AB}"/>
                    </a:ext>
                  </a:extLst>
                </p:cNvPr>
                <p:cNvSpPr/>
                <p:nvPr/>
              </p:nvSpPr>
              <p:spPr>
                <a:xfrm>
                  <a:off x="5597668" y="2848701"/>
                  <a:ext cx="631301" cy="630533"/>
                </a:xfrm>
                <a:custGeom>
                  <a:avLst/>
                  <a:gdLst>
                    <a:gd name="connsiteX0" fmla="*/ 432388 w 631301"/>
                    <a:gd name="connsiteY0" fmla="*/ 579078 h 630533"/>
                    <a:gd name="connsiteX1" fmla="*/ 497669 w 631301"/>
                    <a:gd name="connsiteY1" fmla="*/ 513797 h 630533"/>
                    <a:gd name="connsiteX2" fmla="*/ 519173 w 631301"/>
                    <a:gd name="connsiteY2" fmla="*/ 535301 h 630533"/>
                    <a:gd name="connsiteX3" fmla="*/ 453892 w 631301"/>
                    <a:gd name="connsiteY3" fmla="*/ 600582 h 630533"/>
                    <a:gd name="connsiteX4" fmla="*/ 432388 w 631301"/>
                    <a:gd name="connsiteY4" fmla="*/ 579078 h 630533"/>
                    <a:gd name="connsiteX5" fmla="*/ 410116 w 631301"/>
                    <a:gd name="connsiteY5" fmla="*/ 427012 h 630533"/>
                    <a:gd name="connsiteX6" fmla="*/ 431620 w 631301"/>
                    <a:gd name="connsiteY6" fmla="*/ 448516 h 630533"/>
                    <a:gd name="connsiteX7" fmla="*/ 366339 w 631301"/>
                    <a:gd name="connsiteY7" fmla="*/ 513797 h 630533"/>
                    <a:gd name="connsiteX8" fmla="*/ 344835 w 631301"/>
                    <a:gd name="connsiteY8" fmla="*/ 492293 h 630533"/>
                    <a:gd name="connsiteX9" fmla="*/ 410116 w 631301"/>
                    <a:gd name="connsiteY9" fmla="*/ 427012 h 630533"/>
                    <a:gd name="connsiteX10" fmla="*/ 492293 w 631301"/>
                    <a:gd name="connsiteY10" fmla="*/ 345603 h 630533"/>
                    <a:gd name="connsiteX11" fmla="*/ 513797 w 631301"/>
                    <a:gd name="connsiteY11" fmla="*/ 367107 h 630533"/>
                    <a:gd name="connsiteX12" fmla="*/ 453892 w 631301"/>
                    <a:gd name="connsiteY12" fmla="*/ 427012 h 630533"/>
                    <a:gd name="connsiteX13" fmla="*/ 432388 w 631301"/>
                    <a:gd name="connsiteY13" fmla="*/ 405508 h 630533"/>
                    <a:gd name="connsiteX14" fmla="*/ 492293 w 631301"/>
                    <a:gd name="connsiteY14" fmla="*/ 345603 h 630533"/>
                    <a:gd name="connsiteX15" fmla="*/ 475397 w 631301"/>
                    <a:gd name="connsiteY15" fmla="*/ 492293 h 630533"/>
                    <a:gd name="connsiteX16" fmla="*/ 410116 w 631301"/>
                    <a:gd name="connsiteY16" fmla="*/ 557573 h 630533"/>
                    <a:gd name="connsiteX17" fmla="*/ 388612 w 631301"/>
                    <a:gd name="connsiteY17" fmla="*/ 536069 h 630533"/>
                    <a:gd name="connsiteX18" fmla="*/ 453892 w 631301"/>
                    <a:gd name="connsiteY18" fmla="*/ 470789 h 630533"/>
                    <a:gd name="connsiteX19" fmla="*/ 475397 w 631301"/>
                    <a:gd name="connsiteY19" fmla="*/ 492293 h 630533"/>
                    <a:gd name="connsiteX20" fmla="*/ 475397 w 631301"/>
                    <a:gd name="connsiteY20" fmla="*/ 448516 h 630533"/>
                    <a:gd name="connsiteX21" fmla="*/ 535301 w 631301"/>
                    <a:gd name="connsiteY21" fmla="*/ 388612 h 630533"/>
                    <a:gd name="connsiteX22" fmla="*/ 556805 w 631301"/>
                    <a:gd name="connsiteY22" fmla="*/ 410116 h 630533"/>
                    <a:gd name="connsiteX23" fmla="*/ 496901 w 631301"/>
                    <a:gd name="connsiteY23" fmla="*/ 470020 h 630533"/>
                    <a:gd name="connsiteX24" fmla="*/ 475397 w 631301"/>
                    <a:gd name="connsiteY24" fmla="*/ 448516 h 630533"/>
                    <a:gd name="connsiteX25" fmla="*/ 540677 w 631301"/>
                    <a:gd name="connsiteY25" fmla="*/ 513797 h 630533"/>
                    <a:gd name="connsiteX26" fmla="*/ 519173 w 631301"/>
                    <a:gd name="connsiteY26" fmla="*/ 492293 h 630533"/>
                    <a:gd name="connsiteX27" fmla="*/ 579078 w 631301"/>
                    <a:gd name="connsiteY27" fmla="*/ 432388 h 630533"/>
                    <a:gd name="connsiteX28" fmla="*/ 600582 w 631301"/>
                    <a:gd name="connsiteY28" fmla="*/ 453892 h 630533"/>
                    <a:gd name="connsiteX29" fmla="*/ 540677 w 631301"/>
                    <a:gd name="connsiteY29" fmla="*/ 513797 h 630533"/>
                    <a:gd name="connsiteX30" fmla="*/ 100609 w 631301"/>
                    <a:gd name="connsiteY30" fmla="*/ 552197 h 630533"/>
                    <a:gd name="connsiteX31" fmla="*/ 133633 w 631301"/>
                    <a:gd name="connsiteY31" fmla="*/ 519173 h 630533"/>
                    <a:gd name="connsiteX32" fmla="*/ 166658 w 631301"/>
                    <a:gd name="connsiteY32" fmla="*/ 552197 h 630533"/>
                    <a:gd name="connsiteX33" fmla="*/ 100609 w 631301"/>
                    <a:gd name="connsiteY33" fmla="*/ 552197 h 630533"/>
                    <a:gd name="connsiteX34" fmla="*/ 112129 w 631301"/>
                    <a:gd name="connsiteY34" fmla="*/ 497669 h 630533"/>
                    <a:gd name="connsiteX35" fmla="*/ 78337 w 631301"/>
                    <a:gd name="connsiteY35" fmla="*/ 531461 h 630533"/>
                    <a:gd name="connsiteX36" fmla="*/ 78337 w 631301"/>
                    <a:gd name="connsiteY36" fmla="*/ 463876 h 630533"/>
                    <a:gd name="connsiteX37" fmla="*/ 112129 w 631301"/>
                    <a:gd name="connsiteY37" fmla="*/ 497669 h 630533"/>
                    <a:gd name="connsiteX38" fmla="*/ 139009 w 631301"/>
                    <a:gd name="connsiteY38" fmla="*/ 285699 h 630533"/>
                    <a:gd name="connsiteX39" fmla="*/ 117505 w 631301"/>
                    <a:gd name="connsiteY39" fmla="*/ 264195 h 630533"/>
                    <a:gd name="connsiteX40" fmla="*/ 182786 w 631301"/>
                    <a:gd name="connsiteY40" fmla="*/ 198914 h 630533"/>
                    <a:gd name="connsiteX41" fmla="*/ 204290 w 631301"/>
                    <a:gd name="connsiteY41" fmla="*/ 220418 h 630533"/>
                    <a:gd name="connsiteX42" fmla="*/ 139009 w 631301"/>
                    <a:gd name="connsiteY42" fmla="*/ 285699 h 630533"/>
                    <a:gd name="connsiteX43" fmla="*/ 95233 w 631301"/>
                    <a:gd name="connsiteY43" fmla="*/ 112129 h 630533"/>
                    <a:gd name="connsiteX44" fmla="*/ 116737 w 631301"/>
                    <a:gd name="connsiteY44" fmla="*/ 133633 h 630533"/>
                    <a:gd name="connsiteX45" fmla="*/ 51456 w 631301"/>
                    <a:gd name="connsiteY45" fmla="*/ 198914 h 630533"/>
                    <a:gd name="connsiteX46" fmla="*/ 29952 w 631301"/>
                    <a:gd name="connsiteY46" fmla="*/ 177410 h 630533"/>
                    <a:gd name="connsiteX47" fmla="*/ 95233 w 631301"/>
                    <a:gd name="connsiteY47" fmla="*/ 112129 h 630533"/>
                    <a:gd name="connsiteX48" fmla="*/ 198914 w 631301"/>
                    <a:gd name="connsiteY48" fmla="*/ 52224 h 630533"/>
                    <a:gd name="connsiteX49" fmla="*/ 139009 w 631301"/>
                    <a:gd name="connsiteY49" fmla="*/ 112129 h 630533"/>
                    <a:gd name="connsiteX50" fmla="*/ 117505 w 631301"/>
                    <a:gd name="connsiteY50" fmla="*/ 90625 h 630533"/>
                    <a:gd name="connsiteX51" fmla="*/ 176642 w 631301"/>
                    <a:gd name="connsiteY51" fmla="*/ 30720 h 630533"/>
                    <a:gd name="connsiteX52" fmla="*/ 198914 w 631301"/>
                    <a:gd name="connsiteY52" fmla="*/ 52224 h 630533"/>
                    <a:gd name="connsiteX53" fmla="*/ 160514 w 631301"/>
                    <a:gd name="connsiteY53" fmla="*/ 177410 h 630533"/>
                    <a:gd name="connsiteX54" fmla="*/ 95233 w 631301"/>
                    <a:gd name="connsiteY54" fmla="*/ 242690 h 630533"/>
                    <a:gd name="connsiteX55" fmla="*/ 73729 w 631301"/>
                    <a:gd name="connsiteY55" fmla="*/ 221186 h 630533"/>
                    <a:gd name="connsiteX56" fmla="*/ 139009 w 631301"/>
                    <a:gd name="connsiteY56" fmla="*/ 155905 h 630533"/>
                    <a:gd name="connsiteX57" fmla="*/ 160514 w 631301"/>
                    <a:gd name="connsiteY57" fmla="*/ 177410 h 630533"/>
                    <a:gd name="connsiteX58" fmla="*/ 160514 w 631301"/>
                    <a:gd name="connsiteY58" fmla="*/ 133633 h 630533"/>
                    <a:gd name="connsiteX59" fmla="*/ 220418 w 631301"/>
                    <a:gd name="connsiteY59" fmla="*/ 73729 h 630533"/>
                    <a:gd name="connsiteX60" fmla="*/ 241922 w 631301"/>
                    <a:gd name="connsiteY60" fmla="*/ 95233 h 630533"/>
                    <a:gd name="connsiteX61" fmla="*/ 182018 w 631301"/>
                    <a:gd name="connsiteY61" fmla="*/ 155137 h 630533"/>
                    <a:gd name="connsiteX62" fmla="*/ 160514 w 631301"/>
                    <a:gd name="connsiteY62" fmla="*/ 133633 h 630533"/>
                    <a:gd name="connsiteX63" fmla="*/ 225794 w 631301"/>
                    <a:gd name="connsiteY63" fmla="*/ 198914 h 630533"/>
                    <a:gd name="connsiteX64" fmla="*/ 204290 w 631301"/>
                    <a:gd name="connsiteY64" fmla="*/ 177410 h 630533"/>
                    <a:gd name="connsiteX65" fmla="*/ 264195 w 631301"/>
                    <a:gd name="connsiteY65" fmla="*/ 117505 h 630533"/>
                    <a:gd name="connsiteX66" fmla="*/ 285699 w 631301"/>
                    <a:gd name="connsiteY66" fmla="*/ 139009 h 630533"/>
                    <a:gd name="connsiteX67" fmla="*/ 225794 w 631301"/>
                    <a:gd name="connsiteY67" fmla="*/ 198914 h 630533"/>
                    <a:gd name="connsiteX68" fmla="*/ 622086 w 631301"/>
                    <a:gd name="connsiteY68" fmla="*/ 432388 h 630533"/>
                    <a:gd name="connsiteX69" fmla="*/ 513797 w 631301"/>
                    <a:gd name="connsiteY69" fmla="*/ 324099 h 630533"/>
                    <a:gd name="connsiteX70" fmla="*/ 492293 w 631301"/>
                    <a:gd name="connsiteY70" fmla="*/ 314883 h 630533"/>
                    <a:gd name="connsiteX71" fmla="*/ 470788 w 631301"/>
                    <a:gd name="connsiteY71" fmla="*/ 324099 h 630533"/>
                    <a:gd name="connsiteX72" fmla="*/ 410116 w 631301"/>
                    <a:gd name="connsiteY72" fmla="*/ 384004 h 630533"/>
                    <a:gd name="connsiteX73" fmla="*/ 388612 w 631301"/>
                    <a:gd name="connsiteY73" fmla="*/ 362499 h 630533"/>
                    <a:gd name="connsiteX74" fmla="*/ 464644 w 631301"/>
                    <a:gd name="connsiteY74" fmla="*/ 286467 h 630533"/>
                    <a:gd name="connsiteX75" fmla="*/ 473861 w 631301"/>
                    <a:gd name="connsiteY75" fmla="*/ 264963 h 630533"/>
                    <a:gd name="connsiteX76" fmla="*/ 464644 w 631301"/>
                    <a:gd name="connsiteY76" fmla="*/ 243458 h 630533"/>
                    <a:gd name="connsiteX77" fmla="*/ 452356 w 631301"/>
                    <a:gd name="connsiteY77" fmla="*/ 230402 h 630533"/>
                    <a:gd name="connsiteX78" fmla="*/ 480773 w 631301"/>
                    <a:gd name="connsiteY78" fmla="*/ 215042 h 630533"/>
                    <a:gd name="connsiteX79" fmla="*/ 416260 w 631301"/>
                    <a:gd name="connsiteY79" fmla="*/ 150529 h 630533"/>
                    <a:gd name="connsiteX80" fmla="*/ 400900 w 631301"/>
                    <a:gd name="connsiteY80" fmla="*/ 178946 h 630533"/>
                    <a:gd name="connsiteX81" fmla="*/ 388612 w 631301"/>
                    <a:gd name="connsiteY81" fmla="*/ 166658 h 630533"/>
                    <a:gd name="connsiteX82" fmla="*/ 367107 w 631301"/>
                    <a:gd name="connsiteY82" fmla="*/ 157442 h 630533"/>
                    <a:gd name="connsiteX83" fmla="*/ 345603 w 631301"/>
                    <a:gd name="connsiteY83" fmla="*/ 166658 h 630533"/>
                    <a:gd name="connsiteX84" fmla="*/ 269571 w 631301"/>
                    <a:gd name="connsiteY84" fmla="*/ 242690 h 630533"/>
                    <a:gd name="connsiteX85" fmla="*/ 247298 w 631301"/>
                    <a:gd name="connsiteY85" fmla="*/ 221186 h 630533"/>
                    <a:gd name="connsiteX86" fmla="*/ 307203 w 631301"/>
                    <a:gd name="connsiteY86" fmla="*/ 161282 h 630533"/>
                    <a:gd name="connsiteX87" fmla="*/ 316419 w 631301"/>
                    <a:gd name="connsiteY87" fmla="*/ 139777 h 630533"/>
                    <a:gd name="connsiteX88" fmla="*/ 307203 w 631301"/>
                    <a:gd name="connsiteY88" fmla="*/ 118273 h 630533"/>
                    <a:gd name="connsiteX89" fmla="*/ 198914 w 631301"/>
                    <a:gd name="connsiteY89" fmla="*/ 9216 h 630533"/>
                    <a:gd name="connsiteX90" fmla="*/ 176642 w 631301"/>
                    <a:gd name="connsiteY90" fmla="*/ 0 h 630533"/>
                    <a:gd name="connsiteX91" fmla="*/ 155137 w 631301"/>
                    <a:gd name="connsiteY91" fmla="*/ 9216 h 630533"/>
                    <a:gd name="connsiteX92" fmla="*/ 8448 w 631301"/>
                    <a:gd name="connsiteY92" fmla="*/ 155905 h 630533"/>
                    <a:gd name="connsiteX93" fmla="*/ 0 w 631301"/>
                    <a:gd name="connsiteY93" fmla="*/ 177410 h 630533"/>
                    <a:gd name="connsiteX94" fmla="*/ 9216 w 631301"/>
                    <a:gd name="connsiteY94" fmla="*/ 198914 h 630533"/>
                    <a:gd name="connsiteX95" fmla="*/ 117505 w 631301"/>
                    <a:gd name="connsiteY95" fmla="*/ 307203 h 630533"/>
                    <a:gd name="connsiteX96" fmla="*/ 139009 w 631301"/>
                    <a:gd name="connsiteY96" fmla="*/ 316419 h 630533"/>
                    <a:gd name="connsiteX97" fmla="*/ 160514 w 631301"/>
                    <a:gd name="connsiteY97" fmla="*/ 307203 h 630533"/>
                    <a:gd name="connsiteX98" fmla="*/ 225794 w 631301"/>
                    <a:gd name="connsiteY98" fmla="*/ 241922 h 630533"/>
                    <a:gd name="connsiteX99" fmla="*/ 247298 w 631301"/>
                    <a:gd name="connsiteY99" fmla="*/ 263427 h 630533"/>
                    <a:gd name="connsiteX100" fmla="*/ 171266 w 631301"/>
                    <a:gd name="connsiteY100" fmla="*/ 339459 h 630533"/>
                    <a:gd name="connsiteX101" fmla="*/ 162050 w 631301"/>
                    <a:gd name="connsiteY101" fmla="*/ 360963 h 630533"/>
                    <a:gd name="connsiteX102" fmla="*/ 171266 w 631301"/>
                    <a:gd name="connsiteY102" fmla="*/ 382468 h 630533"/>
                    <a:gd name="connsiteX103" fmla="*/ 193538 w 631301"/>
                    <a:gd name="connsiteY103" fmla="*/ 403972 h 630533"/>
                    <a:gd name="connsiteX104" fmla="*/ 170498 w 631301"/>
                    <a:gd name="connsiteY104" fmla="*/ 427012 h 630533"/>
                    <a:gd name="connsiteX105" fmla="*/ 24576 w 631301"/>
                    <a:gd name="connsiteY105" fmla="*/ 410116 h 630533"/>
                    <a:gd name="connsiteX106" fmla="*/ 47616 w 631301"/>
                    <a:gd name="connsiteY106" fmla="*/ 432388 h 630533"/>
                    <a:gd name="connsiteX107" fmla="*/ 46848 w 631301"/>
                    <a:gd name="connsiteY107" fmla="*/ 547589 h 630533"/>
                    <a:gd name="connsiteX108" fmla="*/ 20736 w 631301"/>
                    <a:gd name="connsiteY108" fmla="*/ 579846 h 630533"/>
                    <a:gd name="connsiteX109" fmla="*/ 50688 w 631301"/>
                    <a:gd name="connsiteY109" fmla="*/ 608262 h 630533"/>
                    <a:gd name="connsiteX110" fmla="*/ 82177 w 631301"/>
                    <a:gd name="connsiteY110" fmla="*/ 581382 h 630533"/>
                    <a:gd name="connsiteX111" fmla="*/ 197378 w 631301"/>
                    <a:gd name="connsiteY111" fmla="*/ 582150 h 630533"/>
                    <a:gd name="connsiteX112" fmla="*/ 220418 w 631301"/>
                    <a:gd name="connsiteY112" fmla="*/ 605190 h 630533"/>
                    <a:gd name="connsiteX113" fmla="*/ 203522 w 631301"/>
                    <a:gd name="connsiteY113" fmla="*/ 459268 h 630533"/>
                    <a:gd name="connsiteX114" fmla="*/ 226562 w 631301"/>
                    <a:gd name="connsiteY114" fmla="*/ 436228 h 630533"/>
                    <a:gd name="connsiteX115" fmla="*/ 247298 w 631301"/>
                    <a:gd name="connsiteY115" fmla="*/ 459268 h 630533"/>
                    <a:gd name="connsiteX116" fmla="*/ 268803 w 631301"/>
                    <a:gd name="connsiteY116" fmla="*/ 468484 h 630533"/>
                    <a:gd name="connsiteX117" fmla="*/ 290307 w 631301"/>
                    <a:gd name="connsiteY117" fmla="*/ 459268 h 630533"/>
                    <a:gd name="connsiteX118" fmla="*/ 366339 w 631301"/>
                    <a:gd name="connsiteY118" fmla="*/ 383236 h 630533"/>
                    <a:gd name="connsiteX119" fmla="*/ 387844 w 631301"/>
                    <a:gd name="connsiteY119" fmla="*/ 404740 h 630533"/>
                    <a:gd name="connsiteX120" fmla="*/ 322563 w 631301"/>
                    <a:gd name="connsiteY120" fmla="*/ 470020 h 630533"/>
                    <a:gd name="connsiteX121" fmla="*/ 313347 w 631301"/>
                    <a:gd name="connsiteY121" fmla="*/ 491525 h 630533"/>
                    <a:gd name="connsiteX122" fmla="*/ 322563 w 631301"/>
                    <a:gd name="connsiteY122" fmla="*/ 513029 h 630533"/>
                    <a:gd name="connsiteX123" fmla="*/ 431620 w 631301"/>
                    <a:gd name="connsiteY123" fmla="*/ 621318 h 630533"/>
                    <a:gd name="connsiteX124" fmla="*/ 453124 w 631301"/>
                    <a:gd name="connsiteY124" fmla="*/ 630534 h 630533"/>
                    <a:gd name="connsiteX125" fmla="*/ 474629 w 631301"/>
                    <a:gd name="connsiteY125" fmla="*/ 621318 h 630533"/>
                    <a:gd name="connsiteX126" fmla="*/ 622086 w 631301"/>
                    <a:gd name="connsiteY126" fmla="*/ 476165 h 630533"/>
                    <a:gd name="connsiteX127" fmla="*/ 631302 w 631301"/>
                    <a:gd name="connsiteY127" fmla="*/ 454660 h 630533"/>
                    <a:gd name="connsiteX128" fmla="*/ 622086 w 631301"/>
                    <a:gd name="connsiteY128" fmla="*/ 432388 h 630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</a:cxnLst>
                  <a:rect l="l" t="t" r="r" b="b"/>
                  <a:pathLst>
                    <a:path w="631301" h="630533">
                      <a:moveTo>
                        <a:pt x="432388" y="579078"/>
                      </a:moveTo>
                      <a:lnTo>
                        <a:pt x="497669" y="513797"/>
                      </a:lnTo>
                      <a:lnTo>
                        <a:pt x="519173" y="535301"/>
                      </a:lnTo>
                      <a:lnTo>
                        <a:pt x="453892" y="600582"/>
                      </a:lnTo>
                      <a:lnTo>
                        <a:pt x="432388" y="579078"/>
                      </a:lnTo>
                      <a:close/>
                      <a:moveTo>
                        <a:pt x="410116" y="427012"/>
                      </a:moveTo>
                      <a:lnTo>
                        <a:pt x="431620" y="448516"/>
                      </a:lnTo>
                      <a:lnTo>
                        <a:pt x="366339" y="513797"/>
                      </a:lnTo>
                      <a:lnTo>
                        <a:pt x="344835" y="492293"/>
                      </a:lnTo>
                      <a:lnTo>
                        <a:pt x="410116" y="427012"/>
                      </a:lnTo>
                      <a:close/>
                      <a:moveTo>
                        <a:pt x="492293" y="345603"/>
                      </a:moveTo>
                      <a:lnTo>
                        <a:pt x="513797" y="367107"/>
                      </a:lnTo>
                      <a:lnTo>
                        <a:pt x="453892" y="427012"/>
                      </a:lnTo>
                      <a:lnTo>
                        <a:pt x="432388" y="405508"/>
                      </a:lnTo>
                      <a:lnTo>
                        <a:pt x="492293" y="345603"/>
                      </a:lnTo>
                      <a:close/>
                      <a:moveTo>
                        <a:pt x="475397" y="492293"/>
                      </a:moveTo>
                      <a:lnTo>
                        <a:pt x="410116" y="557573"/>
                      </a:lnTo>
                      <a:lnTo>
                        <a:pt x="388612" y="536069"/>
                      </a:lnTo>
                      <a:lnTo>
                        <a:pt x="453892" y="470789"/>
                      </a:lnTo>
                      <a:lnTo>
                        <a:pt x="475397" y="492293"/>
                      </a:lnTo>
                      <a:close/>
                      <a:moveTo>
                        <a:pt x="475397" y="448516"/>
                      </a:moveTo>
                      <a:lnTo>
                        <a:pt x="535301" y="388612"/>
                      </a:lnTo>
                      <a:lnTo>
                        <a:pt x="556805" y="410116"/>
                      </a:lnTo>
                      <a:lnTo>
                        <a:pt x="496901" y="470020"/>
                      </a:lnTo>
                      <a:lnTo>
                        <a:pt x="475397" y="448516"/>
                      </a:lnTo>
                      <a:close/>
                      <a:moveTo>
                        <a:pt x="540677" y="513797"/>
                      </a:moveTo>
                      <a:lnTo>
                        <a:pt x="519173" y="492293"/>
                      </a:lnTo>
                      <a:lnTo>
                        <a:pt x="579078" y="432388"/>
                      </a:lnTo>
                      <a:lnTo>
                        <a:pt x="600582" y="453892"/>
                      </a:lnTo>
                      <a:lnTo>
                        <a:pt x="540677" y="513797"/>
                      </a:lnTo>
                      <a:close/>
                      <a:moveTo>
                        <a:pt x="100609" y="552197"/>
                      </a:moveTo>
                      <a:lnTo>
                        <a:pt x="133633" y="519173"/>
                      </a:lnTo>
                      <a:lnTo>
                        <a:pt x="166658" y="552197"/>
                      </a:lnTo>
                      <a:lnTo>
                        <a:pt x="100609" y="552197"/>
                      </a:lnTo>
                      <a:close/>
                      <a:moveTo>
                        <a:pt x="112129" y="497669"/>
                      </a:moveTo>
                      <a:lnTo>
                        <a:pt x="78337" y="531461"/>
                      </a:lnTo>
                      <a:lnTo>
                        <a:pt x="78337" y="463876"/>
                      </a:lnTo>
                      <a:lnTo>
                        <a:pt x="112129" y="497669"/>
                      </a:lnTo>
                      <a:close/>
                      <a:moveTo>
                        <a:pt x="139009" y="285699"/>
                      </a:moveTo>
                      <a:lnTo>
                        <a:pt x="117505" y="264195"/>
                      </a:lnTo>
                      <a:lnTo>
                        <a:pt x="182786" y="198914"/>
                      </a:lnTo>
                      <a:lnTo>
                        <a:pt x="204290" y="220418"/>
                      </a:lnTo>
                      <a:lnTo>
                        <a:pt x="139009" y="285699"/>
                      </a:lnTo>
                      <a:close/>
                      <a:moveTo>
                        <a:pt x="95233" y="112129"/>
                      </a:moveTo>
                      <a:lnTo>
                        <a:pt x="116737" y="133633"/>
                      </a:lnTo>
                      <a:lnTo>
                        <a:pt x="51456" y="198914"/>
                      </a:lnTo>
                      <a:lnTo>
                        <a:pt x="29952" y="177410"/>
                      </a:lnTo>
                      <a:lnTo>
                        <a:pt x="95233" y="112129"/>
                      </a:lnTo>
                      <a:close/>
                      <a:moveTo>
                        <a:pt x="198914" y="52224"/>
                      </a:moveTo>
                      <a:lnTo>
                        <a:pt x="139009" y="112129"/>
                      </a:lnTo>
                      <a:lnTo>
                        <a:pt x="117505" y="90625"/>
                      </a:lnTo>
                      <a:lnTo>
                        <a:pt x="176642" y="30720"/>
                      </a:lnTo>
                      <a:lnTo>
                        <a:pt x="198914" y="52224"/>
                      </a:lnTo>
                      <a:close/>
                      <a:moveTo>
                        <a:pt x="160514" y="177410"/>
                      </a:moveTo>
                      <a:lnTo>
                        <a:pt x="95233" y="242690"/>
                      </a:lnTo>
                      <a:lnTo>
                        <a:pt x="73729" y="221186"/>
                      </a:lnTo>
                      <a:lnTo>
                        <a:pt x="139009" y="155905"/>
                      </a:lnTo>
                      <a:lnTo>
                        <a:pt x="160514" y="177410"/>
                      </a:lnTo>
                      <a:close/>
                      <a:moveTo>
                        <a:pt x="160514" y="133633"/>
                      </a:moveTo>
                      <a:lnTo>
                        <a:pt x="220418" y="73729"/>
                      </a:lnTo>
                      <a:lnTo>
                        <a:pt x="241922" y="95233"/>
                      </a:lnTo>
                      <a:lnTo>
                        <a:pt x="182018" y="155137"/>
                      </a:lnTo>
                      <a:lnTo>
                        <a:pt x="160514" y="133633"/>
                      </a:lnTo>
                      <a:close/>
                      <a:moveTo>
                        <a:pt x="225794" y="198914"/>
                      </a:moveTo>
                      <a:lnTo>
                        <a:pt x="204290" y="177410"/>
                      </a:lnTo>
                      <a:lnTo>
                        <a:pt x="264195" y="117505"/>
                      </a:lnTo>
                      <a:lnTo>
                        <a:pt x="285699" y="139009"/>
                      </a:lnTo>
                      <a:lnTo>
                        <a:pt x="225794" y="198914"/>
                      </a:lnTo>
                      <a:close/>
                      <a:moveTo>
                        <a:pt x="622086" y="432388"/>
                      </a:moveTo>
                      <a:lnTo>
                        <a:pt x="513797" y="324099"/>
                      </a:lnTo>
                      <a:cubicBezTo>
                        <a:pt x="507653" y="317955"/>
                        <a:pt x="499973" y="314883"/>
                        <a:pt x="492293" y="314883"/>
                      </a:cubicBezTo>
                      <a:cubicBezTo>
                        <a:pt x="484613" y="314883"/>
                        <a:pt x="476165" y="317955"/>
                        <a:pt x="470788" y="324099"/>
                      </a:cubicBezTo>
                      <a:lnTo>
                        <a:pt x="410116" y="384004"/>
                      </a:lnTo>
                      <a:lnTo>
                        <a:pt x="388612" y="362499"/>
                      </a:lnTo>
                      <a:lnTo>
                        <a:pt x="464644" y="286467"/>
                      </a:lnTo>
                      <a:cubicBezTo>
                        <a:pt x="470788" y="280323"/>
                        <a:pt x="473861" y="272643"/>
                        <a:pt x="473861" y="264963"/>
                      </a:cubicBezTo>
                      <a:cubicBezTo>
                        <a:pt x="473861" y="256514"/>
                        <a:pt x="470788" y="248834"/>
                        <a:pt x="464644" y="243458"/>
                      </a:cubicBezTo>
                      <a:lnTo>
                        <a:pt x="452356" y="230402"/>
                      </a:lnTo>
                      <a:lnTo>
                        <a:pt x="480773" y="215042"/>
                      </a:lnTo>
                      <a:lnTo>
                        <a:pt x="416260" y="150529"/>
                      </a:lnTo>
                      <a:lnTo>
                        <a:pt x="400900" y="178946"/>
                      </a:lnTo>
                      <a:lnTo>
                        <a:pt x="388612" y="166658"/>
                      </a:lnTo>
                      <a:cubicBezTo>
                        <a:pt x="382468" y="160514"/>
                        <a:pt x="374788" y="157442"/>
                        <a:pt x="367107" y="157442"/>
                      </a:cubicBezTo>
                      <a:cubicBezTo>
                        <a:pt x="358659" y="157442"/>
                        <a:pt x="350979" y="160514"/>
                        <a:pt x="345603" y="166658"/>
                      </a:cubicBezTo>
                      <a:lnTo>
                        <a:pt x="269571" y="242690"/>
                      </a:lnTo>
                      <a:lnTo>
                        <a:pt x="247298" y="221186"/>
                      </a:lnTo>
                      <a:lnTo>
                        <a:pt x="307203" y="161282"/>
                      </a:lnTo>
                      <a:cubicBezTo>
                        <a:pt x="313347" y="155137"/>
                        <a:pt x="316419" y="147457"/>
                        <a:pt x="316419" y="139777"/>
                      </a:cubicBezTo>
                      <a:cubicBezTo>
                        <a:pt x="316419" y="131329"/>
                        <a:pt x="313347" y="123649"/>
                        <a:pt x="307203" y="118273"/>
                      </a:cubicBezTo>
                      <a:lnTo>
                        <a:pt x="198914" y="9216"/>
                      </a:lnTo>
                      <a:cubicBezTo>
                        <a:pt x="192770" y="3072"/>
                        <a:pt x="185090" y="0"/>
                        <a:pt x="176642" y="0"/>
                      </a:cubicBezTo>
                      <a:cubicBezTo>
                        <a:pt x="168194" y="0"/>
                        <a:pt x="160514" y="3072"/>
                        <a:pt x="155137" y="9216"/>
                      </a:cubicBezTo>
                      <a:lnTo>
                        <a:pt x="8448" y="155905"/>
                      </a:lnTo>
                      <a:cubicBezTo>
                        <a:pt x="3072" y="161282"/>
                        <a:pt x="0" y="168962"/>
                        <a:pt x="0" y="177410"/>
                      </a:cubicBezTo>
                      <a:cubicBezTo>
                        <a:pt x="0" y="185858"/>
                        <a:pt x="3072" y="193538"/>
                        <a:pt x="9216" y="198914"/>
                      </a:cubicBezTo>
                      <a:lnTo>
                        <a:pt x="117505" y="307203"/>
                      </a:lnTo>
                      <a:cubicBezTo>
                        <a:pt x="123649" y="313347"/>
                        <a:pt x="131329" y="316419"/>
                        <a:pt x="139009" y="316419"/>
                      </a:cubicBezTo>
                      <a:cubicBezTo>
                        <a:pt x="146689" y="316419"/>
                        <a:pt x="155137" y="313347"/>
                        <a:pt x="160514" y="307203"/>
                      </a:cubicBezTo>
                      <a:lnTo>
                        <a:pt x="225794" y="241922"/>
                      </a:lnTo>
                      <a:lnTo>
                        <a:pt x="247298" y="263427"/>
                      </a:lnTo>
                      <a:lnTo>
                        <a:pt x="171266" y="339459"/>
                      </a:lnTo>
                      <a:cubicBezTo>
                        <a:pt x="165122" y="345603"/>
                        <a:pt x="162050" y="353283"/>
                        <a:pt x="162050" y="360963"/>
                      </a:cubicBezTo>
                      <a:cubicBezTo>
                        <a:pt x="162050" y="369412"/>
                        <a:pt x="165122" y="377092"/>
                        <a:pt x="171266" y="382468"/>
                      </a:cubicBezTo>
                      <a:lnTo>
                        <a:pt x="193538" y="403972"/>
                      </a:lnTo>
                      <a:lnTo>
                        <a:pt x="170498" y="427012"/>
                      </a:lnTo>
                      <a:cubicBezTo>
                        <a:pt x="119041" y="386308"/>
                        <a:pt x="56833" y="377092"/>
                        <a:pt x="24576" y="410116"/>
                      </a:cubicBezTo>
                      <a:lnTo>
                        <a:pt x="47616" y="432388"/>
                      </a:lnTo>
                      <a:lnTo>
                        <a:pt x="46848" y="547589"/>
                      </a:lnTo>
                      <a:cubicBezTo>
                        <a:pt x="31488" y="549893"/>
                        <a:pt x="19968" y="563717"/>
                        <a:pt x="20736" y="579846"/>
                      </a:cubicBezTo>
                      <a:cubicBezTo>
                        <a:pt x="21504" y="595974"/>
                        <a:pt x="34560" y="608262"/>
                        <a:pt x="50688" y="608262"/>
                      </a:cubicBezTo>
                      <a:cubicBezTo>
                        <a:pt x="66817" y="609030"/>
                        <a:pt x="79873" y="596742"/>
                        <a:pt x="82177" y="581382"/>
                      </a:cubicBezTo>
                      <a:lnTo>
                        <a:pt x="197378" y="582150"/>
                      </a:lnTo>
                      <a:lnTo>
                        <a:pt x="220418" y="605190"/>
                      </a:lnTo>
                      <a:cubicBezTo>
                        <a:pt x="252674" y="572933"/>
                        <a:pt x="244226" y="510725"/>
                        <a:pt x="203522" y="459268"/>
                      </a:cubicBezTo>
                      <a:lnTo>
                        <a:pt x="226562" y="436228"/>
                      </a:lnTo>
                      <a:lnTo>
                        <a:pt x="247298" y="459268"/>
                      </a:lnTo>
                      <a:cubicBezTo>
                        <a:pt x="253442" y="465412"/>
                        <a:pt x="261122" y="468484"/>
                        <a:pt x="268803" y="468484"/>
                      </a:cubicBezTo>
                      <a:cubicBezTo>
                        <a:pt x="277251" y="468484"/>
                        <a:pt x="284931" y="465412"/>
                        <a:pt x="290307" y="459268"/>
                      </a:cubicBezTo>
                      <a:lnTo>
                        <a:pt x="366339" y="383236"/>
                      </a:lnTo>
                      <a:lnTo>
                        <a:pt x="387844" y="404740"/>
                      </a:lnTo>
                      <a:lnTo>
                        <a:pt x="322563" y="470020"/>
                      </a:lnTo>
                      <a:cubicBezTo>
                        <a:pt x="316419" y="476165"/>
                        <a:pt x="313347" y="483845"/>
                        <a:pt x="313347" y="491525"/>
                      </a:cubicBezTo>
                      <a:cubicBezTo>
                        <a:pt x="313347" y="499205"/>
                        <a:pt x="316419" y="507653"/>
                        <a:pt x="322563" y="513029"/>
                      </a:cubicBezTo>
                      <a:lnTo>
                        <a:pt x="431620" y="621318"/>
                      </a:lnTo>
                      <a:cubicBezTo>
                        <a:pt x="437764" y="627462"/>
                        <a:pt x="445444" y="630534"/>
                        <a:pt x="453124" y="630534"/>
                      </a:cubicBezTo>
                      <a:cubicBezTo>
                        <a:pt x="461572" y="630534"/>
                        <a:pt x="469252" y="627462"/>
                        <a:pt x="474629" y="621318"/>
                      </a:cubicBezTo>
                      <a:lnTo>
                        <a:pt x="622086" y="476165"/>
                      </a:lnTo>
                      <a:cubicBezTo>
                        <a:pt x="628230" y="470020"/>
                        <a:pt x="631302" y="462340"/>
                        <a:pt x="631302" y="454660"/>
                      </a:cubicBezTo>
                      <a:cubicBezTo>
                        <a:pt x="631302" y="446212"/>
                        <a:pt x="628230" y="438532"/>
                        <a:pt x="622086" y="4323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6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Graphic 11" descr="Satellite with solid fill">
                  <a:extLst>
                    <a:ext uri="{FF2B5EF4-FFF2-40B4-BE49-F238E27FC236}">
                      <a16:creationId xmlns:a16="http://schemas.microsoft.com/office/drawing/2014/main" id="{0AA45477-D8E2-83E5-9061-27237E0068AE}"/>
                    </a:ext>
                  </a:extLst>
                </p:cNvPr>
                <p:cNvSpPr/>
                <p:nvPr/>
              </p:nvSpPr>
              <p:spPr>
                <a:xfrm>
                  <a:off x="8177178" y="2920140"/>
                  <a:ext cx="631301" cy="630533"/>
                </a:xfrm>
                <a:custGeom>
                  <a:avLst/>
                  <a:gdLst>
                    <a:gd name="connsiteX0" fmla="*/ 432388 w 631301"/>
                    <a:gd name="connsiteY0" fmla="*/ 579078 h 630533"/>
                    <a:gd name="connsiteX1" fmla="*/ 497669 w 631301"/>
                    <a:gd name="connsiteY1" fmla="*/ 513797 h 630533"/>
                    <a:gd name="connsiteX2" fmla="*/ 519173 w 631301"/>
                    <a:gd name="connsiteY2" fmla="*/ 535301 h 630533"/>
                    <a:gd name="connsiteX3" fmla="*/ 453892 w 631301"/>
                    <a:gd name="connsiteY3" fmla="*/ 600582 h 630533"/>
                    <a:gd name="connsiteX4" fmla="*/ 432388 w 631301"/>
                    <a:gd name="connsiteY4" fmla="*/ 579078 h 630533"/>
                    <a:gd name="connsiteX5" fmla="*/ 410116 w 631301"/>
                    <a:gd name="connsiteY5" fmla="*/ 427012 h 630533"/>
                    <a:gd name="connsiteX6" fmla="*/ 431620 w 631301"/>
                    <a:gd name="connsiteY6" fmla="*/ 448516 h 630533"/>
                    <a:gd name="connsiteX7" fmla="*/ 366339 w 631301"/>
                    <a:gd name="connsiteY7" fmla="*/ 513797 h 630533"/>
                    <a:gd name="connsiteX8" fmla="*/ 344835 w 631301"/>
                    <a:gd name="connsiteY8" fmla="*/ 492293 h 630533"/>
                    <a:gd name="connsiteX9" fmla="*/ 410116 w 631301"/>
                    <a:gd name="connsiteY9" fmla="*/ 427012 h 630533"/>
                    <a:gd name="connsiteX10" fmla="*/ 492293 w 631301"/>
                    <a:gd name="connsiteY10" fmla="*/ 345603 h 630533"/>
                    <a:gd name="connsiteX11" fmla="*/ 513797 w 631301"/>
                    <a:gd name="connsiteY11" fmla="*/ 367107 h 630533"/>
                    <a:gd name="connsiteX12" fmla="*/ 453892 w 631301"/>
                    <a:gd name="connsiteY12" fmla="*/ 427012 h 630533"/>
                    <a:gd name="connsiteX13" fmla="*/ 432388 w 631301"/>
                    <a:gd name="connsiteY13" fmla="*/ 405508 h 630533"/>
                    <a:gd name="connsiteX14" fmla="*/ 492293 w 631301"/>
                    <a:gd name="connsiteY14" fmla="*/ 345603 h 630533"/>
                    <a:gd name="connsiteX15" fmla="*/ 475397 w 631301"/>
                    <a:gd name="connsiteY15" fmla="*/ 492293 h 630533"/>
                    <a:gd name="connsiteX16" fmla="*/ 410116 w 631301"/>
                    <a:gd name="connsiteY16" fmla="*/ 557573 h 630533"/>
                    <a:gd name="connsiteX17" fmla="*/ 388612 w 631301"/>
                    <a:gd name="connsiteY17" fmla="*/ 536069 h 630533"/>
                    <a:gd name="connsiteX18" fmla="*/ 453892 w 631301"/>
                    <a:gd name="connsiteY18" fmla="*/ 470789 h 630533"/>
                    <a:gd name="connsiteX19" fmla="*/ 475397 w 631301"/>
                    <a:gd name="connsiteY19" fmla="*/ 492293 h 630533"/>
                    <a:gd name="connsiteX20" fmla="*/ 475397 w 631301"/>
                    <a:gd name="connsiteY20" fmla="*/ 448516 h 630533"/>
                    <a:gd name="connsiteX21" fmla="*/ 535301 w 631301"/>
                    <a:gd name="connsiteY21" fmla="*/ 388612 h 630533"/>
                    <a:gd name="connsiteX22" fmla="*/ 556805 w 631301"/>
                    <a:gd name="connsiteY22" fmla="*/ 410116 h 630533"/>
                    <a:gd name="connsiteX23" fmla="*/ 496901 w 631301"/>
                    <a:gd name="connsiteY23" fmla="*/ 470020 h 630533"/>
                    <a:gd name="connsiteX24" fmla="*/ 475397 w 631301"/>
                    <a:gd name="connsiteY24" fmla="*/ 448516 h 630533"/>
                    <a:gd name="connsiteX25" fmla="*/ 540677 w 631301"/>
                    <a:gd name="connsiteY25" fmla="*/ 513797 h 630533"/>
                    <a:gd name="connsiteX26" fmla="*/ 519173 w 631301"/>
                    <a:gd name="connsiteY26" fmla="*/ 492293 h 630533"/>
                    <a:gd name="connsiteX27" fmla="*/ 579078 w 631301"/>
                    <a:gd name="connsiteY27" fmla="*/ 432388 h 630533"/>
                    <a:gd name="connsiteX28" fmla="*/ 600582 w 631301"/>
                    <a:gd name="connsiteY28" fmla="*/ 453892 h 630533"/>
                    <a:gd name="connsiteX29" fmla="*/ 540677 w 631301"/>
                    <a:gd name="connsiteY29" fmla="*/ 513797 h 630533"/>
                    <a:gd name="connsiteX30" fmla="*/ 100609 w 631301"/>
                    <a:gd name="connsiteY30" fmla="*/ 552197 h 630533"/>
                    <a:gd name="connsiteX31" fmla="*/ 133633 w 631301"/>
                    <a:gd name="connsiteY31" fmla="*/ 519173 h 630533"/>
                    <a:gd name="connsiteX32" fmla="*/ 166658 w 631301"/>
                    <a:gd name="connsiteY32" fmla="*/ 552197 h 630533"/>
                    <a:gd name="connsiteX33" fmla="*/ 100609 w 631301"/>
                    <a:gd name="connsiteY33" fmla="*/ 552197 h 630533"/>
                    <a:gd name="connsiteX34" fmla="*/ 112129 w 631301"/>
                    <a:gd name="connsiteY34" fmla="*/ 497669 h 630533"/>
                    <a:gd name="connsiteX35" fmla="*/ 78337 w 631301"/>
                    <a:gd name="connsiteY35" fmla="*/ 531461 h 630533"/>
                    <a:gd name="connsiteX36" fmla="*/ 78337 w 631301"/>
                    <a:gd name="connsiteY36" fmla="*/ 463876 h 630533"/>
                    <a:gd name="connsiteX37" fmla="*/ 112129 w 631301"/>
                    <a:gd name="connsiteY37" fmla="*/ 497669 h 630533"/>
                    <a:gd name="connsiteX38" fmla="*/ 139009 w 631301"/>
                    <a:gd name="connsiteY38" fmla="*/ 285699 h 630533"/>
                    <a:gd name="connsiteX39" fmla="*/ 117505 w 631301"/>
                    <a:gd name="connsiteY39" fmla="*/ 264195 h 630533"/>
                    <a:gd name="connsiteX40" fmla="*/ 182786 w 631301"/>
                    <a:gd name="connsiteY40" fmla="*/ 198914 h 630533"/>
                    <a:gd name="connsiteX41" fmla="*/ 204290 w 631301"/>
                    <a:gd name="connsiteY41" fmla="*/ 220418 h 630533"/>
                    <a:gd name="connsiteX42" fmla="*/ 139009 w 631301"/>
                    <a:gd name="connsiteY42" fmla="*/ 285699 h 630533"/>
                    <a:gd name="connsiteX43" fmla="*/ 95233 w 631301"/>
                    <a:gd name="connsiteY43" fmla="*/ 112129 h 630533"/>
                    <a:gd name="connsiteX44" fmla="*/ 116737 w 631301"/>
                    <a:gd name="connsiteY44" fmla="*/ 133633 h 630533"/>
                    <a:gd name="connsiteX45" fmla="*/ 51456 w 631301"/>
                    <a:gd name="connsiteY45" fmla="*/ 198914 h 630533"/>
                    <a:gd name="connsiteX46" fmla="*/ 29952 w 631301"/>
                    <a:gd name="connsiteY46" fmla="*/ 177410 h 630533"/>
                    <a:gd name="connsiteX47" fmla="*/ 95233 w 631301"/>
                    <a:gd name="connsiteY47" fmla="*/ 112129 h 630533"/>
                    <a:gd name="connsiteX48" fmla="*/ 198914 w 631301"/>
                    <a:gd name="connsiteY48" fmla="*/ 52224 h 630533"/>
                    <a:gd name="connsiteX49" fmla="*/ 139009 w 631301"/>
                    <a:gd name="connsiteY49" fmla="*/ 112129 h 630533"/>
                    <a:gd name="connsiteX50" fmla="*/ 117505 w 631301"/>
                    <a:gd name="connsiteY50" fmla="*/ 90625 h 630533"/>
                    <a:gd name="connsiteX51" fmla="*/ 176642 w 631301"/>
                    <a:gd name="connsiteY51" fmla="*/ 30720 h 630533"/>
                    <a:gd name="connsiteX52" fmla="*/ 198914 w 631301"/>
                    <a:gd name="connsiteY52" fmla="*/ 52224 h 630533"/>
                    <a:gd name="connsiteX53" fmla="*/ 160514 w 631301"/>
                    <a:gd name="connsiteY53" fmla="*/ 177410 h 630533"/>
                    <a:gd name="connsiteX54" fmla="*/ 95233 w 631301"/>
                    <a:gd name="connsiteY54" fmla="*/ 242690 h 630533"/>
                    <a:gd name="connsiteX55" fmla="*/ 73729 w 631301"/>
                    <a:gd name="connsiteY55" fmla="*/ 221186 h 630533"/>
                    <a:gd name="connsiteX56" fmla="*/ 139009 w 631301"/>
                    <a:gd name="connsiteY56" fmla="*/ 155905 h 630533"/>
                    <a:gd name="connsiteX57" fmla="*/ 160514 w 631301"/>
                    <a:gd name="connsiteY57" fmla="*/ 177410 h 630533"/>
                    <a:gd name="connsiteX58" fmla="*/ 160514 w 631301"/>
                    <a:gd name="connsiteY58" fmla="*/ 133633 h 630533"/>
                    <a:gd name="connsiteX59" fmla="*/ 220418 w 631301"/>
                    <a:gd name="connsiteY59" fmla="*/ 73729 h 630533"/>
                    <a:gd name="connsiteX60" fmla="*/ 241922 w 631301"/>
                    <a:gd name="connsiteY60" fmla="*/ 95233 h 630533"/>
                    <a:gd name="connsiteX61" fmla="*/ 182018 w 631301"/>
                    <a:gd name="connsiteY61" fmla="*/ 155137 h 630533"/>
                    <a:gd name="connsiteX62" fmla="*/ 160514 w 631301"/>
                    <a:gd name="connsiteY62" fmla="*/ 133633 h 630533"/>
                    <a:gd name="connsiteX63" fmla="*/ 225794 w 631301"/>
                    <a:gd name="connsiteY63" fmla="*/ 198914 h 630533"/>
                    <a:gd name="connsiteX64" fmla="*/ 204290 w 631301"/>
                    <a:gd name="connsiteY64" fmla="*/ 177410 h 630533"/>
                    <a:gd name="connsiteX65" fmla="*/ 264195 w 631301"/>
                    <a:gd name="connsiteY65" fmla="*/ 117505 h 630533"/>
                    <a:gd name="connsiteX66" fmla="*/ 285699 w 631301"/>
                    <a:gd name="connsiteY66" fmla="*/ 139009 h 630533"/>
                    <a:gd name="connsiteX67" fmla="*/ 225794 w 631301"/>
                    <a:gd name="connsiteY67" fmla="*/ 198914 h 630533"/>
                    <a:gd name="connsiteX68" fmla="*/ 622086 w 631301"/>
                    <a:gd name="connsiteY68" fmla="*/ 432388 h 630533"/>
                    <a:gd name="connsiteX69" fmla="*/ 513797 w 631301"/>
                    <a:gd name="connsiteY69" fmla="*/ 324099 h 630533"/>
                    <a:gd name="connsiteX70" fmla="*/ 492293 w 631301"/>
                    <a:gd name="connsiteY70" fmla="*/ 314883 h 630533"/>
                    <a:gd name="connsiteX71" fmla="*/ 470788 w 631301"/>
                    <a:gd name="connsiteY71" fmla="*/ 324099 h 630533"/>
                    <a:gd name="connsiteX72" fmla="*/ 410116 w 631301"/>
                    <a:gd name="connsiteY72" fmla="*/ 384004 h 630533"/>
                    <a:gd name="connsiteX73" fmla="*/ 388612 w 631301"/>
                    <a:gd name="connsiteY73" fmla="*/ 362499 h 630533"/>
                    <a:gd name="connsiteX74" fmla="*/ 464644 w 631301"/>
                    <a:gd name="connsiteY74" fmla="*/ 286467 h 630533"/>
                    <a:gd name="connsiteX75" fmla="*/ 473861 w 631301"/>
                    <a:gd name="connsiteY75" fmla="*/ 264963 h 630533"/>
                    <a:gd name="connsiteX76" fmla="*/ 464644 w 631301"/>
                    <a:gd name="connsiteY76" fmla="*/ 243458 h 630533"/>
                    <a:gd name="connsiteX77" fmla="*/ 452356 w 631301"/>
                    <a:gd name="connsiteY77" fmla="*/ 230402 h 630533"/>
                    <a:gd name="connsiteX78" fmla="*/ 480773 w 631301"/>
                    <a:gd name="connsiteY78" fmla="*/ 215042 h 630533"/>
                    <a:gd name="connsiteX79" fmla="*/ 416260 w 631301"/>
                    <a:gd name="connsiteY79" fmla="*/ 150529 h 630533"/>
                    <a:gd name="connsiteX80" fmla="*/ 400900 w 631301"/>
                    <a:gd name="connsiteY80" fmla="*/ 178946 h 630533"/>
                    <a:gd name="connsiteX81" fmla="*/ 388612 w 631301"/>
                    <a:gd name="connsiteY81" fmla="*/ 166658 h 630533"/>
                    <a:gd name="connsiteX82" fmla="*/ 367107 w 631301"/>
                    <a:gd name="connsiteY82" fmla="*/ 157442 h 630533"/>
                    <a:gd name="connsiteX83" fmla="*/ 345603 w 631301"/>
                    <a:gd name="connsiteY83" fmla="*/ 166658 h 630533"/>
                    <a:gd name="connsiteX84" fmla="*/ 269571 w 631301"/>
                    <a:gd name="connsiteY84" fmla="*/ 242690 h 630533"/>
                    <a:gd name="connsiteX85" fmla="*/ 247298 w 631301"/>
                    <a:gd name="connsiteY85" fmla="*/ 221186 h 630533"/>
                    <a:gd name="connsiteX86" fmla="*/ 307203 w 631301"/>
                    <a:gd name="connsiteY86" fmla="*/ 161282 h 630533"/>
                    <a:gd name="connsiteX87" fmla="*/ 316419 w 631301"/>
                    <a:gd name="connsiteY87" fmla="*/ 139777 h 630533"/>
                    <a:gd name="connsiteX88" fmla="*/ 307203 w 631301"/>
                    <a:gd name="connsiteY88" fmla="*/ 118273 h 630533"/>
                    <a:gd name="connsiteX89" fmla="*/ 198914 w 631301"/>
                    <a:gd name="connsiteY89" fmla="*/ 9216 h 630533"/>
                    <a:gd name="connsiteX90" fmla="*/ 176642 w 631301"/>
                    <a:gd name="connsiteY90" fmla="*/ 0 h 630533"/>
                    <a:gd name="connsiteX91" fmla="*/ 155137 w 631301"/>
                    <a:gd name="connsiteY91" fmla="*/ 9216 h 630533"/>
                    <a:gd name="connsiteX92" fmla="*/ 8448 w 631301"/>
                    <a:gd name="connsiteY92" fmla="*/ 155905 h 630533"/>
                    <a:gd name="connsiteX93" fmla="*/ 0 w 631301"/>
                    <a:gd name="connsiteY93" fmla="*/ 177410 h 630533"/>
                    <a:gd name="connsiteX94" fmla="*/ 9216 w 631301"/>
                    <a:gd name="connsiteY94" fmla="*/ 198914 h 630533"/>
                    <a:gd name="connsiteX95" fmla="*/ 117505 w 631301"/>
                    <a:gd name="connsiteY95" fmla="*/ 307203 h 630533"/>
                    <a:gd name="connsiteX96" fmla="*/ 139009 w 631301"/>
                    <a:gd name="connsiteY96" fmla="*/ 316419 h 630533"/>
                    <a:gd name="connsiteX97" fmla="*/ 160514 w 631301"/>
                    <a:gd name="connsiteY97" fmla="*/ 307203 h 630533"/>
                    <a:gd name="connsiteX98" fmla="*/ 225794 w 631301"/>
                    <a:gd name="connsiteY98" fmla="*/ 241922 h 630533"/>
                    <a:gd name="connsiteX99" fmla="*/ 247298 w 631301"/>
                    <a:gd name="connsiteY99" fmla="*/ 263427 h 630533"/>
                    <a:gd name="connsiteX100" fmla="*/ 171266 w 631301"/>
                    <a:gd name="connsiteY100" fmla="*/ 339459 h 630533"/>
                    <a:gd name="connsiteX101" fmla="*/ 162050 w 631301"/>
                    <a:gd name="connsiteY101" fmla="*/ 360963 h 630533"/>
                    <a:gd name="connsiteX102" fmla="*/ 171266 w 631301"/>
                    <a:gd name="connsiteY102" fmla="*/ 382468 h 630533"/>
                    <a:gd name="connsiteX103" fmla="*/ 193538 w 631301"/>
                    <a:gd name="connsiteY103" fmla="*/ 403972 h 630533"/>
                    <a:gd name="connsiteX104" fmla="*/ 170498 w 631301"/>
                    <a:gd name="connsiteY104" fmla="*/ 427012 h 630533"/>
                    <a:gd name="connsiteX105" fmla="*/ 24576 w 631301"/>
                    <a:gd name="connsiteY105" fmla="*/ 410116 h 630533"/>
                    <a:gd name="connsiteX106" fmla="*/ 47616 w 631301"/>
                    <a:gd name="connsiteY106" fmla="*/ 432388 h 630533"/>
                    <a:gd name="connsiteX107" fmla="*/ 46848 w 631301"/>
                    <a:gd name="connsiteY107" fmla="*/ 547589 h 630533"/>
                    <a:gd name="connsiteX108" fmla="*/ 20736 w 631301"/>
                    <a:gd name="connsiteY108" fmla="*/ 579846 h 630533"/>
                    <a:gd name="connsiteX109" fmla="*/ 50688 w 631301"/>
                    <a:gd name="connsiteY109" fmla="*/ 608262 h 630533"/>
                    <a:gd name="connsiteX110" fmla="*/ 82177 w 631301"/>
                    <a:gd name="connsiteY110" fmla="*/ 581382 h 630533"/>
                    <a:gd name="connsiteX111" fmla="*/ 197378 w 631301"/>
                    <a:gd name="connsiteY111" fmla="*/ 582150 h 630533"/>
                    <a:gd name="connsiteX112" fmla="*/ 220418 w 631301"/>
                    <a:gd name="connsiteY112" fmla="*/ 605190 h 630533"/>
                    <a:gd name="connsiteX113" fmla="*/ 203522 w 631301"/>
                    <a:gd name="connsiteY113" fmla="*/ 459268 h 630533"/>
                    <a:gd name="connsiteX114" fmla="*/ 226562 w 631301"/>
                    <a:gd name="connsiteY114" fmla="*/ 436228 h 630533"/>
                    <a:gd name="connsiteX115" fmla="*/ 247298 w 631301"/>
                    <a:gd name="connsiteY115" fmla="*/ 459268 h 630533"/>
                    <a:gd name="connsiteX116" fmla="*/ 268803 w 631301"/>
                    <a:gd name="connsiteY116" fmla="*/ 468484 h 630533"/>
                    <a:gd name="connsiteX117" fmla="*/ 290307 w 631301"/>
                    <a:gd name="connsiteY117" fmla="*/ 459268 h 630533"/>
                    <a:gd name="connsiteX118" fmla="*/ 366339 w 631301"/>
                    <a:gd name="connsiteY118" fmla="*/ 383236 h 630533"/>
                    <a:gd name="connsiteX119" fmla="*/ 387844 w 631301"/>
                    <a:gd name="connsiteY119" fmla="*/ 404740 h 630533"/>
                    <a:gd name="connsiteX120" fmla="*/ 322563 w 631301"/>
                    <a:gd name="connsiteY120" fmla="*/ 470020 h 630533"/>
                    <a:gd name="connsiteX121" fmla="*/ 313347 w 631301"/>
                    <a:gd name="connsiteY121" fmla="*/ 491525 h 630533"/>
                    <a:gd name="connsiteX122" fmla="*/ 322563 w 631301"/>
                    <a:gd name="connsiteY122" fmla="*/ 513029 h 630533"/>
                    <a:gd name="connsiteX123" fmla="*/ 431620 w 631301"/>
                    <a:gd name="connsiteY123" fmla="*/ 621318 h 630533"/>
                    <a:gd name="connsiteX124" fmla="*/ 453124 w 631301"/>
                    <a:gd name="connsiteY124" fmla="*/ 630534 h 630533"/>
                    <a:gd name="connsiteX125" fmla="*/ 474629 w 631301"/>
                    <a:gd name="connsiteY125" fmla="*/ 621318 h 630533"/>
                    <a:gd name="connsiteX126" fmla="*/ 622086 w 631301"/>
                    <a:gd name="connsiteY126" fmla="*/ 476165 h 630533"/>
                    <a:gd name="connsiteX127" fmla="*/ 631302 w 631301"/>
                    <a:gd name="connsiteY127" fmla="*/ 454660 h 630533"/>
                    <a:gd name="connsiteX128" fmla="*/ 622086 w 631301"/>
                    <a:gd name="connsiteY128" fmla="*/ 432388 h 630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</a:cxnLst>
                  <a:rect l="l" t="t" r="r" b="b"/>
                  <a:pathLst>
                    <a:path w="631301" h="630533">
                      <a:moveTo>
                        <a:pt x="432388" y="579078"/>
                      </a:moveTo>
                      <a:lnTo>
                        <a:pt x="497669" y="513797"/>
                      </a:lnTo>
                      <a:lnTo>
                        <a:pt x="519173" y="535301"/>
                      </a:lnTo>
                      <a:lnTo>
                        <a:pt x="453892" y="600582"/>
                      </a:lnTo>
                      <a:lnTo>
                        <a:pt x="432388" y="579078"/>
                      </a:lnTo>
                      <a:close/>
                      <a:moveTo>
                        <a:pt x="410116" y="427012"/>
                      </a:moveTo>
                      <a:lnTo>
                        <a:pt x="431620" y="448516"/>
                      </a:lnTo>
                      <a:lnTo>
                        <a:pt x="366339" y="513797"/>
                      </a:lnTo>
                      <a:lnTo>
                        <a:pt x="344835" y="492293"/>
                      </a:lnTo>
                      <a:lnTo>
                        <a:pt x="410116" y="427012"/>
                      </a:lnTo>
                      <a:close/>
                      <a:moveTo>
                        <a:pt x="492293" y="345603"/>
                      </a:moveTo>
                      <a:lnTo>
                        <a:pt x="513797" y="367107"/>
                      </a:lnTo>
                      <a:lnTo>
                        <a:pt x="453892" y="427012"/>
                      </a:lnTo>
                      <a:lnTo>
                        <a:pt x="432388" y="405508"/>
                      </a:lnTo>
                      <a:lnTo>
                        <a:pt x="492293" y="345603"/>
                      </a:lnTo>
                      <a:close/>
                      <a:moveTo>
                        <a:pt x="475397" y="492293"/>
                      </a:moveTo>
                      <a:lnTo>
                        <a:pt x="410116" y="557573"/>
                      </a:lnTo>
                      <a:lnTo>
                        <a:pt x="388612" y="536069"/>
                      </a:lnTo>
                      <a:lnTo>
                        <a:pt x="453892" y="470789"/>
                      </a:lnTo>
                      <a:lnTo>
                        <a:pt x="475397" y="492293"/>
                      </a:lnTo>
                      <a:close/>
                      <a:moveTo>
                        <a:pt x="475397" y="448516"/>
                      </a:moveTo>
                      <a:lnTo>
                        <a:pt x="535301" y="388612"/>
                      </a:lnTo>
                      <a:lnTo>
                        <a:pt x="556805" y="410116"/>
                      </a:lnTo>
                      <a:lnTo>
                        <a:pt x="496901" y="470020"/>
                      </a:lnTo>
                      <a:lnTo>
                        <a:pt x="475397" y="448516"/>
                      </a:lnTo>
                      <a:close/>
                      <a:moveTo>
                        <a:pt x="540677" y="513797"/>
                      </a:moveTo>
                      <a:lnTo>
                        <a:pt x="519173" y="492293"/>
                      </a:lnTo>
                      <a:lnTo>
                        <a:pt x="579078" y="432388"/>
                      </a:lnTo>
                      <a:lnTo>
                        <a:pt x="600582" y="453892"/>
                      </a:lnTo>
                      <a:lnTo>
                        <a:pt x="540677" y="513797"/>
                      </a:lnTo>
                      <a:close/>
                      <a:moveTo>
                        <a:pt x="100609" y="552197"/>
                      </a:moveTo>
                      <a:lnTo>
                        <a:pt x="133633" y="519173"/>
                      </a:lnTo>
                      <a:lnTo>
                        <a:pt x="166658" y="552197"/>
                      </a:lnTo>
                      <a:lnTo>
                        <a:pt x="100609" y="552197"/>
                      </a:lnTo>
                      <a:close/>
                      <a:moveTo>
                        <a:pt x="112129" y="497669"/>
                      </a:moveTo>
                      <a:lnTo>
                        <a:pt x="78337" y="531461"/>
                      </a:lnTo>
                      <a:lnTo>
                        <a:pt x="78337" y="463876"/>
                      </a:lnTo>
                      <a:lnTo>
                        <a:pt x="112129" y="497669"/>
                      </a:lnTo>
                      <a:close/>
                      <a:moveTo>
                        <a:pt x="139009" y="285699"/>
                      </a:moveTo>
                      <a:lnTo>
                        <a:pt x="117505" y="264195"/>
                      </a:lnTo>
                      <a:lnTo>
                        <a:pt x="182786" y="198914"/>
                      </a:lnTo>
                      <a:lnTo>
                        <a:pt x="204290" y="220418"/>
                      </a:lnTo>
                      <a:lnTo>
                        <a:pt x="139009" y="285699"/>
                      </a:lnTo>
                      <a:close/>
                      <a:moveTo>
                        <a:pt x="95233" y="112129"/>
                      </a:moveTo>
                      <a:lnTo>
                        <a:pt x="116737" y="133633"/>
                      </a:lnTo>
                      <a:lnTo>
                        <a:pt x="51456" y="198914"/>
                      </a:lnTo>
                      <a:lnTo>
                        <a:pt x="29952" y="177410"/>
                      </a:lnTo>
                      <a:lnTo>
                        <a:pt x="95233" y="112129"/>
                      </a:lnTo>
                      <a:close/>
                      <a:moveTo>
                        <a:pt x="198914" y="52224"/>
                      </a:moveTo>
                      <a:lnTo>
                        <a:pt x="139009" y="112129"/>
                      </a:lnTo>
                      <a:lnTo>
                        <a:pt x="117505" y="90625"/>
                      </a:lnTo>
                      <a:lnTo>
                        <a:pt x="176642" y="30720"/>
                      </a:lnTo>
                      <a:lnTo>
                        <a:pt x="198914" y="52224"/>
                      </a:lnTo>
                      <a:close/>
                      <a:moveTo>
                        <a:pt x="160514" y="177410"/>
                      </a:moveTo>
                      <a:lnTo>
                        <a:pt x="95233" y="242690"/>
                      </a:lnTo>
                      <a:lnTo>
                        <a:pt x="73729" y="221186"/>
                      </a:lnTo>
                      <a:lnTo>
                        <a:pt x="139009" y="155905"/>
                      </a:lnTo>
                      <a:lnTo>
                        <a:pt x="160514" y="177410"/>
                      </a:lnTo>
                      <a:close/>
                      <a:moveTo>
                        <a:pt x="160514" y="133633"/>
                      </a:moveTo>
                      <a:lnTo>
                        <a:pt x="220418" y="73729"/>
                      </a:lnTo>
                      <a:lnTo>
                        <a:pt x="241922" y="95233"/>
                      </a:lnTo>
                      <a:lnTo>
                        <a:pt x="182018" y="155137"/>
                      </a:lnTo>
                      <a:lnTo>
                        <a:pt x="160514" y="133633"/>
                      </a:lnTo>
                      <a:close/>
                      <a:moveTo>
                        <a:pt x="225794" y="198914"/>
                      </a:moveTo>
                      <a:lnTo>
                        <a:pt x="204290" y="177410"/>
                      </a:lnTo>
                      <a:lnTo>
                        <a:pt x="264195" y="117505"/>
                      </a:lnTo>
                      <a:lnTo>
                        <a:pt x="285699" y="139009"/>
                      </a:lnTo>
                      <a:lnTo>
                        <a:pt x="225794" y="198914"/>
                      </a:lnTo>
                      <a:close/>
                      <a:moveTo>
                        <a:pt x="622086" y="432388"/>
                      </a:moveTo>
                      <a:lnTo>
                        <a:pt x="513797" y="324099"/>
                      </a:lnTo>
                      <a:cubicBezTo>
                        <a:pt x="507653" y="317955"/>
                        <a:pt x="499973" y="314883"/>
                        <a:pt x="492293" y="314883"/>
                      </a:cubicBezTo>
                      <a:cubicBezTo>
                        <a:pt x="484613" y="314883"/>
                        <a:pt x="476165" y="317955"/>
                        <a:pt x="470788" y="324099"/>
                      </a:cubicBezTo>
                      <a:lnTo>
                        <a:pt x="410116" y="384004"/>
                      </a:lnTo>
                      <a:lnTo>
                        <a:pt x="388612" y="362499"/>
                      </a:lnTo>
                      <a:lnTo>
                        <a:pt x="464644" y="286467"/>
                      </a:lnTo>
                      <a:cubicBezTo>
                        <a:pt x="470788" y="280323"/>
                        <a:pt x="473861" y="272643"/>
                        <a:pt x="473861" y="264963"/>
                      </a:cubicBezTo>
                      <a:cubicBezTo>
                        <a:pt x="473861" y="256514"/>
                        <a:pt x="470788" y="248834"/>
                        <a:pt x="464644" y="243458"/>
                      </a:cubicBezTo>
                      <a:lnTo>
                        <a:pt x="452356" y="230402"/>
                      </a:lnTo>
                      <a:lnTo>
                        <a:pt x="480773" y="215042"/>
                      </a:lnTo>
                      <a:lnTo>
                        <a:pt x="416260" y="150529"/>
                      </a:lnTo>
                      <a:lnTo>
                        <a:pt x="400900" y="178946"/>
                      </a:lnTo>
                      <a:lnTo>
                        <a:pt x="388612" y="166658"/>
                      </a:lnTo>
                      <a:cubicBezTo>
                        <a:pt x="382468" y="160514"/>
                        <a:pt x="374788" y="157442"/>
                        <a:pt x="367107" y="157442"/>
                      </a:cubicBezTo>
                      <a:cubicBezTo>
                        <a:pt x="358659" y="157442"/>
                        <a:pt x="350979" y="160514"/>
                        <a:pt x="345603" y="166658"/>
                      </a:cubicBezTo>
                      <a:lnTo>
                        <a:pt x="269571" y="242690"/>
                      </a:lnTo>
                      <a:lnTo>
                        <a:pt x="247298" y="221186"/>
                      </a:lnTo>
                      <a:lnTo>
                        <a:pt x="307203" y="161282"/>
                      </a:lnTo>
                      <a:cubicBezTo>
                        <a:pt x="313347" y="155137"/>
                        <a:pt x="316419" y="147457"/>
                        <a:pt x="316419" y="139777"/>
                      </a:cubicBezTo>
                      <a:cubicBezTo>
                        <a:pt x="316419" y="131329"/>
                        <a:pt x="313347" y="123649"/>
                        <a:pt x="307203" y="118273"/>
                      </a:cubicBezTo>
                      <a:lnTo>
                        <a:pt x="198914" y="9216"/>
                      </a:lnTo>
                      <a:cubicBezTo>
                        <a:pt x="192770" y="3072"/>
                        <a:pt x="185090" y="0"/>
                        <a:pt x="176642" y="0"/>
                      </a:cubicBezTo>
                      <a:cubicBezTo>
                        <a:pt x="168194" y="0"/>
                        <a:pt x="160514" y="3072"/>
                        <a:pt x="155137" y="9216"/>
                      </a:cubicBezTo>
                      <a:lnTo>
                        <a:pt x="8448" y="155905"/>
                      </a:lnTo>
                      <a:cubicBezTo>
                        <a:pt x="3072" y="161282"/>
                        <a:pt x="0" y="168962"/>
                        <a:pt x="0" y="177410"/>
                      </a:cubicBezTo>
                      <a:cubicBezTo>
                        <a:pt x="0" y="185858"/>
                        <a:pt x="3072" y="193538"/>
                        <a:pt x="9216" y="198914"/>
                      </a:cubicBezTo>
                      <a:lnTo>
                        <a:pt x="117505" y="307203"/>
                      </a:lnTo>
                      <a:cubicBezTo>
                        <a:pt x="123649" y="313347"/>
                        <a:pt x="131329" y="316419"/>
                        <a:pt x="139009" y="316419"/>
                      </a:cubicBezTo>
                      <a:cubicBezTo>
                        <a:pt x="146689" y="316419"/>
                        <a:pt x="155137" y="313347"/>
                        <a:pt x="160514" y="307203"/>
                      </a:cubicBezTo>
                      <a:lnTo>
                        <a:pt x="225794" y="241922"/>
                      </a:lnTo>
                      <a:lnTo>
                        <a:pt x="247298" y="263427"/>
                      </a:lnTo>
                      <a:lnTo>
                        <a:pt x="171266" y="339459"/>
                      </a:lnTo>
                      <a:cubicBezTo>
                        <a:pt x="165122" y="345603"/>
                        <a:pt x="162050" y="353283"/>
                        <a:pt x="162050" y="360963"/>
                      </a:cubicBezTo>
                      <a:cubicBezTo>
                        <a:pt x="162050" y="369412"/>
                        <a:pt x="165122" y="377092"/>
                        <a:pt x="171266" y="382468"/>
                      </a:cubicBezTo>
                      <a:lnTo>
                        <a:pt x="193538" y="403972"/>
                      </a:lnTo>
                      <a:lnTo>
                        <a:pt x="170498" y="427012"/>
                      </a:lnTo>
                      <a:cubicBezTo>
                        <a:pt x="119041" y="386308"/>
                        <a:pt x="56833" y="377092"/>
                        <a:pt x="24576" y="410116"/>
                      </a:cubicBezTo>
                      <a:lnTo>
                        <a:pt x="47616" y="432388"/>
                      </a:lnTo>
                      <a:lnTo>
                        <a:pt x="46848" y="547589"/>
                      </a:lnTo>
                      <a:cubicBezTo>
                        <a:pt x="31488" y="549893"/>
                        <a:pt x="19968" y="563717"/>
                        <a:pt x="20736" y="579846"/>
                      </a:cubicBezTo>
                      <a:cubicBezTo>
                        <a:pt x="21504" y="595974"/>
                        <a:pt x="34560" y="608262"/>
                        <a:pt x="50688" y="608262"/>
                      </a:cubicBezTo>
                      <a:cubicBezTo>
                        <a:pt x="66817" y="609030"/>
                        <a:pt x="79873" y="596742"/>
                        <a:pt x="82177" y="581382"/>
                      </a:cubicBezTo>
                      <a:lnTo>
                        <a:pt x="197378" y="582150"/>
                      </a:lnTo>
                      <a:lnTo>
                        <a:pt x="220418" y="605190"/>
                      </a:lnTo>
                      <a:cubicBezTo>
                        <a:pt x="252674" y="572933"/>
                        <a:pt x="244226" y="510725"/>
                        <a:pt x="203522" y="459268"/>
                      </a:cubicBezTo>
                      <a:lnTo>
                        <a:pt x="226562" y="436228"/>
                      </a:lnTo>
                      <a:lnTo>
                        <a:pt x="247298" y="459268"/>
                      </a:lnTo>
                      <a:cubicBezTo>
                        <a:pt x="253442" y="465412"/>
                        <a:pt x="261122" y="468484"/>
                        <a:pt x="268803" y="468484"/>
                      </a:cubicBezTo>
                      <a:cubicBezTo>
                        <a:pt x="277251" y="468484"/>
                        <a:pt x="284931" y="465412"/>
                        <a:pt x="290307" y="459268"/>
                      </a:cubicBezTo>
                      <a:lnTo>
                        <a:pt x="366339" y="383236"/>
                      </a:lnTo>
                      <a:lnTo>
                        <a:pt x="387844" y="404740"/>
                      </a:lnTo>
                      <a:lnTo>
                        <a:pt x="322563" y="470020"/>
                      </a:lnTo>
                      <a:cubicBezTo>
                        <a:pt x="316419" y="476165"/>
                        <a:pt x="313347" y="483845"/>
                        <a:pt x="313347" y="491525"/>
                      </a:cubicBezTo>
                      <a:cubicBezTo>
                        <a:pt x="313347" y="499205"/>
                        <a:pt x="316419" y="507653"/>
                        <a:pt x="322563" y="513029"/>
                      </a:cubicBezTo>
                      <a:lnTo>
                        <a:pt x="431620" y="621318"/>
                      </a:lnTo>
                      <a:cubicBezTo>
                        <a:pt x="437764" y="627462"/>
                        <a:pt x="445444" y="630534"/>
                        <a:pt x="453124" y="630534"/>
                      </a:cubicBezTo>
                      <a:cubicBezTo>
                        <a:pt x="461572" y="630534"/>
                        <a:pt x="469252" y="627462"/>
                        <a:pt x="474629" y="621318"/>
                      </a:cubicBezTo>
                      <a:lnTo>
                        <a:pt x="622086" y="476165"/>
                      </a:lnTo>
                      <a:cubicBezTo>
                        <a:pt x="628230" y="470020"/>
                        <a:pt x="631302" y="462340"/>
                        <a:pt x="631302" y="454660"/>
                      </a:cubicBezTo>
                      <a:cubicBezTo>
                        <a:pt x="631302" y="446212"/>
                        <a:pt x="628230" y="438532"/>
                        <a:pt x="622086" y="4323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6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D8C8E5CF-538E-E41E-8E88-6388B9DF41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82287" y="3626707"/>
                  <a:ext cx="377605" cy="771653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AE13E033-8FD0-B95E-6158-94E263A61E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470557" y="3610238"/>
                  <a:ext cx="686301" cy="811965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Arc 17">
                  <a:extLst>
                    <a:ext uri="{FF2B5EF4-FFF2-40B4-BE49-F238E27FC236}">
                      <a16:creationId xmlns:a16="http://schemas.microsoft.com/office/drawing/2014/main" id="{6C0890F4-755C-9020-FBEB-7352C3EECCD0}"/>
                    </a:ext>
                  </a:extLst>
                </p:cNvPr>
                <p:cNvSpPr/>
                <p:nvPr/>
              </p:nvSpPr>
              <p:spPr>
                <a:xfrm>
                  <a:off x="1282261" y="3190748"/>
                  <a:ext cx="9217572" cy="851337"/>
                </a:xfrm>
                <a:prstGeom prst="arc">
                  <a:avLst>
                    <a:gd name="adj1" fmla="val 18924192"/>
                    <a:gd name="adj2" fmla="val 21002140"/>
                  </a:avLst>
                </a:prstGeom>
                <a:ln w="28575">
                  <a:solidFill>
                    <a:srgbClr val="0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endParaRPr>
                </a:p>
              </p:txBody>
            </p:sp>
            <p:sp>
              <p:nvSpPr>
                <p:cNvPr id="19" name="Arc 18">
                  <a:extLst>
                    <a:ext uri="{FF2B5EF4-FFF2-40B4-BE49-F238E27FC236}">
                      <a16:creationId xmlns:a16="http://schemas.microsoft.com/office/drawing/2014/main" id="{7073E720-7C1F-D727-25E7-4A19C837383D}"/>
                    </a:ext>
                  </a:extLst>
                </p:cNvPr>
                <p:cNvSpPr/>
                <p:nvPr/>
              </p:nvSpPr>
              <p:spPr>
                <a:xfrm>
                  <a:off x="1282261" y="3190747"/>
                  <a:ext cx="9217572" cy="851337"/>
                </a:xfrm>
                <a:prstGeom prst="arc">
                  <a:avLst>
                    <a:gd name="adj1" fmla="val 11089983"/>
                    <a:gd name="adj2" fmla="val 11234950"/>
                  </a:avLst>
                </a:prstGeom>
                <a:ln w="28575">
                  <a:solidFill>
                    <a:srgbClr val="0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endParaRPr>
                </a:p>
              </p:txBody>
            </p:sp>
            <p:sp>
              <p:nvSpPr>
                <p:cNvPr id="20" name="Arc 19">
                  <a:extLst>
                    <a:ext uri="{FF2B5EF4-FFF2-40B4-BE49-F238E27FC236}">
                      <a16:creationId xmlns:a16="http://schemas.microsoft.com/office/drawing/2014/main" id="{B7C16204-8306-DDF2-0DD0-00B6D112287D}"/>
                    </a:ext>
                  </a:extLst>
                </p:cNvPr>
                <p:cNvSpPr/>
                <p:nvPr/>
              </p:nvSpPr>
              <p:spPr>
                <a:xfrm>
                  <a:off x="1282261" y="3182502"/>
                  <a:ext cx="9217572" cy="851337"/>
                </a:xfrm>
                <a:prstGeom prst="arc">
                  <a:avLst>
                    <a:gd name="adj1" fmla="val 21237989"/>
                    <a:gd name="adj2" fmla="val 21466349"/>
                  </a:avLst>
                </a:prstGeom>
                <a:ln w="28575">
                  <a:solidFill>
                    <a:srgbClr val="0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6572DD7-E0CB-8808-964C-760DD6EBE480}"/>
                    </a:ext>
                  </a:extLst>
                </p:cNvPr>
                <p:cNvSpPr txBox="1"/>
                <p:nvPr/>
              </p:nvSpPr>
              <p:spPr>
                <a:xfrm>
                  <a:off x="3877536" y="2538232"/>
                  <a:ext cx="167866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MU Sans Serif Medium" panose="02000603000000000000" pitchFamily="2" charset="0"/>
                      <a:ea typeface="CMU Sans Serif Medium" panose="02000603000000000000" pitchFamily="2" charset="0"/>
                      <a:cs typeface="CMU Sans Serif Medium" panose="02000603000000000000" pitchFamily="2" charset="0"/>
                    </a:rPr>
                    <a:t>Inter-</a:t>
                  </a:r>
                  <a:r>
                    <a:rPr lang="en-US" dirty="0" err="1">
                      <a:latin typeface="CMU Sans Serif Medium" panose="02000603000000000000" pitchFamily="2" charset="0"/>
                      <a:ea typeface="CMU Sans Serif Medium" panose="02000603000000000000" pitchFamily="2" charset="0"/>
                      <a:cs typeface="CMU Sans Serif Medium" panose="02000603000000000000" pitchFamily="2" charset="0"/>
                    </a:rPr>
                    <a:t>Satelliten</a:t>
                  </a:r>
                  <a:r>
                    <a:rPr lang="en-US" dirty="0">
                      <a:latin typeface="CMU Sans Serif Medium" panose="02000603000000000000" pitchFamily="2" charset="0"/>
                      <a:ea typeface="CMU Sans Serif Medium" panose="02000603000000000000" pitchFamily="2" charset="0"/>
                      <a:cs typeface="CMU Sans Serif Medium" panose="02000603000000000000" pitchFamily="2" charset="0"/>
                    </a:rPr>
                    <a:t>-</a:t>
                  </a:r>
                </a:p>
                <a:p>
                  <a:pPr algn="ctr"/>
                  <a:r>
                    <a:rPr lang="en-US" dirty="0" err="1">
                      <a:latin typeface="CMU Sans Serif Medium" panose="02000603000000000000" pitchFamily="2" charset="0"/>
                      <a:ea typeface="CMU Sans Serif Medium" panose="02000603000000000000" pitchFamily="2" charset="0"/>
                      <a:cs typeface="CMU Sans Serif Medium" panose="02000603000000000000" pitchFamily="2" charset="0"/>
                    </a:rPr>
                    <a:t>Verbindung</a:t>
                  </a:r>
                  <a:endParaRPr lang="en-US" dirty="0"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6BDAF96-F31E-0889-DD27-7AFD42865F58}"/>
                    </a:ext>
                  </a:extLst>
                </p:cNvPr>
                <p:cNvSpPr txBox="1"/>
                <p:nvPr/>
              </p:nvSpPr>
              <p:spPr>
                <a:xfrm>
                  <a:off x="2678525" y="5007165"/>
                  <a:ext cx="14478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err="1">
                      <a:latin typeface="CMU Sans Serif Medium" panose="02000603000000000000" pitchFamily="2" charset="0"/>
                      <a:ea typeface="CMU Sans Serif Medium" panose="02000603000000000000" pitchFamily="2" charset="0"/>
                      <a:cs typeface="CMU Sans Serif Medium" panose="02000603000000000000" pitchFamily="2" charset="0"/>
                    </a:rPr>
                    <a:t>Bodenstation</a:t>
                  </a:r>
                  <a:endParaRPr lang="en-US" dirty="0"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AFB20DD-47A4-F0ED-2D6E-BA19E2499802}"/>
                    </a:ext>
                  </a:extLst>
                </p:cNvPr>
                <p:cNvSpPr txBox="1"/>
                <p:nvPr/>
              </p:nvSpPr>
              <p:spPr>
                <a:xfrm>
                  <a:off x="8170756" y="5007165"/>
                  <a:ext cx="14478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err="1">
                      <a:latin typeface="CMU Sans Serif Medium" panose="02000603000000000000" pitchFamily="2" charset="0"/>
                      <a:ea typeface="CMU Sans Serif Medium" panose="02000603000000000000" pitchFamily="2" charset="0"/>
                      <a:cs typeface="CMU Sans Serif Medium" panose="02000603000000000000" pitchFamily="2" charset="0"/>
                    </a:rPr>
                    <a:t>Bodenstation</a:t>
                  </a:r>
                  <a:endParaRPr lang="en-US" dirty="0"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6E02750-F5D5-0A03-C117-C148B80ED0FD}"/>
                    </a:ext>
                  </a:extLst>
                </p:cNvPr>
                <p:cNvSpPr txBox="1"/>
                <p:nvPr/>
              </p:nvSpPr>
              <p:spPr>
                <a:xfrm>
                  <a:off x="6912108" y="4042084"/>
                  <a:ext cx="213712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MU Sans Serif Medium" panose="02000603000000000000" pitchFamily="2" charset="0"/>
                      <a:ea typeface="CMU Sans Serif Medium" panose="02000603000000000000" pitchFamily="2" charset="0"/>
                      <a:cs typeface="CMU Sans Serif Medium" panose="02000603000000000000" pitchFamily="2" charset="0"/>
                    </a:rPr>
                    <a:t>Boden-</a:t>
                  </a:r>
                  <a:r>
                    <a:rPr lang="en-US" dirty="0" err="1">
                      <a:latin typeface="CMU Sans Serif Medium" panose="02000603000000000000" pitchFamily="2" charset="0"/>
                      <a:ea typeface="CMU Sans Serif Medium" panose="02000603000000000000" pitchFamily="2" charset="0"/>
                      <a:cs typeface="CMU Sans Serif Medium" panose="02000603000000000000" pitchFamily="2" charset="0"/>
                    </a:rPr>
                    <a:t>zu</a:t>
                  </a:r>
                  <a:r>
                    <a:rPr lang="en-US" dirty="0">
                      <a:latin typeface="CMU Sans Serif Medium" panose="02000603000000000000" pitchFamily="2" charset="0"/>
                      <a:ea typeface="CMU Sans Serif Medium" panose="02000603000000000000" pitchFamily="2" charset="0"/>
                      <a:cs typeface="CMU Sans Serif Medium" panose="02000603000000000000" pitchFamily="2" charset="0"/>
                    </a:rPr>
                    <a:t>-</a:t>
                  </a:r>
                  <a:r>
                    <a:rPr lang="en-US" dirty="0" err="1">
                      <a:latin typeface="CMU Sans Serif Medium" panose="02000603000000000000" pitchFamily="2" charset="0"/>
                      <a:ea typeface="CMU Sans Serif Medium" panose="02000603000000000000" pitchFamily="2" charset="0"/>
                      <a:cs typeface="CMU Sans Serif Medium" panose="02000603000000000000" pitchFamily="2" charset="0"/>
                    </a:rPr>
                    <a:t>Satelliten</a:t>
                  </a:r>
                  <a:r>
                    <a:rPr lang="en-US" dirty="0">
                      <a:latin typeface="CMU Sans Serif Medium" panose="02000603000000000000" pitchFamily="2" charset="0"/>
                      <a:ea typeface="CMU Sans Serif Medium" panose="02000603000000000000" pitchFamily="2" charset="0"/>
                      <a:cs typeface="CMU Sans Serif Medium" panose="02000603000000000000" pitchFamily="2" charset="0"/>
                    </a:rPr>
                    <a:t>-</a:t>
                  </a:r>
                </a:p>
                <a:p>
                  <a:pPr algn="ctr"/>
                  <a:r>
                    <a:rPr lang="en-US" dirty="0" err="1">
                      <a:latin typeface="CMU Sans Serif Medium" panose="02000603000000000000" pitchFamily="2" charset="0"/>
                      <a:ea typeface="CMU Sans Serif Medium" panose="02000603000000000000" pitchFamily="2" charset="0"/>
                      <a:cs typeface="CMU Sans Serif Medium" panose="02000603000000000000" pitchFamily="2" charset="0"/>
                    </a:rPr>
                    <a:t>Verbindung</a:t>
                  </a:r>
                  <a:endParaRPr lang="en-US" dirty="0"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endParaRPr>
                </a:p>
              </p:txBody>
            </p:sp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ACDFAAF8-ADF5-ABAC-F38F-660760AA5705}"/>
                    </a:ext>
                  </a:extLst>
                </p:cNvPr>
                <p:cNvSpPr/>
                <p:nvPr/>
              </p:nvSpPr>
              <p:spPr>
                <a:xfrm>
                  <a:off x="2612132" y="4542363"/>
                  <a:ext cx="502945" cy="262454"/>
                </a:xfrm>
                <a:custGeom>
                  <a:avLst/>
                  <a:gdLst>
                    <a:gd name="connsiteX0" fmla="*/ 251467 w 502945"/>
                    <a:gd name="connsiteY0" fmla="*/ 49398 h 262454"/>
                    <a:gd name="connsiteX1" fmla="*/ 251479 w 502945"/>
                    <a:gd name="connsiteY1" fmla="*/ 49398 h 262454"/>
                    <a:gd name="connsiteX2" fmla="*/ 475762 w 502945"/>
                    <a:gd name="connsiteY2" fmla="*/ 262454 h 262454"/>
                    <a:gd name="connsiteX3" fmla="*/ 502946 w 502945"/>
                    <a:gd name="connsiteY3" fmla="*/ 239222 h 262454"/>
                    <a:gd name="connsiteX4" fmla="*/ 251479 w 502945"/>
                    <a:gd name="connsiteY4" fmla="*/ 0 h 262454"/>
                    <a:gd name="connsiteX5" fmla="*/ 251467 w 502945"/>
                    <a:gd name="connsiteY5" fmla="*/ 0 h 262454"/>
                    <a:gd name="connsiteX6" fmla="*/ 0 w 502945"/>
                    <a:gd name="connsiteY6" fmla="*/ 239222 h 262454"/>
                    <a:gd name="connsiteX7" fmla="*/ 27184 w 502945"/>
                    <a:gd name="connsiteY7" fmla="*/ 262454 h 262454"/>
                    <a:gd name="connsiteX8" fmla="*/ 251467 w 502945"/>
                    <a:gd name="connsiteY8" fmla="*/ 49398 h 262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02945" h="262454">
                      <a:moveTo>
                        <a:pt x="251467" y="49398"/>
                      </a:moveTo>
                      <a:lnTo>
                        <a:pt x="251479" y="49398"/>
                      </a:lnTo>
                      <a:lnTo>
                        <a:pt x="475762" y="262454"/>
                      </a:lnTo>
                      <a:lnTo>
                        <a:pt x="502946" y="239222"/>
                      </a:lnTo>
                      <a:lnTo>
                        <a:pt x="251479" y="0"/>
                      </a:lnTo>
                      <a:lnTo>
                        <a:pt x="251467" y="0"/>
                      </a:lnTo>
                      <a:lnTo>
                        <a:pt x="0" y="239222"/>
                      </a:lnTo>
                      <a:lnTo>
                        <a:pt x="27184" y="262454"/>
                      </a:lnTo>
                      <a:lnTo>
                        <a:pt x="251467" y="493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59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D6018C20-5C44-D85A-7AD7-4C733ED6DC0C}"/>
                    </a:ext>
                  </a:extLst>
                </p:cNvPr>
                <p:cNvSpPr/>
                <p:nvPr/>
              </p:nvSpPr>
              <p:spPr>
                <a:xfrm>
                  <a:off x="2683971" y="4624788"/>
                  <a:ext cx="359255" cy="348681"/>
                </a:xfrm>
                <a:custGeom>
                  <a:avLst/>
                  <a:gdLst>
                    <a:gd name="connsiteX0" fmla="*/ 0 w 359255"/>
                    <a:gd name="connsiteY0" fmla="*/ 170640 h 348681"/>
                    <a:gd name="connsiteX1" fmla="*/ 0 w 359255"/>
                    <a:gd name="connsiteY1" fmla="*/ 348682 h 348681"/>
                    <a:gd name="connsiteX2" fmla="*/ 143702 w 359255"/>
                    <a:gd name="connsiteY2" fmla="*/ 348682 h 348681"/>
                    <a:gd name="connsiteX3" fmla="*/ 143702 w 359255"/>
                    <a:gd name="connsiteY3" fmla="*/ 198992 h 348681"/>
                    <a:gd name="connsiteX4" fmla="*/ 215553 w 359255"/>
                    <a:gd name="connsiteY4" fmla="*/ 198992 h 348681"/>
                    <a:gd name="connsiteX5" fmla="*/ 215553 w 359255"/>
                    <a:gd name="connsiteY5" fmla="*/ 348682 h 348681"/>
                    <a:gd name="connsiteX6" fmla="*/ 359256 w 359255"/>
                    <a:gd name="connsiteY6" fmla="*/ 348682 h 348681"/>
                    <a:gd name="connsiteX7" fmla="*/ 359256 w 359255"/>
                    <a:gd name="connsiteY7" fmla="*/ 170634 h 348681"/>
                    <a:gd name="connsiteX8" fmla="*/ 179634 w 359255"/>
                    <a:gd name="connsiteY8" fmla="*/ 0 h 348681"/>
                    <a:gd name="connsiteX9" fmla="*/ 0 w 359255"/>
                    <a:gd name="connsiteY9" fmla="*/ 170640 h 348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255" h="348681">
                      <a:moveTo>
                        <a:pt x="0" y="170640"/>
                      </a:moveTo>
                      <a:lnTo>
                        <a:pt x="0" y="348682"/>
                      </a:lnTo>
                      <a:lnTo>
                        <a:pt x="143702" y="348682"/>
                      </a:lnTo>
                      <a:lnTo>
                        <a:pt x="143702" y="198992"/>
                      </a:lnTo>
                      <a:lnTo>
                        <a:pt x="215553" y="198992"/>
                      </a:lnTo>
                      <a:lnTo>
                        <a:pt x="215553" y="348682"/>
                      </a:lnTo>
                      <a:lnTo>
                        <a:pt x="359256" y="348682"/>
                      </a:lnTo>
                      <a:lnTo>
                        <a:pt x="359256" y="170634"/>
                      </a:lnTo>
                      <a:lnTo>
                        <a:pt x="179634" y="0"/>
                      </a:lnTo>
                      <a:lnTo>
                        <a:pt x="0" y="1706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59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BE978FEA-5145-C438-F773-858A12B4870A}"/>
                    </a:ext>
                  </a:extLst>
                </p:cNvPr>
                <p:cNvSpPr/>
                <p:nvPr/>
              </p:nvSpPr>
              <p:spPr>
                <a:xfrm>
                  <a:off x="2971407" y="4584898"/>
                  <a:ext cx="71202" cy="71202"/>
                </a:xfrm>
                <a:custGeom>
                  <a:avLst/>
                  <a:gdLst>
                    <a:gd name="connsiteX0" fmla="*/ 0 w 71202"/>
                    <a:gd name="connsiteY0" fmla="*/ 0 h 71202"/>
                    <a:gd name="connsiteX1" fmla="*/ 7 w 71202"/>
                    <a:gd name="connsiteY1" fmla="*/ 23447 h 71202"/>
                    <a:gd name="connsiteX2" fmla="*/ 33508 w 71202"/>
                    <a:gd name="connsiteY2" fmla="*/ 37694 h 71202"/>
                    <a:gd name="connsiteX3" fmla="*/ 47754 w 71202"/>
                    <a:gd name="connsiteY3" fmla="*/ 71196 h 71202"/>
                    <a:gd name="connsiteX4" fmla="*/ 71202 w 71202"/>
                    <a:gd name="connsiteY4" fmla="*/ 71202 h 71202"/>
                    <a:gd name="connsiteX5" fmla="*/ 0 w 71202"/>
                    <a:gd name="connsiteY5" fmla="*/ 0 h 71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202" h="71202">
                      <a:moveTo>
                        <a:pt x="0" y="0"/>
                      </a:moveTo>
                      <a:lnTo>
                        <a:pt x="7" y="23447"/>
                      </a:lnTo>
                      <a:cubicBezTo>
                        <a:pt x="12625" y="23547"/>
                        <a:pt x="24683" y="28675"/>
                        <a:pt x="33508" y="37694"/>
                      </a:cubicBezTo>
                      <a:cubicBezTo>
                        <a:pt x="42431" y="46585"/>
                        <a:pt x="47541" y="58602"/>
                        <a:pt x="47754" y="71196"/>
                      </a:cubicBezTo>
                      <a:lnTo>
                        <a:pt x="71202" y="71202"/>
                      </a:lnTo>
                      <a:cubicBezTo>
                        <a:pt x="71023" y="31953"/>
                        <a:pt x="39249" y="179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9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06752926-01B3-5A95-197A-21D134736F8B}"/>
                    </a:ext>
                  </a:extLst>
                </p:cNvPr>
                <p:cNvSpPr/>
                <p:nvPr/>
              </p:nvSpPr>
              <p:spPr>
                <a:xfrm>
                  <a:off x="2971394" y="4537999"/>
                  <a:ext cx="118114" cy="118114"/>
                </a:xfrm>
                <a:custGeom>
                  <a:avLst/>
                  <a:gdLst>
                    <a:gd name="connsiteX0" fmla="*/ 118112 w 118114"/>
                    <a:gd name="connsiteY0" fmla="*/ 118115 h 118114"/>
                    <a:gd name="connsiteX1" fmla="*/ 1596 w 118114"/>
                    <a:gd name="connsiteY1" fmla="*/ 3 h 118114"/>
                    <a:gd name="connsiteX2" fmla="*/ 0 w 118114"/>
                    <a:gd name="connsiteY2" fmla="*/ 3 h 118114"/>
                    <a:gd name="connsiteX3" fmla="*/ 7 w 118114"/>
                    <a:gd name="connsiteY3" fmla="*/ 23452 h 118114"/>
                    <a:gd name="connsiteX4" fmla="*/ 94664 w 118114"/>
                    <a:gd name="connsiteY4" fmla="*/ 117627 h 118114"/>
                    <a:gd name="connsiteX5" fmla="*/ 94664 w 118114"/>
                    <a:gd name="connsiteY5" fmla="*/ 118107 h 118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114" h="118114">
                      <a:moveTo>
                        <a:pt x="118112" y="118115"/>
                      </a:moveTo>
                      <a:cubicBezTo>
                        <a:pt x="118553" y="53324"/>
                        <a:pt x="66387" y="443"/>
                        <a:pt x="1596" y="3"/>
                      </a:cubicBezTo>
                      <a:cubicBezTo>
                        <a:pt x="1064" y="-1"/>
                        <a:pt x="532" y="-1"/>
                        <a:pt x="0" y="3"/>
                      </a:cubicBezTo>
                      <a:lnTo>
                        <a:pt x="7" y="23452"/>
                      </a:lnTo>
                      <a:cubicBezTo>
                        <a:pt x="52151" y="23319"/>
                        <a:pt x="94531" y="65482"/>
                        <a:pt x="94664" y="117627"/>
                      </a:cubicBezTo>
                      <a:cubicBezTo>
                        <a:pt x="94664" y="117787"/>
                        <a:pt x="94664" y="117948"/>
                        <a:pt x="94664" y="11810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9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E1A11787-838D-D97B-D0CF-1AEEBF43E707}"/>
                    </a:ext>
                  </a:extLst>
                </p:cNvPr>
                <p:cNvSpPr/>
                <p:nvPr/>
              </p:nvSpPr>
              <p:spPr>
                <a:xfrm>
                  <a:off x="2971380" y="4490268"/>
                  <a:ext cx="165859" cy="165858"/>
                </a:xfrm>
                <a:custGeom>
                  <a:avLst/>
                  <a:gdLst>
                    <a:gd name="connsiteX0" fmla="*/ 0 w 165859"/>
                    <a:gd name="connsiteY0" fmla="*/ 0 h 165858"/>
                    <a:gd name="connsiteX1" fmla="*/ 7 w 165859"/>
                    <a:gd name="connsiteY1" fmla="*/ 23447 h 165858"/>
                    <a:gd name="connsiteX2" fmla="*/ 142411 w 165859"/>
                    <a:gd name="connsiteY2" fmla="*/ 165853 h 165858"/>
                    <a:gd name="connsiteX3" fmla="*/ 165859 w 165859"/>
                    <a:gd name="connsiteY3" fmla="*/ 165859 h 165858"/>
                    <a:gd name="connsiteX4" fmla="*/ 0 w 165859"/>
                    <a:gd name="connsiteY4" fmla="*/ 0 h 165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859" h="165858">
                      <a:moveTo>
                        <a:pt x="0" y="0"/>
                      </a:moveTo>
                      <a:lnTo>
                        <a:pt x="7" y="23447"/>
                      </a:lnTo>
                      <a:cubicBezTo>
                        <a:pt x="78505" y="23807"/>
                        <a:pt x="142052" y="87354"/>
                        <a:pt x="142411" y="165853"/>
                      </a:cubicBezTo>
                      <a:lnTo>
                        <a:pt x="165859" y="165859"/>
                      </a:lnTo>
                      <a:cubicBezTo>
                        <a:pt x="165812" y="74277"/>
                        <a:pt x="91581" y="47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95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" name="Graphic 32" descr="World with solid fill">
                  <a:extLst>
                    <a:ext uri="{FF2B5EF4-FFF2-40B4-BE49-F238E27FC236}">
                      <a16:creationId xmlns:a16="http://schemas.microsoft.com/office/drawing/2014/main" id="{E38A2EB4-1670-1B8D-1601-CE1D06177323}"/>
                    </a:ext>
                  </a:extLst>
                </p:cNvPr>
                <p:cNvSpPr/>
                <p:nvPr/>
              </p:nvSpPr>
              <p:spPr>
                <a:xfrm>
                  <a:off x="10001253" y="4404212"/>
                  <a:ext cx="723900" cy="723900"/>
                </a:xfrm>
                <a:custGeom>
                  <a:avLst/>
                  <a:gdLst>
                    <a:gd name="connsiteX0" fmla="*/ 414338 w 723900"/>
                    <a:gd name="connsiteY0" fmla="*/ 661988 h 723900"/>
                    <a:gd name="connsiteX1" fmla="*/ 551498 w 723900"/>
                    <a:gd name="connsiteY1" fmla="*/ 381000 h 723900"/>
                    <a:gd name="connsiteX2" fmla="*/ 665798 w 723900"/>
                    <a:gd name="connsiteY2" fmla="*/ 381000 h 723900"/>
                    <a:gd name="connsiteX3" fmla="*/ 414338 w 723900"/>
                    <a:gd name="connsiteY3" fmla="*/ 661988 h 723900"/>
                    <a:gd name="connsiteX4" fmla="*/ 58103 w 723900"/>
                    <a:gd name="connsiteY4" fmla="*/ 381000 h 723900"/>
                    <a:gd name="connsiteX5" fmla="*/ 172403 w 723900"/>
                    <a:gd name="connsiteY5" fmla="*/ 381000 h 723900"/>
                    <a:gd name="connsiteX6" fmla="*/ 309563 w 723900"/>
                    <a:gd name="connsiteY6" fmla="*/ 661988 h 723900"/>
                    <a:gd name="connsiteX7" fmla="*/ 58103 w 723900"/>
                    <a:gd name="connsiteY7" fmla="*/ 381000 h 723900"/>
                    <a:gd name="connsiteX8" fmla="*/ 309563 w 723900"/>
                    <a:gd name="connsiteY8" fmla="*/ 61913 h 723900"/>
                    <a:gd name="connsiteX9" fmla="*/ 172403 w 723900"/>
                    <a:gd name="connsiteY9" fmla="*/ 342900 h 723900"/>
                    <a:gd name="connsiteX10" fmla="*/ 58103 w 723900"/>
                    <a:gd name="connsiteY10" fmla="*/ 342900 h 723900"/>
                    <a:gd name="connsiteX11" fmla="*/ 309563 w 723900"/>
                    <a:gd name="connsiteY11" fmla="*/ 61913 h 723900"/>
                    <a:gd name="connsiteX12" fmla="*/ 381000 w 723900"/>
                    <a:gd name="connsiteY12" fmla="*/ 381000 h 723900"/>
                    <a:gd name="connsiteX13" fmla="*/ 513398 w 723900"/>
                    <a:gd name="connsiteY13" fmla="*/ 381000 h 723900"/>
                    <a:gd name="connsiteX14" fmla="*/ 381000 w 723900"/>
                    <a:gd name="connsiteY14" fmla="*/ 642938 h 723900"/>
                    <a:gd name="connsiteX15" fmla="*/ 381000 w 723900"/>
                    <a:gd name="connsiteY15" fmla="*/ 381000 h 723900"/>
                    <a:gd name="connsiteX16" fmla="*/ 342900 w 723900"/>
                    <a:gd name="connsiteY16" fmla="*/ 381000 h 723900"/>
                    <a:gd name="connsiteX17" fmla="*/ 342900 w 723900"/>
                    <a:gd name="connsiteY17" fmla="*/ 642938 h 723900"/>
                    <a:gd name="connsiteX18" fmla="*/ 210502 w 723900"/>
                    <a:gd name="connsiteY18" fmla="*/ 381000 h 723900"/>
                    <a:gd name="connsiteX19" fmla="*/ 342900 w 723900"/>
                    <a:gd name="connsiteY19" fmla="*/ 381000 h 723900"/>
                    <a:gd name="connsiteX20" fmla="*/ 381000 w 723900"/>
                    <a:gd name="connsiteY20" fmla="*/ 80963 h 723900"/>
                    <a:gd name="connsiteX21" fmla="*/ 513398 w 723900"/>
                    <a:gd name="connsiteY21" fmla="*/ 342900 h 723900"/>
                    <a:gd name="connsiteX22" fmla="*/ 381000 w 723900"/>
                    <a:gd name="connsiteY22" fmla="*/ 342900 h 723900"/>
                    <a:gd name="connsiteX23" fmla="*/ 381000 w 723900"/>
                    <a:gd name="connsiteY23" fmla="*/ 80963 h 723900"/>
                    <a:gd name="connsiteX24" fmla="*/ 342900 w 723900"/>
                    <a:gd name="connsiteY24" fmla="*/ 342900 h 723900"/>
                    <a:gd name="connsiteX25" fmla="*/ 210502 w 723900"/>
                    <a:gd name="connsiteY25" fmla="*/ 342900 h 723900"/>
                    <a:gd name="connsiteX26" fmla="*/ 342900 w 723900"/>
                    <a:gd name="connsiteY26" fmla="*/ 80963 h 723900"/>
                    <a:gd name="connsiteX27" fmla="*/ 342900 w 723900"/>
                    <a:gd name="connsiteY27" fmla="*/ 342900 h 723900"/>
                    <a:gd name="connsiteX28" fmla="*/ 665798 w 723900"/>
                    <a:gd name="connsiteY28" fmla="*/ 342900 h 723900"/>
                    <a:gd name="connsiteX29" fmla="*/ 551498 w 723900"/>
                    <a:gd name="connsiteY29" fmla="*/ 342900 h 723900"/>
                    <a:gd name="connsiteX30" fmla="*/ 414338 w 723900"/>
                    <a:gd name="connsiteY30" fmla="*/ 61913 h 723900"/>
                    <a:gd name="connsiteX31" fmla="*/ 665798 w 723900"/>
                    <a:gd name="connsiteY31" fmla="*/ 342900 h 723900"/>
                    <a:gd name="connsiteX32" fmla="*/ 361950 w 723900"/>
                    <a:gd name="connsiteY32" fmla="*/ 0 h 723900"/>
                    <a:gd name="connsiteX33" fmla="*/ 0 w 723900"/>
                    <a:gd name="connsiteY33" fmla="*/ 361950 h 723900"/>
                    <a:gd name="connsiteX34" fmla="*/ 361950 w 723900"/>
                    <a:gd name="connsiteY34" fmla="*/ 723900 h 723900"/>
                    <a:gd name="connsiteX35" fmla="*/ 723900 w 723900"/>
                    <a:gd name="connsiteY35" fmla="*/ 361950 h 723900"/>
                    <a:gd name="connsiteX36" fmla="*/ 361950 w 723900"/>
                    <a:gd name="connsiteY36" fmla="*/ 0 h 723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723900" h="723900">
                      <a:moveTo>
                        <a:pt x="414338" y="661988"/>
                      </a:moveTo>
                      <a:cubicBezTo>
                        <a:pt x="476250" y="585788"/>
                        <a:pt x="544830" y="489585"/>
                        <a:pt x="551498" y="381000"/>
                      </a:cubicBezTo>
                      <a:lnTo>
                        <a:pt x="665798" y="381000"/>
                      </a:lnTo>
                      <a:cubicBezTo>
                        <a:pt x="657225" y="522923"/>
                        <a:pt x="551498" y="638175"/>
                        <a:pt x="414338" y="661988"/>
                      </a:cubicBezTo>
                      <a:close/>
                      <a:moveTo>
                        <a:pt x="58103" y="381000"/>
                      </a:moveTo>
                      <a:lnTo>
                        <a:pt x="172403" y="381000"/>
                      </a:lnTo>
                      <a:cubicBezTo>
                        <a:pt x="180023" y="489585"/>
                        <a:pt x="247650" y="585788"/>
                        <a:pt x="309563" y="661988"/>
                      </a:cubicBezTo>
                      <a:cubicBezTo>
                        <a:pt x="172403" y="638175"/>
                        <a:pt x="66675" y="522923"/>
                        <a:pt x="58103" y="381000"/>
                      </a:cubicBezTo>
                      <a:close/>
                      <a:moveTo>
                        <a:pt x="309563" y="61913"/>
                      </a:moveTo>
                      <a:cubicBezTo>
                        <a:pt x="247650" y="138113"/>
                        <a:pt x="179070" y="234315"/>
                        <a:pt x="172403" y="342900"/>
                      </a:cubicBezTo>
                      <a:lnTo>
                        <a:pt x="58103" y="342900"/>
                      </a:lnTo>
                      <a:cubicBezTo>
                        <a:pt x="66675" y="200978"/>
                        <a:pt x="172403" y="85725"/>
                        <a:pt x="309563" y="61913"/>
                      </a:cubicBezTo>
                      <a:close/>
                      <a:moveTo>
                        <a:pt x="381000" y="381000"/>
                      </a:moveTo>
                      <a:lnTo>
                        <a:pt x="513398" y="381000"/>
                      </a:lnTo>
                      <a:cubicBezTo>
                        <a:pt x="505778" y="479108"/>
                        <a:pt x="441960" y="567690"/>
                        <a:pt x="381000" y="642938"/>
                      </a:cubicBezTo>
                      <a:lnTo>
                        <a:pt x="381000" y="381000"/>
                      </a:lnTo>
                      <a:close/>
                      <a:moveTo>
                        <a:pt x="342900" y="381000"/>
                      </a:moveTo>
                      <a:lnTo>
                        <a:pt x="342900" y="642938"/>
                      </a:lnTo>
                      <a:cubicBezTo>
                        <a:pt x="281940" y="567690"/>
                        <a:pt x="218123" y="479108"/>
                        <a:pt x="210502" y="381000"/>
                      </a:cubicBezTo>
                      <a:lnTo>
                        <a:pt x="342900" y="381000"/>
                      </a:lnTo>
                      <a:close/>
                      <a:moveTo>
                        <a:pt x="381000" y="80963"/>
                      </a:moveTo>
                      <a:cubicBezTo>
                        <a:pt x="441960" y="156210"/>
                        <a:pt x="505778" y="243840"/>
                        <a:pt x="513398" y="342900"/>
                      </a:cubicBezTo>
                      <a:lnTo>
                        <a:pt x="381000" y="342900"/>
                      </a:lnTo>
                      <a:lnTo>
                        <a:pt x="381000" y="80963"/>
                      </a:lnTo>
                      <a:close/>
                      <a:moveTo>
                        <a:pt x="342900" y="342900"/>
                      </a:moveTo>
                      <a:lnTo>
                        <a:pt x="210502" y="342900"/>
                      </a:lnTo>
                      <a:cubicBezTo>
                        <a:pt x="218123" y="244793"/>
                        <a:pt x="281940" y="156210"/>
                        <a:pt x="342900" y="80963"/>
                      </a:cubicBezTo>
                      <a:lnTo>
                        <a:pt x="342900" y="342900"/>
                      </a:lnTo>
                      <a:close/>
                      <a:moveTo>
                        <a:pt x="665798" y="342900"/>
                      </a:moveTo>
                      <a:lnTo>
                        <a:pt x="551498" y="342900"/>
                      </a:lnTo>
                      <a:cubicBezTo>
                        <a:pt x="544830" y="234315"/>
                        <a:pt x="476250" y="138113"/>
                        <a:pt x="414338" y="61913"/>
                      </a:cubicBezTo>
                      <a:cubicBezTo>
                        <a:pt x="551498" y="85725"/>
                        <a:pt x="657225" y="200978"/>
                        <a:pt x="665798" y="342900"/>
                      </a:cubicBezTo>
                      <a:close/>
                      <a:moveTo>
                        <a:pt x="361950" y="0"/>
                      </a:moveTo>
                      <a:cubicBezTo>
                        <a:pt x="161925" y="0"/>
                        <a:pt x="0" y="161925"/>
                        <a:pt x="0" y="361950"/>
                      </a:cubicBezTo>
                      <a:cubicBezTo>
                        <a:pt x="0" y="561975"/>
                        <a:pt x="161925" y="723900"/>
                        <a:pt x="361950" y="723900"/>
                      </a:cubicBezTo>
                      <a:cubicBezTo>
                        <a:pt x="561975" y="723900"/>
                        <a:pt x="723900" y="561975"/>
                        <a:pt x="723900" y="361950"/>
                      </a:cubicBezTo>
                      <a:cubicBezTo>
                        <a:pt x="723900" y="161925"/>
                        <a:pt x="561975" y="0"/>
                        <a:pt x="36195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98ECD74B-1D83-119B-9751-EA6161285BC2}"/>
                    </a:ext>
                  </a:extLst>
                </p:cNvPr>
                <p:cNvSpPr/>
                <p:nvPr/>
              </p:nvSpPr>
              <p:spPr>
                <a:xfrm>
                  <a:off x="9638270" y="4929421"/>
                  <a:ext cx="483936" cy="162774"/>
                </a:xfrm>
                <a:custGeom>
                  <a:avLst/>
                  <a:gdLst>
                    <a:gd name="connsiteX0" fmla="*/ 0 w 1013254"/>
                    <a:gd name="connsiteY0" fmla="*/ 67261 h 193103"/>
                    <a:gd name="connsiteX1" fmla="*/ 296562 w 1013254"/>
                    <a:gd name="connsiteY1" fmla="*/ 5478 h 193103"/>
                    <a:gd name="connsiteX2" fmla="*/ 617838 w 1013254"/>
                    <a:gd name="connsiteY2" fmla="*/ 190829 h 193103"/>
                    <a:gd name="connsiteX3" fmla="*/ 1013254 w 1013254"/>
                    <a:gd name="connsiteY3" fmla="*/ 91975 h 1931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3254" h="193103">
                      <a:moveTo>
                        <a:pt x="0" y="67261"/>
                      </a:moveTo>
                      <a:cubicBezTo>
                        <a:pt x="96794" y="26072"/>
                        <a:pt x="193589" y="-15117"/>
                        <a:pt x="296562" y="5478"/>
                      </a:cubicBezTo>
                      <a:cubicBezTo>
                        <a:pt x="399535" y="26073"/>
                        <a:pt x="498389" y="176413"/>
                        <a:pt x="617838" y="190829"/>
                      </a:cubicBezTo>
                      <a:cubicBezTo>
                        <a:pt x="737287" y="205245"/>
                        <a:pt x="875270" y="148610"/>
                        <a:pt x="1013254" y="9197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DB619F5A-BD8E-B41D-46CA-B7FDE0752DC9}"/>
                    </a:ext>
                  </a:extLst>
                </p:cNvPr>
                <p:cNvSpPr/>
                <p:nvPr/>
              </p:nvSpPr>
              <p:spPr>
                <a:xfrm>
                  <a:off x="6018991" y="2739402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74FD80AD-EF97-8778-4D80-B323A65AD2B6}"/>
                    </a:ext>
                  </a:extLst>
                </p:cNvPr>
                <p:cNvSpPr/>
                <p:nvPr/>
              </p:nvSpPr>
              <p:spPr>
                <a:xfrm>
                  <a:off x="6018991" y="2701302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407F0558-73AB-9876-6550-39024791F134}"/>
                    </a:ext>
                  </a:extLst>
                </p:cNvPr>
                <p:cNvSpPr/>
                <p:nvPr/>
              </p:nvSpPr>
              <p:spPr>
                <a:xfrm>
                  <a:off x="6018991" y="2777502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5B0C216A-43AA-0F63-7F93-037EEB016CA9}"/>
                    </a:ext>
                  </a:extLst>
                </p:cNvPr>
                <p:cNvSpPr/>
                <p:nvPr/>
              </p:nvSpPr>
              <p:spPr>
                <a:xfrm>
                  <a:off x="6018991" y="2891802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B5391D1A-D8AF-4A49-5AD5-D1D4F1070030}"/>
                    </a:ext>
                  </a:extLst>
                </p:cNvPr>
                <p:cNvSpPr/>
                <p:nvPr/>
              </p:nvSpPr>
              <p:spPr>
                <a:xfrm>
                  <a:off x="6018991" y="2853702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941B8867-7083-2F80-9915-756ECE6EADA2}"/>
                    </a:ext>
                  </a:extLst>
                </p:cNvPr>
                <p:cNvSpPr/>
                <p:nvPr/>
              </p:nvSpPr>
              <p:spPr>
                <a:xfrm>
                  <a:off x="6018991" y="2815602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F4F3760A-CE84-B755-2070-008D2540B781}"/>
                    </a:ext>
                  </a:extLst>
                </p:cNvPr>
                <p:cNvSpPr/>
                <p:nvPr/>
              </p:nvSpPr>
              <p:spPr>
                <a:xfrm>
                  <a:off x="6347603" y="2853702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012FD62F-7C33-F655-1C8A-DE12559346FD}"/>
                    </a:ext>
                  </a:extLst>
                </p:cNvPr>
                <p:cNvSpPr/>
                <p:nvPr/>
              </p:nvSpPr>
              <p:spPr>
                <a:xfrm>
                  <a:off x="6347603" y="2891802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860F9681-3902-FDB9-7817-D3086EE6840E}"/>
                    </a:ext>
                  </a:extLst>
                </p:cNvPr>
                <p:cNvSpPr/>
                <p:nvPr/>
              </p:nvSpPr>
              <p:spPr>
                <a:xfrm>
                  <a:off x="6347603" y="2815602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 106">
                  <a:extLst>
                    <a:ext uri="{FF2B5EF4-FFF2-40B4-BE49-F238E27FC236}">
                      <a16:creationId xmlns:a16="http://schemas.microsoft.com/office/drawing/2014/main" id="{6073EF71-C13C-972E-A71A-9C060FF4E520}"/>
                    </a:ext>
                  </a:extLst>
                </p:cNvPr>
                <p:cNvSpPr/>
                <p:nvPr/>
              </p:nvSpPr>
              <p:spPr>
                <a:xfrm>
                  <a:off x="6347603" y="2701302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 107">
                  <a:extLst>
                    <a:ext uri="{FF2B5EF4-FFF2-40B4-BE49-F238E27FC236}">
                      <a16:creationId xmlns:a16="http://schemas.microsoft.com/office/drawing/2014/main" id="{7E4A9387-C48D-7E11-69A3-C33694AC45B8}"/>
                    </a:ext>
                  </a:extLst>
                </p:cNvPr>
                <p:cNvSpPr/>
                <p:nvPr/>
              </p:nvSpPr>
              <p:spPr>
                <a:xfrm>
                  <a:off x="6347603" y="2777502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6785613A-3423-AA6B-A1E6-FB8F144B9866}"/>
                    </a:ext>
                  </a:extLst>
                </p:cNvPr>
                <p:cNvSpPr/>
                <p:nvPr/>
              </p:nvSpPr>
              <p:spPr>
                <a:xfrm>
                  <a:off x="6347603" y="2739402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BE6A4106-BA25-28DF-E70D-36DE35B7230D}"/>
                    </a:ext>
                  </a:extLst>
                </p:cNvPr>
                <p:cNvSpPr/>
                <p:nvPr/>
              </p:nvSpPr>
              <p:spPr>
                <a:xfrm>
                  <a:off x="6209491" y="2625102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 110">
                  <a:extLst>
                    <a:ext uri="{FF2B5EF4-FFF2-40B4-BE49-F238E27FC236}">
                      <a16:creationId xmlns:a16="http://schemas.microsoft.com/office/drawing/2014/main" id="{4B14BF2A-B998-5F76-8E63-1635BD7C5C33}"/>
                    </a:ext>
                  </a:extLst>
                </p:cNvPr>
                <p:cNvSpPr/>
                <p:nvPr/>
              </p:nvSpPr>
              <p:spPr>
                <a:xfrm>
                  <a:off x="6285691" y="2625102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2E3D8267-F75F-FA02-B5E7-FAC6C7F1ECCE}"/>
                    </a:ext>
                  </a:extLst>
                </p:cNvPr>
                <p:cNvSpPr/>
                <p:nvPr/>
              </p:nvSpPr>
              <p:spPr>
                <a:xfrm>
                  <a:off x="6247591" y="2625102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 112">
                  <a:extLst>
                    <a:ext uri="{FF2B5EF4-FFF2-40B4-BE49-F238E27FC236}">
                      <a16:creationId xmlns:a16="http://schemas.microsoft.com/office/drawing/2014/main" id="{251DADDA-07D7-6785-0E18-47A6C95DBDF7}"/>
                    </a:ext>
                  </a:extLst>
                </p:cNvPr>
                <p:cNvSpPr/>
                <p:nvPr/>
              </p:nvSpPr>
              <p:spPr>
                <a:xfrm>
                  <a:off x="6171391" y="2625102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9732350F-233E-0879-E568-44F3691829ED}"/>
                    </a:ext>
                  </a:extLst>
                </p:cNvPr>
                <p:cNvSpPr/>
                <p:nvPr/>
              </p:nvSpPr>
              <p:spPr>
                <a:xfrm>
                  <a:off x="6095191" y="2625102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FFE7ECEF-ABF6-B9B1-3C8F-14B43362267B}"/>
                    </a:ext>
                  </a:extLst>
                </p:cNvPr>
                <p:cNvSpPr/>
                <p:nvPr/>
              </p:nvSpPr>
              <p:spPr>
                <a:xfrm>
                  <a:off x="6133291" y="2625102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7D888978-CB54-677E-709E-22621FB867FE}"/>
                    </a:ext>
                  </a:extLst>
                </p:cNvPr>
                <p:cNvSpPr/>
                <p:nvPr/>
              </p:nvSpPr>
              <p:spPr>
                <a:xfrm>
                  <a:off x="6133291" y="2953714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 116">
                  <a:extLst>
                    <a:ext uri="{FF2B5EF4-FFF2-40B4-BE49-F238E27FC236}">
                      <a16:creationId xmlns:a16="http://schemas.microsoft.com/office/drawing/2014/main" id="{8166FBFC-E829-620A-0791-941AD980A2CC}"/>
                    </a:ext>
                  </a:extLst>
                </p:cNvPr>
                <p:cNvSpPr/>
                <p:nvPr/>
              </p:nvSpPr>
              <p:spPr>
                <a:xfrm>
                  <a:off x="6095191" y="2953714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525F3607-9A12-D616-5E04-13B979A6ED94}"/>
                    </a:ext>
                  </a:extLst>
                </p:cNvPr>
                <p:cNvSpPr/>
                <p:nvPr/>
              </p:nvSpPr>
              <p:spPr>
                <a:xfrm>
                  <a:off x="6171391" y="2953714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 118">
                  <a:extLst>
                    <a:ext uri="{FF2B5EF4-FFF2-40B4-BE49-F238E27FC236}">
                      <a16:creationId xmlns:a16="http://schemas.microsoft.com/office/drawing/2014/main" id="{C8AFAFAA-AB51-774D-7BB3-7EADF2531353}"/>
                    </a:ext>
                  </a:extLst>
                </p:cNvPr>
                <p:cNvSpPr/>
                <p:nvPr/>
              </p:nvSpPr>
              <p:spPr>
                <a:xfrm>
                  <a:off x="6209491" y="2953714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 119">
                  <a:extLst>
                    <a:ext uri="{FF2B5EF4-FFF2-40B4-BE49-F238E27FC236}">
                      <a16:creationId xmlns:a16="http://schemas.microsoft.com/office/drawing/2014/main" id="{FC167407-268E-430B-9EC6-47213F1D3AD1}"/>
                    </a:ext>
                  </a:extLst>
                </p:cNvPr>
                <p:cNvSpPr/>
                <p:nvPr/>
              </p:nvSpPr>
              <p:spPr>
                <a:xfrm>
                  <a:off x="6247591" y="2953714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 120">
                  <a:extLst>
                    <a:ext uri="{FF2B5EF4-FFF2-40B4-BE49-F238E27FC236}">
                      <a16:creationId xmlns:a16="http://schemas.microsoft.com/office/drawing/2014/main" id="{10ACAAE3-42DD-EA2F-D8E8-F899BECC3041}"/>
                    </a:ext>
                  </a:extLst>
                </p:cNvPr>
                <p:cNvSpPr/>
                <p:nvPr/>
              </p:nvSpPr>
              <p:spPr>
                <a:xfrm>
                  <a:off x="6285691" y="2953714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D4D3E6A5-B0FE-29E6-5DC9-8987B5E7CF21}"/>
                    </a:ext>
                  </a:extLst>
                </p:cNvPr>
                <p:cNvSpPr/>
                <p:nvPr/>
              </p:nvSpPr>
              <p:spPr>
                <a:xfrm>
                  <a:off x="6138053" y="2744164"/>
                  <a:ext cx="123825" cy="123825"/>
                </a:xfrm>
                <a:custGeom>
                  <a:avLst/>
                  <a:gdLst>
                    <a:gd name="connsiteX0" fmla="*/ 0 w 123825"/>
                    <a:gd name="connsiteY0" fmla="*/ 0 h 123825"/>
                    <a:gd name="connsiteX1" fmla="*/ 123825 w 123825"/>
                    <a:gd name="connsiteY1" fmla="*/ 0 h 123825"/>
                    <a:gd name="connsiteX2" fmla="*/ 123825 w 123825"/>
                    <a:gd name="connsiteY2" fmla="*/ 123825 h 123825"/>
                    <a:gd name="connsiteX3" fmla="*/ 0 w 123825"/>
                    <a:gd name="connsiteY3" fmla="*/ 123825 h 123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825" h="123825">
                      <a:moveTo>
                        <a:pt x="0" y="0"/>
                      </a:moveTo>
                      <a:lnTo>
                        <a:pt x="123825" y="0"/>
                      </a:lnTo>
                      <a:lnTo>
                        <a:pt x="123825" y="123825"/>
                      </a:lnTo>
                      <a:lnTo>
                        <a:pt x="0" y="12382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B44B87BB-5ECF-EDAF-CB8B-ADF81489795E}"/>
                    </a:ext>
                  </a:extLst>
                </p:cNvPr>
                <p:cNvSpPr/>
                <p:nvPr/>
              </p:nvSpPr>
              <p:spPr>
                <a:xfrm>
                  <a:off x="6071378" y="2677489"/>
                  <a:ext cx="257175" cy="257175"/>
                </a:xfrm>
                <a:custGeom>
                  <a:avLst/>
                  <a:gdLst>
                    <a:gd name="connsiteX0" fmla="*/ 238125 w 257175"/>
                    <a:gd name="connsiteY0" fmla="*/ 0 h 257175"/>
                    <a:gd name="connsiteX1" fmla="*/ 19050 w 257175"/>
                    <a:gd name="connsiteY1" fmla="*/ 0 h 257175"/>
                    <a:gd name="connsiteX2" fmla="*/ 0 w 257175"/>
                    <a:gd name="connsiteY2" fmla="*/ 19050 h 257175"/>
                    <a:gd name="connsiteX3" fmla="*/ 0 w 257175"/>
                    <a:gd name="connsiteY3" fmla="*/ 238125 h 257175"/>
                    <a:gd name="connsiteX4" fmla="*/ 19050 w 257175"/>
                    <a:gd name="connsiteY4" fmla="*/ 257175 h 257175"/>
                    <a:gd name="connsiteX5" fmla="*/ 238125 w 257175"/>
                    <a:gd name="connsiteY5" fmla="*/ 257175 h 257175"/>
                    <a:gd name="connsiteX6" fmla="*/ 257175 w 257175"/>
                    <a:gd name="connsiteY6" fmla="*/ 238125 h 257175"/>
                    <a:gd name="connsiteX7" fmla="*/ 257175 w 257175"/>
                    <a:gd name="connsiteY7" fmla="*/ 19050 h 257175"/>
                    <a:gd name="connsiteX8" fmla="*/ 238125 w 257175"/>
                    <a:gd name="connsiteY8" fmla="*/ 0 h 257175"/>
                    <a:gd name="connsiteX9" fmla="*/ 209550 w 257175"/>
                    <a:gd name="connsiteY9" fmla="*/ 209550 h 257175"/>
                    <a:gd name="connsiteX10" fmla="*/ 47625 w 257175"/>
                    <a:gd name="connsiteY10" fmla="*/ 209550 h 257175"/>
                    <a:gd name="connsiteX11" fmla="*/ 47625 w 257175"/>
                    <a:gd name="connsiteY11" fmla="*/ 47625 h 257175"/>
                    <a:gd name="connsiteX12" fmla="*/ 209550 w 257175"/>
                    <a:gd name="connsiteY12" fmla="*/ 47625 h 25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7175" h="257175">
                      <a:moveTo>
                        <a:pt x="238125" y="0"/>
                      </a:moveTo>
                      <a:lnTo>
                        <a:pt x="19050" y="0"/>
                      </a:lnTo>
                      <a:cubicBezTo>
                        <a:pt x="8529" y="0"/>
                        <a:pt x="0" y="8529"/>
                        <a:pt x="0" y="19050"/>
                      </a:cubicBezTo>
                      <a:lnTo>
                        <a:pt x="0" y="238125"/>
                      </a:lnTo>
                      <a:cubicBezTo>
                        <a:pt x="0" y="248646"/>
                        <a:pt x="8529" y="257175"/>
                        <a:pt x="19050" y="257175"/>
                      </a:cubicBezTo>
                      <a:lnTo>
                        <a:pt x="238125" y="257175"/>
                      </a:lnTo>
                      <a:cubicBezTo>
                        <a:pt x="248646" y="257175"/>
                        <a:pt x="257175" y="248646"/>
                        <a:pt x="257175" y="238125"/>
                      </a:cubicBezTo>
                      <a:lnTo>
                        <a:pt x="257175" y="19050"/>
                      </a:lnTo>
                      <a:cubicBezTo>
                        <a:pt x="257175" y="8529"/>
                        <a:pt x="248646" y="0"/>
                        <a:pt x="238125" y="0"/>
                      </a:cubicBezTo>
                      <a:close/>
                      <a:moveTo>
                        <a:pt x="209550" y="209550"/>
                      </a:moveTo>
                      <a:lnTo>
                        <a:pt x="47625" y="209550"/>
                      </a:lnTo>
                      <a:lnTo>
                        <a:pt x="47625" y="47625"/>
                      </a:lnTo>
                      <a:lnTo>
                        <a:pt x="209550" y="4762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FB32187-5366-4CD9-784A-050A148F6E27}"/>
                    </a:ext>
                  </a:extLst>
                </p:cNvPr>
                <p:cNvSpPr txBox="1"/>
                <p:nvPr/>
              </p:nvSpPr>
              <p:spPr>
                <a:xfrm>
                  <a:off x="5831523" y="2100444"/>
                  <a:ext cx="21611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MU Sans Serif Medium" panose="02000603000000000000" pitchFamily="2" charset="0"/>
                      <a:ea typeface="CMU Sans Serif Medium" panose="02000603000000000000" pitchFamily="2" charset="0"/>
                      <a:cs typeface="CMU Sans Serif Medium" panose="02000603000000000000" pitchFamily="2" charset="0"/>
                    </a:rPr>
                    <a:t>LEO Edge </a:t>
                  </a:r>
                  <a:r>
                    <a:rPr lang="en-US" dirty="0" err="1">
                      <a:latin typeface="CMU Sans Serif Medium" panose="02000603000000000000" pitchFamily="2" charset="0"/>
                      <a:ea typeface="CMU Sans Serif Medium" panose="02000603000000000000" pitchFamily="2" charset="0"/>
                      <a:cs typeface="CMU Sans Serif Medium" panose="02000603000000000000" pitchFamily="2" charset="0"/>
                    </a:rPr>
                    <a:t>Prozessor</a:t>
                  </a:r>
                  <a:endParaRPr lang="en-US" dirty="0"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endParaRPr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7CCCAD96-79F6-FA12-54F3-58FCEDEE5370}"/>
                    </a:ext>
                  </a:extLst>
                </p:cNvPr>
                <p:cNvSpPr/>
                <p:nvPr/>
              </p:nvSpPr>
              <p:spPr>
                <a:xfrm>
                  <a:off x="3012205" y="2853073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 64">
                  <a:extLst>
                    <a:ext uri="{FF2B5EF4-FFF2-40B4-BE49-F238E27FC236}">
                      <a16:creationId xmlns:a16="http://schemas.microsoft.com/office/drawing/2014/main" id="{5CDF8499-12CC-BA18-E6B7-927DCE8337D4}"/>
                    </a:ext>
                  </a:extLst>
                </p:cNvPr>
                <p:cNvSpPr/>
                <p:nvPr/>
              </p:nvSpPr>
              <p:spPr>
                <a:xfrm>
                  <a:off x="3012205" y="2814973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 65">
                  <a:extLst>
                    <a:ext uri="{FF2B5EF4-FFF2-40B4-BE49-F238E27FC236}">
                      <a16:creationId xmlns:a16="http://schemas.microsoft.com/office/drawing/2014/main" id="{6B076CC2-60EC-CBF3-E7C3-83C96D2C87FA}"/>
                    </a:ext>
                  </a:extLst>
                </p:cNvPr>
                <p:cNvSpPr/>
                <p:nvPr/>
              </p:nvSpPr>
              <p:spPr>
                <a:xfrm>
                  <a:off x="3012205" y="2891173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8AAD64D5-0E24-4F51-62B8-A9CDE6E72E3F}"/>
                    </a:ext>
                  </a:extLst>
                </p:cNvPr>
                <p:cNvSpPr/>
                <p:nvPr/>
              </p:nvSpPr>
              <p:spPr>
                <a:xfrm>
                  <a:off x="3012205" y="3005473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2837D570-DF33-2D67-4170-8406B9B6EAA0}"/>
                    </a:ext>
                  </a:extLst>
                </p:cNvPr>
                <p:cNvSpPr/>
                <p:nvPr/>
              </p:nvSpPr>
              <p:spPr>
                <a:xfrm>
                  <a:off x="3012205" y="2967373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D010DFB3-BC9C-56EF-A6D6-A658D7A88DAE}"/>
                    </a:ext>
                  </a:extLst>
                </p:cNvPr>
                <p:cNvSpPr/>
                <p:nvPr/>
              </p:nvSpPr>
              <p:spPr>
                <a:xfrm>
                  <a:off x="3012205" y="2929273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94C8E304-5617-C6E6-2567-63C9556FE675}"/>
                    </a:ext>
                  </a:extLst>
                </p:cNvPr>
                <p:cNvSpPr/>
                <p:nvPr/>
              </p:nvSpPr>
              <p:spPr>
                <a:xfrm>
                  <a:off x="3340817" y="2967373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Freeform 70">
                  <a:extLst>
                    <a:ext uri="{FF2B5EF4-FFF2-40B4-BE49-F238E27FC236}">
                      <a16:creationId xmlns:a16="http://schemas.microsoft.com/office/drawing/2014/main" id="{5FDD0B3A-40B3-EC32-C642-D0A445437E3F}"/>
                    </a:ext>
                  </a:extLst>
                </p:cNvPr>
                <p:cNvSpPr/>
                <p:nvPr/>
              </p:nvSpPr>
              <p:spPr>
                <a:xfrm>
                  <a:off x="3340817" y="3005473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F5CAA58D-7A3A-6D9D-150E-4742F419B86F}"/>
                    </a:ext>
                  </a:extLst>
                </p:cNvPr>
                <p:cNvSpPr/>
                <p:nvPr/>
              </p:nvSpPr>
              <p:spPr>
                <a:xfrm>
                  <a:off x="3340817" y="2929273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 72">
                  <a:extLst>
                    <a:ext uri="{FF2B5EF4-FFF2-40B4-BE49-F238E27FC236}">
                      <a16:creationId xmlns:a16="http://schemas.microsoft.com/office/drawing/2014/main" id="{1B257D36-D3B9-A564-223E-7D1B716EA819}"/>
                    </a:ext>
                  </a:extLst>
                </p:cNvPr>
                <p:cNvSpPr/>
                <p:nvPr/>
              </p:nvSpPr>
              <p:spPr>
                <a:xfrm>
                  <a:off x="3340817" y="2814973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 73">
                  <a:extLst>
                    <a:ext uri="{FF2B5EF4-FFF2-40B4-BE49-F238E27FC236}">
                      <a16:creationId xmlns:a16="http://schemas.microsoft.com/office/drawing/2014/main" id="{4FB6CBF3-6642-7363-B6A6-C0924DBA9548}"/>
                    </a:ext>
                  </a:extLst>
                </p:cNvPr>
                <p:cNvSpPr/>
                <p:nvPr/>
              </p:nvSpPr>
              <p:spPr>
                <a:xfrm>
                  <a:off x="3340817" y="2891173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4B778B35-FAED-4380-F65D-4F467039DA15}"/>
                    </a:ext>
                  </a:extLst>
                </p:cNvPr>
                <p:cNvSpPr/>
                <p:nvPr/>
              </p:nvSpPr>
              <p:spPr>
                <a:xfrm>
                  <a:off x="3340817" y="2853073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 75">
                  <a:extLst>
                    <a:ext uri="{FF2B5EF4-FFF2-40B4-BE49-F238E27FC236}">
                      <a16:creationId xmlns:a16="http://schemas.microsoft.com/office/drawing/2014/main" id="{E5739857-D4FC-9724-6FF7-5FECBBF54EB7}"/>
                    </a:ext>
                  </a:extLst>
                </p:cNvPr>
                <p:cNvSpPr/>
                <p:nvPr/>
              </p:nvSpPr>
              <p:spPr>
                <a:xfrm>
                  <a:off x="3202705" y="2738773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 76">
                  <a:extLst>
                    <a:ext uri="{FF2B5EF4-FFF2-40B4-BE49-F238E27FC236}">
                      <a16:creationId xmlns:a16="http://schemas.microsoft.com/office/drawing/2014/main" id="{BB72C508-B4E3-50C6-3054-05EBA540963A}"/>
                    </a:ext>
                  </a:extLst>
                </p:cNvPr>
                <p:cNvSpPr/>
                <p:nvPr/>
              </p:nvSpPr>
              <p:spPr>
                <a:xfrm>
                  <a:off x="3278905" y="2738773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 77">
                  <a:extLst>
                    <a:ext uri="{FF2B5EF4-FFF2-40B4-BE49-F238E27FC236}">
                      <a16:creationId xmlns:a16="http://schemas.microsoft.com/office/drawing/2014/main" id="{5BDD76BA-3E67-F0D2-C8C4-18D259DE95C6}"/>
                    </a:ext>
                  </a:extLst>
                </p:cNvPr>
                <p:cNvSpPr/>
                <p:nvPr/>
              </p:nvSpPr>
              <p:spPr>
                <a:xfrm>
                  <a:off x="3240805" y="2738773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 78">
                  <a:extLst>
                    <a:ext uri="{FF2B5EF4-FFF2-40B4-BE49-F238E27FC236}">
                      <a16:creationId xmlns:a16="http://schemas.microsoft.com/office/drawing/2014/main" id="{D0201F2E-935D-A472-3DF3-EA0F87C7138D}"/>
                    </a:ext>
                  </a:extLst>
                </p:cNvPr>
                <p:cNvSpPr/>
                <p:nvPr/>
              </p:nvSpPr>
              <p:spPr>
                <a:xfrm>
                  <a:off x="3164605" y="2738773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 79">
                  <a:extLst>
                    <a:ext uri="{FF2B5EF4-FFF2-40B4-BE49-F238E27FC236}">
                      <a16:creationId xmlns:a16="http://schemas.microsoft.com/office/drawing/2014/main" id="{C1FF3F56-DCAB-01BC-009B-EDE84F707590}"/>
                    </a:ext>
                  </a:extLst>
                </p:cNvPr>
                <p:cNvSpPr/>
                <p:nvPr/>
              </p:nvSpPr>
              <p:spPr>
                <a:xfrm>
                  <a:off x="3088405" y="2738773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 80">
                  <a:extLst>
                    <a:ext uri="{FF2B5EF4-FFF2-40B4-BE49-F238E27FC236}">
                      <a16:creationId xmlns:a16="http://schemas.microsoft.com/office/drawing/2014/main" id="{5F259920-CDC0-2B85-8FAF-1FEA16670A1F}"/>
                    </a:ext>
                  </a:extLst>
                </p:cNvPr>
                <p:cNvSpPr/>
                <p:nvPr/>
              </p:nvSpPr>
              <p:spPr>
                <a:xfrm>
                  <a:off x="3126505" y="2738773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A9DE0E79-DEFE-F1D7-CD16-5F333C7D8417}"/>
                    </a:ext>
                  </a:extLst>
                </p:cNvPr>
                <p:cNvSpPr/>
                <p:nvPr/>
              </p:nvSpPr>
              <p:spPr>
                <a:xfrm>
                  <a:off x="3126505" y="3067385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B43B2541-D145-6207-D8CF-9A26F97AD95F}"/>
                    </a:ext>
                  </a:extLst>
                </p:cNvPr>
                <p:cNvSpPr/>
                <p:nvPr/>
              </p:nvSpPr>
              <p:spPr>
                <a:xfrm>
                  <a:off x="3088405" y="3067385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852344F2-7B5D-163A-70B6-68787D059F94}"/>
                    </a:ext>
                  </a:extLst>
                </p:cNvPr>
                <p:cNvSpPr/>
                <p:nvPr/>
              </p:nvSpPr>
              <p:spPr>
                <a:xfrm>
                  <a:off x="3164605" y="3067385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1376C895-4B96-F25E-0912-B767F267D10A}"/>
                    </a:ext>
                  </a:extLst>
                </p:cNvPr>
                <p:cNvSpPr/>
                <p:nvPr/>
              </p:nvSpPr>
              <p:spPr>
                <a:xfrm>
                  <a:off x="3202705" y="3067385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 85">
                  <a:extLst>
                    <a:ext uri="{FF2B5EF4-FFF2-40B4-BE49-F238E27FC236}">
                      <a16:creationId xmlns:a16="http://schemas.microsoft.com/office/drawing/2014/main" id="{E2662887-007E-DB77-53EF-5A081E093FAF}"/>
                    </a:ext>
                  </a:extLst>
                </p:cNvPr>
                <p:cNvSpPr/>
                <p:nvPr/>
              </p:nvSpPr>
              <p:spPr>
                <a:xfrm>
                  <a:off x="3240805" y="3067385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 86">
                  <a:extLst>
                    <a:ext uri="{FF2B5EF4-FFF2-40B4-BE49-F238E27FC236}">
                      <a16:creationId xmlns:a16="http://schemas.microsoft.com/office/drawing/2014/main" id="{F7A00B12-9A35-948D-E713-386E511C8BE5}"/>
                    </a:ext>
                  </a:extLst>
                </p:cNvPr>
                <p:cNvSpPr/>
                <p:nvPr/>
              </p:nvSpPr>
              <p:spPr>
                <a:xfrm>
                  <a:off x="3278905" y="3067385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 87">
                  <a:extLst>
                    <a:ext uri="{FF2B5EF4-FFF2-40B4-BE49-F238E27FC236}">
                      <a16:creationId xmlns:a16="http://schemas.microsoft.com/office/drawing/2014/main" id="{931EB934-61C8-4553-872F-7997A9FB89F7}"/>
                    </a:ext>
                  </a:extLst>
                </p:cNvPr>
                <p:cNvSpPr/>
                <p:nvPr/>
              </p:nvSpPr>
              <p:spPr>
                <a:xfrm>
                  <a:off x="3131267" y="2857835"/>
                  <a:ext cx="123825" cy="123825"/>
                </a:xfrm>
                <a:custGeom>
                  <a:avLst/>
                  <a:gdLst>
                    <a:gd name="connsiteX0" fmla="*/ 0 w 123825"/>
                    <a:gd name="connsiteY0" fmla="*/ 0 h 123825"/>
                    <a:gd name="connsiteX1" fmla="*/ 123825 w 123825"/>
                    <a:gd name="connsiteY1" fmla="*/ 0 h 123825"/>
                    <a:gd name="connsiteX2" fmla="*/ 123825 w 123825"/>
                    <a:gd name="connsiteY2" fmla="*/ 123825 h 123825"/>
                    <a:gd name="connsiteX3" fmla="*/ 0 w 123825"/>
                    <a:gd name="connsiteY3" fmla="*/ 123825 h 123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825" h="123825">
                      <a:moveTo>
                        <a:pt x="0" y="0"/>
                      </a:moveTo>
                      <a:lnTo>
                        <a:pt x="123825" y="0"/>
                      </a:lnTo>
                      <a:lnTo>
                        <a:pt x="123825" y="123825"/>
                      </a:lnTo>
                      <a:lnTo>
                        <a:pt x="0" y="12382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81AC91E6-5B2D-52AF-791B-56E92A272577}"/>
                    </a:ext>
                  </a:extLst>
                </p:cNvPr>
                <p:cNvSpPr/>
                <p:nvPr/>
              </p:nvSpPr>
              <p:spPr>
                <a:xfrm>
                  <a:off x="3064592" y="2791160"/>
                  <a:ext cx="257175" cy="257175"/>
                </a:xfrm>
                <a:custGeom>
                  <a:avLst/>
                  <a:gdLst>
                    <a:gd name="connsiteX0" fmla="*/ 238125 w 257175"/>
                    <a:gd name="connsiteY0" fmla="*/ 0 h 257175"/>
                    <a:gd name="connsiteX1" fmla="*/ 19050 w 257175"/>
                    <a:gd name="connsiteY1" fmla="*/ 0 h 257175"/>
                    <a:gd name="connsiteX2" fmla="*/ 0 w 257175"/>
                    <a:gd name="connsiteY2" fmla="*/ 19050 h 257175"/>
                    <a:gd name="connsiteX3" fmla="*/ 0 w 257175"/>
                    <a:gd name="connsiteY3" fmla="*/ 238125 h 257175"/>
                    <a:gd name="connsiteX4" fmla="*/ 19050 w 257175"/>
                    <a:gd name="connsiteY4" fmla="*/ 257175 h 257175"/>
                    <a:gd name="connsiteX5" fmla="*/ 238125 w 257175"/>
                    <a:gd name="connsiteY5" fmla="*/ 257175 h 257175"/>
                    <a:gd name="connsiteX6" fmla="*/ 257175 w 257175"/>
                    <a:gd name="connsiteY6" fmla="*/ 238125 h 257175"/>
                    <a:gd name="connsiteX7" fmla="*/ 257175 w 257175"/>
                    <a:gd name="connsiteY7" fmla="*/ 19050 h 257175"/>
                    <a:gd name="connsiteX8" fmla="*/ 238125 w 257175"/>
                    <a:gd name="connsiteY8" fmla="*/ 0 h 257175"/>
                    <a:gd name="connsiteX9" fmla="*/ 209550 w 257175"/>
                    <a:gd name="connsiteY9" fmla="*/ 209550 h 257175"/>
                    <a:gd name="connsiteX10" fmla="*/ 47625 w 257175"/>
                    <a:gd name="connsiteY10" fmla="*/ 209550 h 257175"/>
                    <a:gd name="connsiteX11" fmla="*/ 47625 w 257175"/>
                    <a:gd name="connsiteY11" fmla="*/ 47625 h 257175"/>
                    <a:gd name="connsiteX12" fmla="*/ 209550 w 257175"/>
                    <a:gd name="connsiteY12" fmla="*/ 47625 h 25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7175" h="257175">
                      <a:moveTo>
                        <a:pt x="238125" y="0"/>
                      </a:moveTo>
                      <a:lnTo>
                        <a:pt x="19050" y="0"/>
                      </a:lnTo>
                      <a:cubicBezTo>
                        <a:pt x="8529" y="0"/>
                        <a:pt x="0" y="8529"/>
                        <a:pt x="0" y="19050"/>
                      </a:cubicBezTo>
                      <a:lnTo>
                        <a:pt x="0" y="238125"/>
                      </a:lnTo>
                      <a:cubicBezTo>
                        <a:pt x="0" y="248646"/>
                        <a:pt x="8529" y="257175"/>
                        <a:pt x="19050" y="257175"/>
                      </a:cubicBezTo>
                      <a:lnTo>
                        <a:pt x="238125" y="257175"/>
                      </a:lnTo>
                      <a:cubicBezTo>
                        <a:pt x="248646" y="257175"/>
                        <a:pt x="257175" y="248646"/>
                        <a:pt x="257175" y="238125"/>
                      </a:cubicBezTo>
                      <a:lnTo>
                        <a:pt x="257175" y="19050"/>
                      </a:lnTo>
                      <a:cubicBezTo>
                        <a:pt x="257175" y="8529"/>
                        <a:pt x="248646" y="0"/>
                        <a:pt x="238125" y="0"/>
                      </a:cubicBezTo>
                      <a:close/>
                      <a:moveTo>
                        <a:pt x="209550" y="209550"/>
                      </a:moveTo>
                      <a:lnTo>
                        <a:pt x="47625" y="209550"/>
                      </a:lnTo>
                      <a:lnTo>
                        <a:pt x="47625" y="47625"/>
                      </a:lnTo>
                      <a:lnTo>
                        <a:pt x="209550" y="4762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55572D32-59EF-8FA1-36A9-CC05F5B20259}"/>
                    </a:ext>
                  </a:extLst>
                </p:cNvPr>
                <p:cNvSpPr/>
                <p:nvPr/>
              </p:nvSpPr>
              <p:spPr>
                <a:xfrm>
                  <a:off x="8468781" y="2753329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41B8F8F3-4650-6DF0-F219-9B33C9A9733D}"/>
                    </a:ext>
                  </a:extLst>
                </p:cNvPr>
                <p:cNvSpPr/>
                <p:nvPr/>
              </p:nvSpPr>
              <p:spPr>
                <a:xfrm>
                  <a:off x="8468781" y="2715229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89134327-D7E8-74D6-8E6A-1428C62B9C96}"/>
                    </a:ext>
                  </a:extLst>
                </p:cNvPr>
                <p:cNvSpPr/>
                <p:nvPr/>
              </p:nvSpPr>
              <p:spPr>
                <a:xfrm>
                  <a:off x="8468781" y="2791429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1CE7C89A-04B5-DCF6-A13B-1E4F11D45011}"/>
                    </a:ext>
                  </a:extLst>
                </p:cNvPr>
                <p:cNvSpPr/>
                <p:nvPr/>
              </p:nvSpPr>
              <p:spPr>
                <a:xfrm>
                  <a:off x="8468781" y="2905729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 129">
                  <a:extLst>
                    <a:ext uri="{FF2B5EF4-FFF2-40B4-BE49-F238E27FC236}">
                      <a16:creationId xmlns:a16="http://schemas.microsoft.com/office/drawing/2014/main" id="{0416816A-8F8B-05FF-9E85-88AA3E4B47E3}"/>
                    </a:ext>
                  </a:extLst>
                </p:cNvPr>
                <p:cNvSpPr/>
                <p:nvPr/>
              </p:nvSpPr>
              <p:spPr>
                <a:xfrm>
                  <a:off x="8468781" y="2867629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 130">
                  <a:extLst>
                    <a:ext uri="{FF2B5EF4-FFF2-40B4-BE49-F238E27FC236}">
                      <a16:creationId xmlns:a16="http://schemas.microsoft.com/office/drawing/2014/main" id="{A74C28DD-FA8A-781E-80B7-8F15A8A42CFE}"/>
                    </a:ext>
                  </a:extLst>
                </p:cNvPr>
                <p:cNvSpPr/>
                <p:nvPr/>
              </p:nvSpPr>
              <p:spPr>
                <a:xfrm>
                  <a:off x="8468781" y="2829529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71FD7BAF-9139-CC4D-749C-4FA8032ABF14}"/>
                    </a:ext>
                  </a:extLst>
                </p:cNvPr>
                <p:cNvSpPr/>
                <p:nvPr/>
              </p:nvSpPr>
              <p:spPr>
                <a:xfrm>
                  <a:off x="8797393" y="2867629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 132">
                  <a:extLst>
                    <a:ext uri="{FF2B5EF4-FFF2-40B4-BE49-F238E27FC236}">
                      <a16:creationId xmlns:a16="http://schemas.microsoft.com/office/drawing/2014/main" id="{B575C4A6-DD45-6D08-FB74-42DD9822FF73}"/>
                    </a:ext>
                  </a:extLst>
                </p:cNvPr>
                <p:cNvSpPr/>
                <p:nvPr/>
              </p:nvSpPr>
              <p:spPr>
                <a:xfrm>
                  <a:off x="8797393" y="2905729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 133">
                  <a:extLst>
                    <a:ext uri="{FF2B5EF4-FFF2-40B4-BE49-F238E27FC236}">
                      <a16:creationId xmlns:a16="http://schemas.microsoft.com/office/drawing/2014/main" id="{4D34A703-A4AF-9FCC-F003-ADE0779F3C68}"/>
                    </a:ext>
                  </a:extLst>
                </p:cNvPr>
                <p:cNvSpPr/>
                <p:nvPr/>
              </p:nvSpPr>
              <p:spPr>
                <a:xfrm>
                  <a:off x="8797393" y="2829529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 134">
                  <a:extLst>
                    <a:ext uri="{FF2B5EF4-FFF2-40B4-BE49-F238E27FC236}">
                      <a16:creationId xmlns:a16="http://schemas.microsoft.com/office/drawing/2014/main" id="{06FBE24E-6130-D0D1-5E5F-4C336D0BC09D}"/>
                    </a:ext>
                  </a:extLst>
                </p:cNvPr>
                <p:cNvSpPr/>
                <p:nvPr/>
              </p:nvSpPr>
              <p:spPr>
                <a:xfrm>
                  <a:off x="8797393" y="2715229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 135">
                  <a:extLst>
                    <a:ext uri="{FF2B5EF4-FFF2-40B4-BE49-F238E27FC236}">
                      <a16:creationId xmlns:a16="http://schemas.microsoft.com/office/drawing/2014/main" id="{AA59E921-D6FD-99BA-721C-32D5DEED5E49}"/>
                    </a:ext>
                  </a:extLst>
                </p:cNvPr>
                <p:cNvSpPr/>
                <p:nvPr/>
              </p:nvSpPr>
              <p:spPr>
                <a:xfrm>
                  <a:off x="8797393" y="2791429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 136">
                  <a:extLst>
                    <a:ext uri="{FF2B5EF4-FFF2-40B4-BE49-F238E27FC236}">
                      <a16:creationId xmlns:a16="http://schemas.microsoft.com/office/drawing/2014/main" id="{A3939E5C-E34B-139E-E6B7-1EB41F0639D8}"/>
                    </a:ext>
                  </a:extLst>
                </p:cNvPr>
                <p:cNvSpPr/>
                <p:nvPr/>
              </p:nvSpPr>
              <p:spPr>
                <a:xfrm>
                  <a:off x="8797393" y="2753329"/>
                  <a:ext cx="33337" cy="19050"/>
                </a:xfrm>
                <a:custGeom>
                  <a:avLst/>
                  <a:gdLst>
                    <a:gd name="connsiteX0" fmla="*/ 0 w 33337"/>
                    <a:gd name="connsiteY0" fmla="*/ 0 h 19050"/>
                    <a:gd name="connsiteX1" fmla="*/ 33338 w 33337"/>
                    <a:gd name="connsiteY1" fmla="*/ 0 h 19050"/>
                    <a:gd name="connsiteX2" fmla="*/ 33338 w 33337"/>
                    <a:gd name="connsiteY2" fmla="*/ 19050 h 19050"/>
                    <a:gd name="connsiteX3" fmla="*/ 0 w 33337"/>
                    <a:gd name="connsiteY3" fmla="*/ 19050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337" h="19050">
                      <a:moveTo>
                        <a:pt x="0" y="0"/>
                      </a:moveTo>
                      <a:lnTo>
                        <a:pt x="33338" y="0"/>
                      </a:lnTo>
                      <a:lnTo>
                        <a:pt x="33338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 137">
                  <a:extLst>
                    <a:ext uri="{FF2B5EF4-FFF2-40B4-BE49-F238E27FC236}">
                      <a16:creationId xmlns:a16="http://schemas.microsoft.com/office/drawing/2014/main" id="{4A4DB123-27FC-B212-5354-F3AC754FF428}"/>
                    </a:ext>
                  </a:extLst>
                </p:cNvPr>
                <p:cNvSpPr/>
                <p:nvPr/>
              </p:nvSpPr>
              <p:spPr>
                <a:xfrm>
                  <a:off x="8659281" y="2639029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 138">
                  <a:extLst>
                    <a:ext uri="{FF2B5EF4-FFF2-40B4-BE49-F238E27FC236}">
                      <a16:creationId xmlns:a16="http://schemas.microsoft.com/office/drawing/2014/main" id="{6380646D-D0F0-648B-C5E1-9FE3FEB2543E}"/>
                    </a:ext>
                  </a:extLst>
                </p:cNvPr>
                <p:cNvSpPr/>
                <p:nvPr/>
              </p:nvSpPr>
              <p:spPr>
                <a:xfrm>
                  <a:off x="8735481" y="2639029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 139">
                  <a:extLst>
                    <a:ext uri="{FF2B5EF4-FFF2-40B4-BE49-F238E27FC236}">
                      <a16:creationId xmlns:a16="http://schemas.microsoft.com/office/drawing/2014/main" id="{3B44E129-CF2A-8DA3-11BD-7B0DDC24D1D7}"/>
                    </a:ext>
                  </a:extLst>
                </p:cNvPr>
                <p:cNvSpPr/>
                <p:nvPr/>
              </p:nvSpPr>
              <p:spPr>
                <a:xfrm>
                  <a:off x="8697381" y="2639029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 140">
                  <a:extLst>
                    <a:ext uri="{FF2B5EF4-FFF2-40B4-BE49-F238E27FC236}">
                      <a16:creationId xmlns:a16="http://schemas.microsoft.com/office/drawing/2014/main" id="{694661E2-CC2A-3976-8550-1FDB8FEF3AC6}"/>
                    </a:ext>
                  </a:extLst>
                </p:cNvPr>
                <p:cNvSpPr/>
                <p:nvPr/>
              </p:nvSpPr>
              <p:spPr>
                <a:xfrm>
                  <a:off x="8621181" y="2639029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 141">
                  <a:extLst>
                    <a:ext uri="{FF2B5EF4-FFF2-40B4-BE49-F238E27FC236}">
                      <a16:creationId xmlns:a16="http://schemas.microsoft.com/office/drawing/2014/main" id="{B27C54BB-6E55-3D79-5A23-B3BEF1385152}"/>
                    </a:ext>
                  </a:extLst>
                </p:cNvPr>
                <p:cNvSpPr/>
                <p:nvPr/>
              </p:nvSpPr>
              <p:spPr>
                <a:xfrm>
                  <a:off x="8544981" y="2639029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Freeform 142">
                  <a:extLst>
                    <a:ext uri="{FF2B5EF4-FFF2-40B4-BE49-F238E27FC236}">
                      <a16:creationId xmlns:a16="http://schemas.microsoft.com/office/drawing/2014/main" id="{DF9ED0FA-84C0-60BD-CD14-612074F9A217}"/>
                    </a:ext>
                  </a:extLst>
                </p:cNvPr>
                <p:cNvSpPr/>
                <p:nvPr/>
              </p:nvSpPr>
              <p:spPr>
                <a:xfrm>
                  <a:off x="8583081" y="2639029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 143">
                  <a:extLst>
                    <a:ext uri="{FF2B5EF4-FFF2-40B4-BE49-F238E27FC236}">
                      <a16:creationId xmlns:a16="http://schemas.microsoft.com/office/drawing/2014/main" id="{05C8C54D-E003-2FF1-1F24-D669B8F8C4AB}"/>
                    </a:ext>
                  </a:extLst>
                </p:cNvPr>
                <p:cNvSpPr/>
                <p:nvPr/>
              </p:nvSpPr>
              <p:spPr>
                <a:xfrm>
                  <a:off x="8583081" y="2967641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 144">
                  <a:extLst>
                    <a:ext uri="{FF2B5EF4-FFF2-40B4-BE49-F238E27FC236}">
                      <a16:creationId xmlns:a16="http://schemas.microsoft.com/office/drawing/2014/main" id="{846F9012-CF96-3ED2-D48D-4F9D76182234}"/>
                    </a:ext>
                  </a:extLst>
                </p:cNvPr>
                <p:cNvSpPr/>
                <p:nvPr/>
              </p:nvSpPr>
              <p:spPr>
                <a:xfrm>
                  <a:off x="8544981" y="2967641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 145">
                  <a:extLst>
                    <a:ext uri="{FF2B5EF4-FFF2-40B4-BE49-F238E27FC236}">
                      <a16:creationId xmlns:a16="http://schemas.microsoft.com/office/drawing/2014/main" id="{021A1262-47E3-AFD9-092C-87ED89D0FAB7}"/>
                    </a:ext>
                  </a:extLst>
                </p:cNvPr>
                <p:cNvSpPr/>
                <p:nvPr/>
              </p:nvSpPr>
              <p:spPr>
                <a:xfrm>
                  <a:off x="8621181" y="2967641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Freeform 146">
                  <a:extLst>
                    <a:ext uri="{FF2B5EF4-FFF2-40B4-BE49-F238E27FC236}">
                      <a16:creationId xmlns:a16="http://schemas.microsoft.com/office/drawing/2014/main" id="{2D58BA20-5678-A9CD-4E6D-C63A2E09C8F4}"/>
                    </a:ext>
                  </a:extLst>
                </p:cNvPr>
                <p:cNvSpPr/>
                <p:nvPr/>
              </p:nvSpPr>
              <p:spPr>
                <a:xfrm>
                  <a:off x="8659281" y="2967641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" name="Freeform 147">
                  <a:extLst>
                    <a:ext uri="{FF2B5EF4-FFF2-40B4-BE49-F238E27FC236}">
                      <a16:creationId xmlns:a16="http://schemas.microsoft.com/office/drawing/2014/main" id="{C3430EB0-F0CA-B82C-87DA-065140E18B54}"/>
                    </a:ext>
                  </a:extLst>
                </p:cNvPr>
                <p:cNvSpPr/>
                <p:nvPr/>
              </p:nvSpPr>
              <p:spPr>
                <a:xfrm>
                  <a:off x="8697381" y="2967641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D3886DF7-08AB-C6A9-FB26-87BF70C3B330}"/>
                    </a:ext>
                  </a:extLst>
                </p:cNvPr>
                <p:cNvSpPr/>
                <p:nvPr/>
              </p:nvSpPr>
              <p:spPr>
                <a:xfrm>
                  <a:off x="8735481" y="2967641"/>
                  <a:ext cx="19050" cy="33337"/>
                </a:xfrm>
                <a:custGeom>
                  <a:avLst/>
                  <a:gdLst>
                    <a:gd name="connsiteX0" fmla="*/ 0 w 19050"/>
                    <a:gd name="connsiteY0" fmla="*/ 0 h 33337"/>
                    <a:gd name="connsiteX1" fmla="*/ 19050 w 19050"/>
                    <a:gd name="connsiteY1" fmla="*/ 0 h 33337"/>
                    <a:gd name="connsiteX2" fmla="*/ 19050 w 19050"/>
                    <a:gd name="connsiteY2" fmla="*/ 33338 h 33337"/>
                    <a:gd name="connsiteX3" fmla="*/ 0 w 19050"/>
                    <a:gd name="connsiteY3" fmla="*/ 33338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33337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33338"/>
                      </a:lnTo>
                      <a:lnTo>
                        <a:pt x="0" y="3333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83FBC2EF-06EF-DD91-E306-2E5C8D5CA00E}"/>
                    </a:ext>
                  </a:extLst>
                </p:cNvPr>
                <p:cNvSpPr/>
                <p:nvPr/>
              </p:nvSpPr>
              <p:spPr>
                <a:xfrm>
                  <a:off x="8587843" y="2758091"/>
                  <a:ext cx="123825" cy="123825"/>
                </a:xfrm>
                <a:custGeom>
                  <a:avLst/>
                  <a:gdLst>
                    <a:gd name="connsiteX0" fmla="*/ 0 w 123825"/>
                    <a:gd name="connsiteY0" fmla="*/ 0 h 123825"/>
                    <a:gd name="connsiteX1" fmla="*/ 123825 w 123825"/>
                    <a:gd name="connsiteY1" fmla="*/ 0 h 123825"/>
                    <a:gd name="connsiteX2" fmla="*/ 123825 w 123825"/>
                    <a:gd name="connsiteY2" fmla="*/ 123825 h 123825"/>
                    <a:gd name="connsiteX3" fmla="*/ 0 w 123825"/>
                    <a:gd name="connsiteY3" fmla="*/ 123825 h 123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825" h="123825">
                      <a:moveTo>
                        <a:pt x="0" y="0"/>
                      </a:moveTo>
                      <a:lnTo>
                        <a:pt x="123825" y="0"/>
                      </a:lnTo>
                      <a:lnTo>
                        <a:pt x="123825" y="123825"/>
                      </a:lnTo>
                      <a:lnTo>
                        <a:pt x="0" y="12382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F2DF61DA-B782-B029-2F95-619B8513740D}"/>
                    </a:ext>
                  </a:extLst>
                </p:cNvPr>
                <p:cNvSpPr/>
                <p:nvPr/>
              </p:nvSpPr>
              <p:spPr>
                <a:xfrm>
                  <a:off x="8521168" y="2691416"/>
                  <a:ext cx="257175" cy="257175"/>
                </a:xfrm>
                <a:custGeom>
                  <a:avLst/>
                  <a:gdLst>
                    <a:gd name="connsiteX0" fmla="*/ 238125 w 257175"/>
                    <a:gd name="connsiteY0" fmla="*/ 0 h 257175"/>
                    <a:gd name="connsiteX1" fmla="*/ 19050 w 257175"/>
                    <a:gd name="connsiteY1" fmla="*/ 0 h 257175"/>
                    <a:gd name="connsiteX2" fmla="*/ 0 w 257175"/>
                    <a:gd name="connsiteY2" fmla="*/ 19050 h 257175"/>
                    <a:gd name="connsiteX3" fmla="*/ 0 w 257175"/>
                    <a:gd name="connsiteY3" fmla="*/ 238125 h 257175"/>
                    <a:gd name="connsiteX4" fmla="*/ 19050 w 257175"/>
                    <a:gd name="connsiteY4" fmla="*/ 257175 h 257175"/>
                    <a:gd name="connsiteX5" fmla="*/ 238125 w 257175"/>
                    <a:gd name="connsiteY5" fmla="*/ 257175 h 257175"/>
                    <a:gd name="connsiteX6" fmla="*/ 257175 w 257175"/>
                    <a:gd name="connsiteY6" fmla="*/ 238125 h 257175"/>
                    <a:gd name="connsiteX7" fmla="*/ 257175 w 257175"/>
                    <a:gd name="connsiteY7" fmla="*/ 19050 h 257175"/>
                    <a:gd name="connsiteX8" fmla="*/ 238125 w 257175"/>
                    <a:gd name="connsiteY8" fmla="*/ 0 h 257175"/>
                    <a:gd name="connsiteX9" fmla="*/ 209550 w 257175"/>
                    <a:gd name="connsiteY9" fmla="*/ 209550 h 257175"/>
                    <a:gd name="connsiteX10" fmla="*/ 47625 w 257175"/>
                    <a:gd name="connsiteY10" fmla="*/ 209550 h 257175"/>
                    <a:gd name="connsiteX11" fmla="*/ 47625 w 257175"/>
                    <a:gd name="connsiteY11" fmla="*/ 47625 h 257175"/>
                    <a:gd name="connsiteX12" fmla="*/ 209550 w 257175"/>
                    <a:gd name="connsiteY12" fmla="*/ 47625 h 25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7175" h="257175">
                      <a:moveTo>
                        <a:pt x="238125" y="0"/>
                      </a:moveTo>
                      <a:lnTo>
                        <a:pt x="19050" y="0"/>
                      </a:lnTo>
                      <a:cubicBezTo>
                        <a:pt x="8529" y="0"/>
                        <a:pt x="0" y="8529"/>
                        <a:pt x="0" y="19050"/>
                      </a:cubicBezTo>
                      <a:lnTo>
                        <a:pt x="0" y="238125"/>
                      </a:lnTo>
                      <a:cubicBezTo>
                        <a:pt x="0" y="248646"/>
                        <a:pt x="8529" y="257175"/>
                        <a:pt x="19050" y="257175"/>
                      </a:cubicBezTo>
                      <a:lnTo>
                        <a:pt x="238125" y="257175"/>
                      </a:lnTo>
                      <a:cubicBezTo>
                        <a:pt x="248646" y="257175"/>
                        <a:pt x="257175" y="248646"/>
                        <a:pt x="257175" y="238125"/>
                      </a:cubicBezTo>
                      <a:lnTo>
                        <a:pt x="257175" y="19050"/>
                      </a:lnTo>
                      <a:cubicBezTo>
                        <a:pt x="257175" y="8529"/>
                        <a:pt x="248646" y="0"/>
                        <a:pt x="238125" y="0"/>
                      </a:cubicBezTo>
                      <a:close/>
                      <a:moveTo>
                        <a:pt x="209550" y="209550"/>
                      </a:moveTo>
                      <a:lnTo>
                        <a:pt x="47625" y="209550"/>
                      </a:lnTo>
                      <a:lnTo>
                        <a:pt x="47625" y="47625"/>
                      </a:lnTo>
                      <a:lnTo>
                        <a:pt x="209550" y="4762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47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D326E7DB-CA2E-D6AA-0A39-154ADEA9E2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28566" y="2473693"/>
                  <a:ext cx="212866" cy="21256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Graphic 6" descr="Satellite dish with solid fill">
                  <a:extLst>
                    <a:ext uri="{FF2B5EF4-FFF2-40B4-BE49-F238E27FC236}">
                      <a16:creationId xmlns:a16="http://schemas.microsoft.com/office/drawing/2014/main" id="{E145813B-0F1A-4B38-CE45-8AB49A13E3A2}"/>
                    </a:ext>
                  </a:extLst>
                </p:cNvPr>
                <p:cNvSpPr/>
                <p:nvPr/>
              </p:nvSpPr>
              <p:spPr>
                <a:xfrm flipH="1">
                  <a:off x="9169447" y="4424027"/>
                  <a:ext cx="479841" cy="599813"/>
                </a:xfrm>
                <a:custGeom>
                  <a:avLst/>
                  <a:gdLst>
                    <a:gd name="connsiteX0" fmla="*/ 409953 w 479841"/>
                    <a:gd name="connsiteY0" fmla="*/ 84481 h 599813"/>
                    <a:gd name="connsiteX1" fmla="*/ 409953 w 479841"/>
                    <a:gd name="connsiteY1" fmla="*/ 345603 h 599813"/>
                    <a:gd name="connsiteX2" fmla="*/ 280928 w 479841"/>
                    <a:gd name="connsiteY2" fmla="*/ 216578 h 599813"/>
                    <a:gd name="connsiteX3" fmla="*/ 409953 w 479841"/>
                    <a:gd name="connsiteY3" fmla="*/ 84481 h 599813"/>
                    <a:gd name="connsiteX4" fmla="*/ 125790 w 479841"/>
                    <a:gd name="connsiteY4" fmla="*/ 61441 h 599813"/>
                    <a:gd name="connsiteX5" fmla="*/ 389217 w 479841"/>
                    <a:gd name="connsiteY5" fmla="*/ 61441 h 599813"/>
                    <a:gd name="connsiteX6" fmla="*/ 259423 w 479841"/>
                    <a:gd name="connsiteY6" fmla="*/ 195842 h 599813"/>
                    <a:gd name="connsiteX7" fmla="*/ 125790 w 479841"/>
                    <a:gd name="connsiteY7" fmla="*/ 61441 h 599813"/>
                    <a:gd name="connsiteX8" fmla="*/ 118110 w 479841"/>
                    <a:gd name="connsiteY8" fmla="*/ 477701 h 599813"/>
                    <a:gd name="connsiteX9" fmla="*/ 90462 w 479841"/>
                    <a:gd name="connsiteY9" fmla="*/ 450052 h 599813"/>
                    <a:gd name="connsiteX10" fmla="*/ 118110 w 479841"/>
                    <a:gd name="connsiteY10" fmla="*/ 390148 h 599813"/>
                    <a:gd name="connsiteX11" fmla="*/ 145758 w 479841"/>
                    <a:gd name="connsiteY11" fmla="*/ 450052 h 599813"/>
                    <a:gd name="connsiteX12" fmla="*/ 118110 w 479841"/>
                    <a:gd name="connsiteY12" fmla="*/ 477701 h 599813"/>
                    <a:gd name="connsiteX13" fmla="*/ 139614 w 479841"/>
                    <a:gd name="connsiteY13" fmla="*/ 499973 h 599813"/>
                    <a:gd name="connsiteX14" fmla="*/ 159583 w 479841"/>
                    <a:gd name="connsiteY14" fmla="*/ 480005 h 599813"/>
                    <a:gd name="connsiteX15" fmla="*/ 194911 w 479841"/>
                    <a:gd name="connsiteY15" fmla="*/ 555269 h 599813"/>
                    <a:gd name="connsiteX16" fmla="*/ 139614 w 479841"/>
                    <a:gd name="connsiteY16" fmla="*/ 499973 h 599813"/>
                    <a:gd name="connsiteX17" fmla="*/ 41309 w 479841"/>
                    <a:gd name="connsiteY17" fmla="*/ 554501 h 599813"/>
                    <a:gd name="connsiteX18" fmla="*/ 76638 w 479841"/>
                    <a:gd name="connsiteY18" fmla="*/ 479237 h 599813"/>
                    <a:gd name="connsiteX19" fmla="*/ 96606 w 479841"/>
                    <a:gd name="connsiteY19" fmla="*/ 499205 h 599813"/>
                    <a:gd name="connsiteX20" fmla="*/ 41309 w 479841"/>
                    <a:gd name="connsiteY20" fmla="*/ 554501 h 599813"/>
                    <a:gd name="connsiteX21" fmla="*/ 118110 w 479841"/>
                    <a:gd name="connsiteY21" fmla="*/ 520709 h 599813"/>
                    <a:gd name="connsiteX22" fmla="*/ 165727 w 479841"/>
                    <a:gd name="connsiteY22" fmla="*/ 568325 h 599813"/>
                    <a:gd name="connsiteX23" fmla="*/ 70494 w 479841"/>
                    <a:gd name="connsiteY23" fmla="*/ 568325 h 599813"/>
                    <a:gd name="connsiteX24" fmla="*/ 118110 w 479841"/>
                    <a:gd name="connsiteY24" fmla="*/ 520709 h 599813"/>
                    <a:gd name="connsiteX25" fmla="*/ 479842 w 479841"/>
                    <a:gd name="connsiteY25" fmla="*/ 416260 h 599813"/>
                    <a:gd name="connsiteX26" fmla="*/ 440673 w 479841"/>
                    <a:gd name="connsiteY26" fmla="*/ 376324 h 599813"/>
                    <a:gd name="connsiteX27" fmla="*/ 440673 w 479841"/>
                    <a:gd name="connsiteY27" fmla="*/ 76801 h 599813"/>
                    <a:gd name="connsiteX28" fmla="*/ 448353 w 479841"/>
                    <a:gd name="connsiteY28" fmla="*/ 69121 h 599813"/>
                    <a:gd name="connsiteX29" fmla="*/ 448353 w 479841"/>
                    <a:gd name="connsiteY29" fmla="*/ 23040 h 599813"/>
                    <a:gd name="connsiteX30" fmla="*/ 402273 w 479841"/>
                    <a:gd name="connsiteY30" fmla="*/ 23040 h 599813"/>
                    <a:gd name="connsiteX31" fmla="*/ 394593 w 479841"/>
                    <a:gd name="connsiteY31" fmla="*/ 30720 h 599813"/>
                    <a:gd name="connsiteX32" fmla="*/ 95070 w 479841"/>
                    <a:gd name="connsiteY32" fmla="*/ 30720 h 599813"/>
                    <a:gd name="connsiteX33" fmla="*/ 63582 w 479841"/>
                    <a:gd name="connsiteY33" fmla="*/ 0 h 599813"/>
                    <a:gd name="connsiteX34" fmla="*/ 25949 w 479841"/>
                    <a:gd name="connsiteY34" fmla="*/ 146689 h 599813"/>
                    <a:gd name="connsiteX35" fmla="*/ 102750 w 479841"/>
                    <a:gd name="connsiteY35" fmla="*/ 350211 h 599813"/>
                    <a:gd name="connsiteX36" fmla="*/ 2141 w 479841"/>
                    <a:gd name="connsiteY36" fmla="*/ 566789 h 599813"/>
                    <a:gd name="connsiteX37" fmla="*/ 3677 w 479841"/>
                    <a:gd name="connsiteY37" fmla="*/ 589062 h 599813"/>
                    <a:gd name="connsiteX38" fmla="*/ 22877 w 479841"/>
                    <a:gd name="connsiteY38" fmla="*/ 599814 h 599813"/>
                    <a:gd name="connsiteX39" fmla="*/ 214111 w 479841"/>
                    <a:gd name="connsiteY39" fmla="*/ 599814 h 599813"/>
                    <a:gd name="connsiteX40" fmla="*/ 233311 w 479841"/>
                    <a:gd name="connsiteY40" fmla="*/ 589062 h 599813"/>
                    <a:gd name="connsiteX41" fmla="*/ 234847 w 479841"/>
                    <a:gd name="connsiteY41" fmla="*/ 566789 h 599813"/>
                    <a:gd name="connsiteX42" fmla="*/ 154974 w 479841"/>
                    <a:gd name="connsiteY42" fmla="*/ 396292 h 599813"/>
                    <a:gd name="connsiteX43" fmla="*/ 333152 w 479841"/>
                    <a:gd name="connsiteY43" fmla="*/ 453124 h 599813"/>
                    <a:gd name="connsiteX44" fmla="*/ 479842 w 479841"/>
                    <a:gd name="connsiteY44" fmla="*/ 416260 h 599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479841" h="599813">
                      <a:moveTo>
                        <a:pt x="409953" y="84481"/>
                      </a:moveTo>
                      <a:lnTo>
                        <a:pt x="409953" y="345603"/>
                      </a:lnTo>
                      <a:lnTo>
                        <a:pt x="280928" y="216578"/>
                      </a:lnTo>
                      <a:lnTo>
                        <a:pt x="409953" y="84481"/>
                      </a:lnTo>
                      <a:close/>
                      <a:moveTo>
                        <a:pt x="125790" y="61441"/>
                      </a:moveTo>
                      <a:lnTo>
                        <a:pt x="389217" y="61441"/>
                      </a:lnTo>
                      <a:lnTo>
                        <a:pt x="259423" y="195842"/>
                      </a:lnTo>
                      <a:lnTo>
                        <a:pt x="125790" y="61441"/>
                      </a:lnTo>
                      <a:close/>
                      <a:moveTo>
                        <a:pt x="118110" y="477701"/>
                      </a:moveTo>
                      <a:lnTo>
                        <a:pt x="90462" y="450052"/>
                      </a:lnTo>
                      <a:lnTo>
                        <a:pt x="118110" y="390148"/>
                      </a:lnTo>
                      <a:lnTo>
                        <a:pt x="145758" y="450052"/>
                      </a:lnTo>
                      <a:lnTo>
                        <a:pt x="118110" y="477701"/>
                      </a:lnTo>
                      <a:close/>
                      <a:moveTo>
                        <a:pt x="139614" y="499973"/>
                      </a:moveTo>
                      <a:lnTo>
                        <a:pt x="159583" y="480005"/>
                      </a:lnTo>
                      <a:lnTo>
                        <a:pt x="194911" y="555269"/>
                      </a:lnTo>
                      <a:lnTo>
                        <a:pt x="139614" y="499973"/>
                      </a:lnTo>
                      <a:close/>
                      <a:moveTo>
                        <a:pt x="41309" y="554501"/>
                      </a:moveTo>
                      <a:lnTo>
                        <a:pt x="76638" y="479237"/>
                      </a:lnTo>
                      <a:lnTo>
                        <a:pt x="96606" y="499205"/>
                      </a:lnTo>
                      <a:lnTo>
                        <a:pt x="41309" y="554501"/>
                      </a:lnTo>
                      <a:close/>
                      <a:moveTo>
                        <a:pt x="118110" y="520709"/>
                      </a:moveTo>
                      <a:lnTo>
                        <a:pt x="165727" y="568325"/>
                      </a:lnTo>
                      <a:lnTo>
                        <a:pt x="70494" y="568325"/>
                      </a:lnTo>
                      <a:lnTo>
                        <a:pt x="118110" y="520709"/>
                      </a:lnTo>
                      <a:close/>
                      <a:moveTo>
                        <a:pt x="479842" y="416260"/>
                      </a:moveTo>
                      <a:lnTo>
                        <a:pt x="440673" y="376324"/>
                      </a:lnTo>
                      <a:lnTo>
                        <a:pt x="440673" y="76801"/>
                      </a:lnTo>
                      <a:lnTo>
                        <a:pt x="448353" y="69121"/>
                      </a:lnTo>
                      <a:cubicBezTo>
                        <a:pt x="461409" y="56065"/>
                        <a:pt x="461409" y="36096"/>
                        <a:pt x="448353" y="23040"/>
                      </a:cubicBezTo>
                      <a:cubicBezTo>
                        <a:pt x="435297" y="9984"/>
                        <a:pt x="415329" y="9984"/>
                        <a:pt x="402273" y="23040"/>
                      </a:cubicBezTo>
                      <a:lnTo>
                        <a:pt x="394593" y="30720"/>
                      </a:lnTo>
                      <a:lnTo>
                        <a:pt x="95070" y="30720"/>
                      </a:lnTo>
                      <a:lnTo>
                        <a:pt x="63582" y="0"/>
                      </a:lnTo>
                      <a:cubicBezTo>
                        <a:pt x="39773" y="43008"/>
                        <a:pt x="25949" y="93697"/>
                        <a:pt x="25949" y="146689"/>
                      </a:cubicBezTo>
                      <a:cubicBezTo>
                        <a:pt x="25949" y="225026"/>
                        <a:pt x="55134" y="295683"/>
                        <a:pt x="102750" y="350211"/>
                      </a:cubicBezTo>
                      <a:lnTo>
                        <a:pt x="2141" y="566789"/>
                      </a:lnTo>
                      <a:cubicBezTo>
                        <a:pt x="-931" y="573701"/>
                        <a:pt x="-931" y="582150"/>
                        <a:pt x="3677" y="589062"/>
                      </a:cubicBezTo>
                      <a:cubicBezTo>
                        <a:pt x="8285" y="595974"/>
                        <a:pt x="15197" y="599814"/>
                        <a:pt x="22877" y="599814"/>
                      </a:cubicBezTo>
                      <a:lnTo>
                        <a:pt x="214111" y="599814"/>
                      </a:lnTo>
                      <a:cubicBezTo>
                        <a:pt x="221791" y="599814"/>
                        <a:pt x="229471" y="595974"/>
                        <a:pt x="233311" y="589062"/>
                      </a:cubicBezTo>
                      <a:cubicBezTo>
                        <a:pt x="237151" y="582150"/>
                        <a:pt x="237919" y="574470"/>
                        <a:pt x="234847" y="566789"/>
                      </a:cubicBezTo>
                      <a:lnTo>
                        <a:pt x="154974" y="396292"/>
                      </a:lnTo>
                      <a:cubicBezTo>
                        <a:pt x="205663" y="431620"/>
                        <a:pt x="267104" y="453124"/>
                        <a:pt x="333152" y="453124"/>
                      </a:cubicBezTo>
                      <a:cubicBezTo>
                        <a:pt x="386145" y="453892"/>
                        <a:pt x="436065" y="439300"/>
                        <a:pt x="479842" y="4162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6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B1E01085-9643-58CD-3174-F5F1257186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1047" y="3559601"/>
                <a:ext cx="0" cy="11394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633B4DA-ED9D-9652-3470-F6B25FAEB164}"/>
                  </a:ext>
                </a:extLst>
              </p:cNvPr>
              <p:cNvSpPr txBox="1"/>
              <p:nvPr/>
            </p:nvSpPr>
            <p:spPr>
              <a:xfrm>
                <a:off x="5836096" y="3939630"/>
                <a:ext cx="11849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&lt;2,000km</a:t>
                </a:r>
              </a:p>
              <a:p>
                <a:pPr algn="ctr"/>
                <a:r>
                  <a:rPr lang="en-US" dirty="0" err="1">
                    <a:latin typeface="CMU Sans Serif Medium" panose="02000603000000000000" pitchFamily="2" charset="0"/>
                    <a:ea typeface="CMU Sans Serif Medium" panose="02000603000000000000" pitchFamily="2" charset="0"/>
                    <a:cs typeface="CMU Sans Serif Medium" panose="02000603000000000000" pitchFamily="2" charset="0"/>
                  </a:rPr>
                  <a:t>Höhe</a:t>
                </a:r>
                <a:endParaRPr lang="en-US" dirty="0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endParaRPr>
              </a:p>
            </p:txBody>
          </p:sp>
        </p:grpSp>
        <p:sp>
          <p:nvSpPr>
            <p:cNvPr id="2" name="Graphic 2" descr="Quadcopter with solid fill">
              <a:extLst>
                <a:ext uri="{FF2B5EF4-FFF2-40B4-BE49-F238E27FC236}">
                  <a16:creationId xmlns:a16="http://schemas.microsoft.com/office/drawing/2014/main" id="{9AB07603-B6FE-C367-D145-847AF92A2828}"/>
                </a:ext>
              </a:extLst>
            </p:cNvPr>
            <p:cNvSpPr/>
            <p:nvPr/>
          </p:nvSpPr>
          <p:spPr>
            <a:xfrm>
              <a:off x="4411326" y="3609172"/>
              <a:ext cx="838200" cy="495300"/>
            </a:xfrm>
            <a:custGeom>
              <a:avLst/>
              <a:gdLst>
                <a:gd name="connsiteX0" fmla="*/ 819150 w 838200"/>
                <a:gd name="connsiteY0" fmla="*/ 28575 h 495300"/>
                <a:gd name="connsiteX1" fmla="*/ 695325 w 838200"/>
                <a:gd name="connsiteY1" fmla="*/ 28575 h 495300"/>
                <a:gd name="connsiteX2" fmla="*/ 695325 w 838200"/>
                <a:gd name="connsiteY2" fmla="*/ 19050 h 495300"/>
                <a:gd name="connsiteX3" fmla="*/ 676275 w 838200"/>
                <a:gd name="connsiteY3" fmla="*/ 0 h 495300"/>
                <a:gd name="connsiteX4" fmla="*/ 657225 w 838200"/>
                <a:gd name="connsiteY4" fmla="*/ 19050 h 495300"/>
                <a:gd name="connsiteX5" fmla="*/ 657225 w 838200"/>
                <a:gd name="connsiteY5" fmla="*/ 28575 h 495300"/>
                <a:gd name="connsiteX6" fmla="*/ 533400 w 838200"/>
                <a:gd name="connsiteY6" fmla="*/ 28575 h 495300"/>
                <a:gd name="connsiteX7" fmla="*/ 514350 w 838200"/>
                <a:gd name="connsiteY7" fmla="*/ 47625 h 495300"/>
                <a:gd name="connsiteX8" fmla="*/ 533400 w 838200"/>
                <a:gd name="connsiteY8" fmla="*/ 66675 h 495300"/>
                <a:gd name="connsiteX9" fmla="*/ 657225 w 838200"/>
                <a:gd name="connsiteY9" fmla="*/ 66675 h 495300"/>
                <a:gd name="connsiteX10" fmla="*/ 657225 w 838200"/>
                <a:gd name="connsiteY10" fmla="*/ 95250 h 495300"/>
                <a:gd name="connsiteX11" fmla="*/ 647700 w 838200"/>
                <a:gd name="connsiteY11" fmla="*/ 95250 h 495300"/>
                <a:gd name="connsiteX12" fmla="*/ 638175 w 838200"/>
                <a:gd name="connsiteY12" fmla="*/ 104775 h 495300"/>
                <a:gd name="connsiteX13" fmla="*/ 638175 w 838200"/>
                <a:gd name="connsiteY13" fmla="*/ 125663 h 495300"/>
                <a:gd name="connsiteX14" fmla="*/ 596560 w 838200"/>
                <a:gd name="connsiteY14" fmla="*/ 118996 h 495300"/>
                <a:gd name="connsiteX15" fmla="*/ 241630 w 838200"/>
                <a:gd name="connsiteY15" fmla="*/ 118996 h 495300"/>
                <a:gd name="connsiteX16" fmla="*/ 200025 w 838200"/>
                <a:gd name="connsiteY16" fmla="*/ 125663 h 495300"/>
                <a:gd name="connsiteX17" fmla="*/ 200025 w 838200"/>
                <a:gd name="connsiteY17" fmla="*/ 104775 h 495300"/>
                <a:gd name="connsiteX18" fmla="*/ 190500 w 838200"/>
                <a:gd name="connsiteY18" fmla="*/ 95250 h 495300"/>
                <a:gd name="connsiteX19" fmla="*/ 180975 w 838200"/>
                <a:gd name="connsiteY19" fmla="*/ 95250 h 495300"/>
                <a:gd name="connsiteX20" fmla="*/ 180975 w 838200"/>
                <a:gd name="connsiteY20" fmla="*/ 66675 h 495300"/>
                <a:gd name="connsiteX21" fmla="*/ 304800 w 838200"/>
                <a:gd name="connsiteY21" fmla="*/ 66675 h 495300"/>
                <a:gd name="connsiteX22" fmla="*/ 323850 w 838200"/>
                <a:gd name="connsiteY22" fmla="*/ 47625 h 495300"/>
                <a:gd name="connsiteX23" fmla="*/ 304800 w 838200"/>
                <a:gd name="connsiteY23" fmla="*/ 28575 h 495300"/>
                <a:gd name="connsiteX24" fmla="*/ 180975 w 838200"/>
                <a:gd name="connsiteY24" fmla="*/ 28575 h 495300"/>
                <a:gd name="connsiteX25" fmla="*/ 180975 w 838200"/>
                <a:gd name="connsiteY25" fmla="*/ 19050 h 495300"/>
                <a:gd name="connsiteX26" fmla="*/ 161925 w 838200"/>
                <a:gd name="connsiteY26" fmla="*/ 0 h 495300"/>
                <a:gd name="connsiteX27" fmla="*/ 142875 w 838200"/>
                <a:gd name="connsiteY27" fmla="*/ 19050 h 495300"/>
                <a:gd name="connsiteX28" fmla="*/ 142875 w 838200"/>
                <a:gd name="connsiteY28" fmla="*/ 28575 h 495300"/>
                <a:gd name="connsiteX29" fmla="*/ 19050 w 838200"/>
                <a:gd name="connsiteY29" fmla="*/ 28575 h 495300"/>
                <a:gd name="connsiteX30" fmla="*/ 0 w 838200"/>
                <a:gd name="connsiteY30" fmla="*/ 47625 h 495300"/>
                <a:gd name="connsiteX31" fmla="*/ 19050 w 838200"/>
                <a:gd name="connsiteY31" fmla="*/ 66675 h 495300"/>
                <a:gd name="connsiteX32" fmla="*/ 142875 w 838200"/>
                <a:gd name="connsiteY32" fmla="*/ 66675 h 495300"/>
                <a:gd name="connsiteX33" fmla="*/ 142875 w 838200"/>
                <a:gd name="connsiteY33" fmla="*/ 95250 h 495300"/>
                <a:gd name="connsiteX34" fmla="*/ 133350 w 838200"/>
                <a:gd name="connsiteY34" fmla="*/ 95250 h 495300"/>
                <a:gd name="connsiteX35" fmla="*/ 123825 w 838200"/>
                <a:gd name="connsiteY35" fmla="*/ 104775 h 495300"/>
                <a:gd name="connsiteX36" fmla="*/ 123825 w 838200"/>
                <a:gd name="connsiteY36" fmla="*/ 137922 h 495300"/>
                <a:gd name="connsiteX37" fmla="*/ 102984 w 838200"/>
                <a:gd name="connsiteY37" fmla="*/ 141284 h 495300"/>
                <a:gd name="connsiteX38" fmla="*/ 76528 w 838200"/>
                <a:gd name="connsiteY38" fmla="*/ 177191 h 495300"/>
                <a:gd name="connsiteX39" fmla="*/ 103870 w 838200"/>
                <a:gd name="connsiteY39" fmla="*/ 203768 h 495300"/>
                <a:gd name="connsiteX40" fmla="*/ 161601 w 838200"/>
                <a:gd name="connsiteY40" fmla="*/ 211388 h 495300"/>
                <a:gd name="connsiteX41" fmla="*/ 244021 w 838200"/>
                <a:gd name="connsiteY41" fmla="*/ 230734 h 495300"/>
                <a:gd name="connsiteX42" fmla="*/ 255794 w 838200"/>
                <a:gd name="connsiteY42" fmla="*/ 234763 h 495300"/>
                <a:gd name="connsiteX43" fmla="*/ 288179 w 838200"/>
                <a:gd name="connsiteY43" fmla="*/ 247345 h 495300"/>
                <a:gd name="connsiteX44" fmla="*/ 228600 w 838200"/>
                <a:gd name="connsiteY44" fmla="*/ 396383 h 495300"/>
                <a:gd name="connsiteX45" fmla="*/ 228600 w 838200"/>
                <a:gd name="connsiteY45" fmla="*/ 495300 h 495300"/>
                <a:gd name="connsiteX46" fmla="*/ 266700 w 838200"/>
                <a:gd name="connsiteY46" fmla="*/ 495300 h 495300"/>
                <a:gd name="connsiteX47" fmla="*/ 266700 w 838200"/>
                <a:gd name="connsiteY47" fmla="*/ 403717 h 495300"/>
                <a:gd name="connsiteX48" fmla="*/ 322526 w 838200"/>
                <a:gd name="connsiteY48" fmla="*/ 264147 h 495300"/>
                <a:gd name="connsiteX49" fmla="*/ 326336 w 838200"/>
                <a:gd name="connsiteY49" fmla="*/ 266157 h 495300"/>
                <a:gd name="connsiteX50" fmla="*/ 366636 w 838200"/>
                <a:gd name="connsiteY50" fmla="*/ 276225 h 495300"/>
                <a:gd name="connsiteX51" fmla="*/ 390525 w 838200"/>
                <a:gd name="connsiteY51" fmla="*/ 276225 h 495300"/>
                <a:gd name="connsiteX52" fmla="*/ 390525 w 838200"/>
                <a:gd name="connsiteY52" fmla="*/ 323850 h 495300"/>
                <a:gd name="connsiteX53" fmla="*/ 361950 w 838200"/>
                <a:gd name="connsiteY53" fmla="*/ 323850 h 495300"/>
                <a:gd name="connsiteX54" fmla="*/ 342900 w 838200"/>
                <a:gd name="connsiteY54" fmla="*/ 342900 h 495300"/>
                <a:gd name="connsiteX55" fmla="*/ 342900 w 838200"/>
                <a:gd name="connsiteY55" fmla="*/ 419100 h 495300"/>
                <a:gd name="connsiteX56" fmla="*/ 361950 w 838200"/>
                <a:gd name="connsiteY56" fmla="*/ 438150 h 495300"/>
                <a:gd name="connsiteX57" fmla="*/ 476250 w 838200"/>
                <a:gd name="connsiteY57" fmla="*/ 438150 h 495300"/>
                <a:gd name="connsiteX58" fmla="*/ 495300 w 838200"/>
                <a:gd name="connsiteY58" fmla="*/ 419100 h 495300"/>
                <a:gd name="connsiteX59" fmla="*/ 495300 w 838200"/>
                <a:gd name="connsiteY59" fmla="*/ 342900 h 495300"/>
                <a:gd name="connsiteX60" fmla="*/ 476250 w 838200"/>
                <a:gd name="connsiteY60" fmla="*/ 323850 h 495300"/>
                <a:gd name="connsiteX61" fmla="*/ 447675 w 838200"/>
                <a:gd name="connsiteY61" fmla="*/ 323850 h 495300"/>
                <a:gd name="connsiteX62" fmla="*/ 447675 w 838200"/>
                <a:gd name="connsiteY62" fmla="*/ 276225 h 495300"/>
                <a:gd name="connsiteX63" fmla="*/ 471554 w 838200"/>
                <a:gd name="connsiteY63" fmla="*/ 276225 h 495300"/>
                <a:gd name="connsiteX64" fmla="*/ 511893 w 838200"/>
                <a:gd name="connsiteY64" fmla="*/ 266157 h 495300"/>
                <a:gd name="connsiteX65" fmla="*/ 515703 w 838200"/>
                <a:gd name="connsiteY65" fmla="*/ 264138 h 495300"/>
                <a:gd name="connsiteX66" fmla="*/ 571500 w 838200"/>
                <a:gd name="connsiteY66" fmla="*/ 403717 h 495300"/>
                <a:gd name="connsiteX67" fmla="*/ 571500 w 838200"/>
                <a:gd name="connsiteY67" fmla="*/ 495300 h 495300"/>
                <a:gd name="connsiteX68" fmla="*/ 609600 w 838200"/>
                <a:gd name="connsiteY68" fmla="*/ 495300 h 495300"/>
                <a:gd name="connsiteX69" fmla="*/ 609600 w 838200"/>
                <a:gd name="connsiteY69" fmla="*/ 396383 h 495300"/>
                <a:gd name="connsiteX70" fmla="*/ 549993 w 838200"/>
                <a:gd name="connsiteY70" fmla="*/ 247364 h 495300"/>
                <a:gd name="connsiteX71" fmla="*/ 582378 w 838200"/>
                <a:gd name="connsiteY71" fmla="*/ 234791 h 495300"/>
                <a:gd name="connsiteX72" fmla="*/ 594150 w 838200"/>
                <a:gd name="connsiteY72" fmla="*/ 230762 h 495300"/>
                <a:gd name="connsiteX73" fmla="*/ 676599 w 838200"/>
                <a:gd name="connsiteY73" fmla="*/ 211455 h 495300"/>
                <a:gd name="connsiteX74" fmla="*/ 734320 w 838200"/>
                <a:gd name="connsiteY74" fmla="*/ 203835 h 495300"/>
                <a:gd name="connsiteX75" fmla="*/ 761784 w 838200"/>
                <a:gd name="connsiteY75" fmla="*/ 168693 h 495300"/>
                <a:gd name="connsiteX76" fmla="*/ 735206 w 838200"/>
                <a:gd name="connsiteY76" fmla="*/ 141351 h 495300"/>
                <a:gd name="connsiteX77" fmla="*/ 714375 w 838200"/>
                <a:gd name="connsiteY77" fmla="*/ 137922 h 495300"/>
                <a:gd name="connsiteX78" fmla="*/ 714375 w 838200"/>
                <a:gd name="connsiteY78" fmla="*/ 104775 h 495300"/>
                <a:gd name="connsiteX79" fmla="*/ 704850 w 838200"/>
                <a:gd name="connsiteY79" fmla="*/ 95250 h 495300"/>
                <a:gd name="connsiteX80" fmla="*/ 695325 w 838200"/>
                <a:gd name="connsiteY80" fmla="*/ 95250 h 495300"/>
                <a:gd name="connsiteX81" fmla="*/ 695325 w 838200"/>
                <a:gd name="connsiteY81" fmla="*/ 66675 h 495300"/>
                <a:gd name="connsiteX82" fmla="*/ 819150 w 838200"/>
                <a:gd name="connsiteY82" fmla="*/ 66675 h 495300"/>
                <a:gd name="connsiteX83" fmla="*/ 838200 w 838200"/>
                <a:gd name="connsiteY83" fmla="*/ 47625 h 495300"/>
                <a:gd name="connsiteX84" fmla="*/ 819150 w 838200"/>
                <a:gd name="connsiteY84" fmla="*/ 28575 h 495300"/>
                <a:gd name="connsiteX85" fmla="*/ 419100 w 838200"/>
                <a:gd name="connsiteY85" fmla="*/ 404813 h 495300"/>
                <a:gd name="connsiteX86" fmla="*/ 395288 w 838200"/>
                <a:gd name="connsiteY86" fmla="*/ 381000 h 495300"/>
                <a:gd name="connsiteX87" fmla="*/ 419100 w 838200"/>
                <a:gd name="connsiteY87" fmla="*/ 357188 h 495300"/>
                <a:gd name="connsiteX88" fmla="*/ 442913 w 838200"/>
                <a:gd name="connsiteY88" fmla="*/ 381000 h 495300"/>
                <a:gd name="connsiteX89" fmla="*/ 419100 w 838200"/>
                <a:gd name="connsiteY89" fmla="*/ 404813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838200" h="495300">
                  <a:moveTo>
                    <a:pt x="819150" y="28575"/>
                  </a:moveTo>
                  <a:lnTo>
                    <a:pt x="695325" y="28575"/>
                  </a:lnTo>
                  <a:lnTo>
                    <a:pt x="695325" y="19050"/>
                  </a:lnTo>
                  <a:cubicBezTo>
                    <a:pt x="695325" y="8529"/>
                    <a:pt x="686796" y="0"/>
                    <a:pt x="676275" y="0"/>
                  </a:cubicBezTo>
                  <a:cubicBezTo>
                    <a:pt x="665754" y="0"/>
                    <a:pt x="657225" y="8529"/>
                    <a:pt x="657225" y="19050"/>
                  </a:cubicBezTo>
                  <a:lnTo>
                    <a:pt x="657225" y="28575"/>
                  </a:lnTo>
                  <a:lnTo>
                    <a:pt x="533400" y="28575"/>
                  </a:lnTo>
                  <a:cubicBezTo>
                    <a:pt x="522879" y="28575"/>
                    <a:pt x="514350" y="37104"/>
                    <a:pt x="514350" y="47625"/>
                  </a:cubicBezTo>
                  <a:cubicBezTo>
                    <a:pt x="514350" y="58146"/>
                    <a:pt x="522879" y="66675"/>
                    <a:pt x="533400" y="66675"/>
                  </a:cubicBezTo>
                  <a:lnTo>
                    <a:pt x="657225" y="66675"/>
                  </a:lnTo>
                  <a:lnTo>
                    <a:pt x="657225" y="95250"/>
                  </a:lnTo>
                  <a:lnTo>
                    <a:pt x="647700" y="95250"/>
                  </a:lnTo>
                  <a:cubicBezTo>
                    <a:pt x="642439" y="95250"/>
                    <a:pt x="638175" y="99514"/>
                    <a:pt x="638175" y="104775"/>
                  </a:cubicBezTo>
                  <a:lnTo>
                    <a:pt x="638175" y="125663"/>
                  </a:lnTo>
                  <a:lnTo>
                    <a:pt x="596560" y="118996"/>
                  </a:lnTo>
                  <a:cubicBezTo>
                    <a:pt x="479008" y="100070"/>
                    <a:pt x="359183" y="100070"/>
                    <a:pt x="241630" y="118996"/>
                  </a:cubicBezTo>
                  <a:lnTo>
                    <a:pt x="200025" y="125663"/>
                  </a:lnTo>
                  <a:lnTo>
                    <a:pt x="200025" y="104775"/>
                  </a:lnTo>
                  <a:cubicBezTo>
                    <a:pt x="200025" y="99514"/>
                    <a:pt x="195761" y="95250"/>
                    <a:pt x="190500" y="95250"/>
                  </a:cubicBezTo>
                  <a:lnTo>
                    <a:pt x="180975" y="95250"/>
                  </a:lnTo>
                  <a:lnTo>
                    <a:pt x="180975" y="66675"/>
                  </a:lnTo>
                  <a:lnTo>
                    <a:pt x="304800" y="66675"/>
                  </a:lnTo>
                  <a:cubicBezTo>
                    <a:pt x="315321" y="66675"/>
                    <a:pt x="323850" y="58146"/>
                    <a:pt x="323850" y="47625"/>
                  </a:cubicBezTo>
                  <a:cubicBezTo>
                    <a:pt x="323850" y="37104"/>
                    <a:pt x="315321" y="28575"/>
                    <a:pt x="304800" y="28575"/>
                  </a:cubicBezTo>
                  <a:lnTo>
                    <a:pt x="180975" y="28575"/>
                  </a:lnTo>
                  <a:lnTo>
                    <a:pt x="180975" y="19050"/>
                  </a:lnTo>
                  <a:cubicBezTo>
                    <a:pt x="180975" y="8529"/>
                    <a:pt x="172446" y="0"/>
                    <a:pt x="161925" y="0"/>
                  </a:cubicBezTo>
                  <a:cubicBezTo>
                    <a:pt x="151404" y="0"/>
                    <a:pt x="142875" y="8529"/>
                    <a:pt x="142875" y="19050"/>
                  </a:cubicBezTo>
                  <a:lnTo>
                    <a:pt x="142875" y="28575"/>
                  </a:lnTo>
                  <a:lnTo>
                    <a:pt x="19050" y="28575"/>
                  </a:lnTo>
                  <a:cubicBezTo>
                    <a:pt x="8529" y="28575"/>
                    <a:pt x="0" y="37104"/>
                    <a:pt x="0" y="47625"/>
                  </a:cubicBezTo>
                  <a:cubicBezTo>
                    <a:pt x="0" y="58146"/>
                    <a:pt x="8529" y="66675"/>
                    <a:pt x="19050" y="66675"/>
                  </a:cubicBezTo>
                  <a:lnTo>
                    <a:pt x="142875" y="66675"/>
                  </a:lnTo>
                  <a:lnTo>
                    <a:pt x="142875" y="95250"/>
                  </a:lnTo>
                  <a:lnTo>
                    <a:pt x="133350" y="95250"/>
                  </a:lnTo>
                  <a:cubicBezTo>
                    <a:pt x="128089" y="95250"/>
                    <a:pt x="123825" y="99514"/>
                    <a:pt x="123825" y="104775"/>
                  </a:cubicBezTo>
                  <a:lnTo>
                    <a:pt x="123825" y="137922"/>
                  </a:lnTo>
                  <a:lnTo>
                    <a:pt x="102984" y="141284"/>
                  </a:lnTo>
                  <a:cubicBezTo>
                    <a:pt x="85763" y="143894"/>
                    <a:pt x="73919" y="159970"/>
                    <a:pt x="76528" y="177191"/>
                  </a:cubicBezTo>
                  <a:cubicBezTo>
                    <a:pt x="78648" y="191180"/>
                    <a:pt x="89826" y="202046"/>
                    <a:pt x="103870" y="203768"/>
                  </a:cubicBezTo>
                  <a:lnTo>
                    <a:pt x="161601" y="211388"/>
                  </a:lnTo>
                  <a:cubicBezTo>
                    <a:pt x="189645" y="215104"/>
                    <a:pt x="217253" y="221584"/>
                    <a:pt x="244021" y="230734"/>
                  </a:cubicBezTo>
                  <a:lnTo>
                    <a:pt x="255794" y="234763"/>
                  </a:lnTo>
                  <a:cubicBezTo>
                    <a:pt x="266767" y="238516"/>
                    <a:pt x="277561" y="242709"/>
                    <a:pt x="288179" y="247345"/>
                  </a:cubicBezTo>
                  <a:lnTo>
                    <a:pt x="228600" y="396383"/>
                  </a:lnTo>
                  <a:lnTo>
                    <a:pt x="228600" y="495300"/>
                  </a:lnTo>
                  <a:lnTo>
                    <a:pt x="266700" y="495300"/>
                  </a:lnTo>
                  <a:lnTo>
                    <a:pt x="266700" y="403717"/>
                  </a:lnTo>
                  <a:lnTo>
                    <a:pt x="322526" y="264147"/>
                  </a:lnTo>
                  <a:lnTo>
                    <a:pt x="326336" y="266157"/>
                  </a:lnTo>
                  <a:cubicBezTo>
                    <a:pt x="338741" y="272767"/>
                    <a:pt x="352580" y="276224"/>
                    <a:pt x="366636" y="276225"/>
                  </a:cubicBezTo>
                  <a:lnTo>
                    <a:pt x="390525" y="276225"/>
                  </a:lnTo>
                  <a:lnTo>
                    <a:pt x="390525" y="323850"/>
                  </a:lnTo>
                  <a:lnTo>
                    <a:pt x="361950" y="323850"/>
                  </a:lnTo>
                  <a:cubicBezTo>
                    <a:pt x="351429" y="323850"/>
                    <a:pt x="342900" y="332379"/>
                    <a:pt x="342900" y="342900"/>
                  </a:cubicBezTo>
                  <a:lnTo>
                    <a:pt x="342900" y="419100"/>
                  </a:lnTo>
                  <a:cubicBezTo>
                    <a:pt x="342900" y="429621"/>
                    <a:pt x="351429" y="438150"/>
                    <a:pt x="361950" y="438150"/>
                  </a:cubicBezTo>
                  <a:lnTo>
                    <a:pt x="476250" y="438150"/>
                  </a:lnTo>
                  <a:cubicBezTo>
                    <a:pt x="486771" y="438150"/>
                    <a:pt x="495300" y="429621"/>
                    <a:pt x="495300" y="419100"/>
                  </a:cubicBezTo>
                  <a:lnTo>
                    <a:pt x="495300" y="342900"/>
                  </a:lnTo>
                  <a:cubicBezTo>
                    <a:pt x="495300" y="332379"/>
                    <a:pt x="486771" y="323850"/>
                    <a:pt x="476250" y="323850"/>
                  </a:cubicBezTo>
                  <a:lnTo>
                    <a:pt x="447675" y="323850"/>
                  </a:lnTo>
                  <a:lnTo>
                    <a:pt x="447675" y="276225"/>
                  </a:lnTo>
                  <a:lnTo>
                    <a:pt x="471554" y="276225"/>
                  </a:lnTo>
                  <a:cubicBezTo>
                    <a:pt x="485623" y="276230"/>
                    <a:pt x="499477" y="272772"/>
                    <a:pt x="511893" y="266157"/>
                  </a:cubicBezTo>
                  <a:lnTo>
                    <a:pt x="515703" y="264138"/>
                  </a:lnTo>
                  <a:lnTo>
                    <a:pt x="571500" y="403717"/>
                  </a:lnTo>
                  <a:lnTo>
                    <a:pt x="571500" y="495300"/>
                  </a:lnTo>
                  <a:lnTo>
                    <a:pt x="609600" y="495300"/>
                  </a:lnTo>
                  <a:lnTo>
                    <a:pt x="609600" y="396383"/>
                  </a:lnTo>
                  <a:lnTo>
                    <a:pt x="549993" y="247364"/>
                  </a:lnTo>
                  <a:cubicBezTo>
                    <a:pt x="560616" y="242747"/>
                    <a:pt x="571411" y="238556"/>
                    <a:pt x="582378" y="234791"/>
                  </a:cubicBezTo>
                  <a:lnTo>
                    <a:pt x="594150" y="230762"/>
                  </a:lnTo>
                  <a:cubicBezTo>
                    <a:pt x="620929" y="221623"/>
                    <a:pt x="648547" y="215156"/>
                    <a:pt x="676599" y="211455"/>
                  </a:cubicBezTo>
                  <a:lnTo>
                    <a:pt x="734320" y="203835"/>
                  </a:lnTo>
                  <a:cubicBezTo>
                    <a:pt x="751608" y="201715"/>
                    <a:pt x="763904" y="185981"/>
                    <a:pt x="761784" y="168693"/>
                  </a:cubicBezTo>
                  <a:cubicBezTo>
                    <a:pt x="760062" y="154649"/>
                    <a:pt x="749196" y="143471"/>
                    <a:pt x="735206" y="141351"/>
                  </a:cubicBezTo>
                  <a:lnTo>
                    <a:pt x="714375" y="137922"/>
                  </a:lnTo>
                  <a:lnTo>
                    <a:pt x="714375" y="104775"/>
                  </a:lnTo>
                  <a:cubicBezTo>
                    <a:pt x="714375" y="99514"/>
                    <a:pt x="710111" y="95250"/>
                    <a:pt x="704850" y="95250"/>
                  </a:cubicBezTo>
                  <a:lnTo>
                    <a:pt x="695325" y="95250"/>
                  </a:lnTo>
                  <a:lnTo>
                    <a:pt x="695325" y="66675"/>
                  </a:lnTo>
                  <a:lnTo>
                    <a:pt x="819150" y="66675"/>
                  </a:lnTo>
                  <a:cubicBezTo>
                    <a:pt x="829671" y="66675"/>
                    <a:pt x="838200" y="58146"/>
                    <a:pt x="838200" y="47625"/>
                  </a:cubicBezTo>
                  <a:cubicBezTo>
                    <a:pt x="838200" y="37104"/>
                    <a:pt x="829671" y="28575"/>
                    <a:pt x="819150" y="28575"/>
                  </a:cubicBezTo>
                  <a:close/>
                  <a:moveTo>
                    <a:pt x="419100" y="404813"/>
                  </a:moveTo>
                  <a:cubicBezTo>
                    <a:pt x="405949" y="404813"/>
                    <a:pt x="395288" y="394151"/>
                    <a:pt x="395288" y="381000"/>
                  </a:cubicBezTo>
                  <a:cubicBezTo>
                    <a:pt x="395288" y="367849"/>
                    <a:pt x="405949" y="357188"/>
                    <a:pt x="419100" y="357188"/>
                  </a:cubicBezTo>
                  <a:cubicBezTo>
                    <a:pt x="432251" y="357188"/>
                    <a:pt x="442913" y="367849"/>
                    <a:pt x="442913" y="381000"/>
                  </a:cubicBezTo>
                  <a:cubicBezTo>
                    <a:pt x="442913" y="394151"/>
                    <a:pt x="432251" y="404813"/>
                    <a:pt x="419100" y="40481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AADD600-78A0-B04B-626D-0AB63CD5FFCA}"/>
                </a:ext>
              </a:extLst>
            </p:cNvPr>
            <p:cNvSpPr/>
            <p:nvPr/>
          </p:nvSpPr>
          <p:spPr>
            <a:xfrm>
              <a:off x="5048842" y="3991574"/>
              <a:ext cx="33337" cy="19050"/>
            </a:xfrm>
            <a:custGeom>
              <a:avLst/>
              <a:gdLst>
                <a:gd name="connsiteX0" fmla="*/ 0 w 33337"/>
                <a:gd name="connsiteY0" fmla="*/ 0 h 19050"/>
                <a:gd name="connsiteX1" fmla="*/ 33338 w 33337"/>
                <a:gd name="connsiteY1" fmla="*/ 0 h 19050"/>
                <a:gd name="connsiteX2" fmla="*/ 33338 w 33337"/>
                <a:gd name="connsiteY2" fmla="*/ 19050 h 19050"/>
                <a:gd name="connsiteX3" fmla="*/ 0 w 33337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" h="19050">
                  <a:moveTo>
                    <a:pt x="0" y="0"/>
                  </a:moveTo>
                  <a:lnTo>
                    <a:pt x="33338" y="0"/>
                  </a:lnTo>
                  <a:lnTo>
                    <a:pt x="33338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EF0151C-8667-C760-4762-FDEE4D9EECCE}"/>
                </a:ext>
              </a:extLst>
            </p:cNvPr>
            <p:cNvSpPr/>
            <p:nvPr/>
          </p:nvSpPr>
          <p:spPr>
            <a:xfrm>
              <a:off x="5048842" y="3953474"/>
              <a:ext cx="33337" cy="19050"/>
            </a:xfrm>
            <a:custGeom>
              <a:avLst/>
              <a:gdLst>
                <a:gd name="connsiteX0" fmla="*/ 0 w 33337"/>
                <a:gd name="connsiteY0" fmla="*/ 0 h 19050"/>
                <a:gd name="connsiteX1" fmla="*/ 33338 w 33337"/>
                <a:gd name="connsiteY1" fmla="*/ 0 h 19050"/>
                <a:gd name="connsiteX2" fmla="*/ 33338 w 33337"/>
                <a:gd name="connsiteY2" fmla="*/ 19050 h 19050"/>
                <a:gd name="connsiteX3" fmla="*/ 0 w 33337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" h="19050">
                  <a:moveTo>
                    <a:pt x="0" y="0"/>
                  </a:moveTo>
                  <a:lnTo>
                    <a:pt x="33338" y="0"/>
                  </a:lnTo>
                  <a:lnTo>
                    <a:pt x="33338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A3742C9-1730-B8E7-3FE7-1346773AC3BB}"/>
                </a:ext>
              </a:extLst>
            </p:cNvPr>
            <p:cNvSpPr/>
            <p:nvPr/>
          </p:nvSpPr>
          <p:spPr>
            <a:xfrm>
              <a:off x="5048842" y="4029674"/>
              <a:ext cx="33337" cy="19050"/>
            </a:xfrm>
            <a:custGeom>
              <a:avLst/>
              <a:gdLst>
                <a:gd name="connsiteX0" fmla="*/ 0 w 33337"/>
                <a:gd name="connsiteY0" fmla="*/ 0 h 19050"/>
                <a:gd name="connsiteX1" fmla="*/ 33338 w 33337"/>
                <a:gd name="connsiteY1" fmla="*/ 0 h 19050"/>
                <a:gd name="connsiteX2" fmla="*/ 33338 w 33337"/>
                <a:gd name="connsiteY2" fmla="*/ 19050 h 19050"/>
                <a:gd name="connsiteX3" fmla="*/ 0 w 33337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" h="19050">
                  <a:moveTo>
                    <a:pt x="0" y="0"/>
                  </a:moveTo>
                  <a:lnTo>
                    <a:pt x="33338" y="0"/>
                  </a:lnTo>
                  <a:lnTo>
                    <a:pt x="33338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C9EED87-E80D-BD62-3A3F-900A9055DBE7}"/>
                </a:ext>
              </a:extLst>
            </p:cNvPr>
            <p:cNvSpPr/>
            <p:nvPr/>
          </p:nvSpPr>
          <p:spPr>
            <a:xfrm>
              <a:off x="5048842" y="4143974"/>
              <a:ext cx="33337" cy="19050"/>
            </a:xfrm>
            <a:custGeom>
              <a:avLst/>
              <a:gdLst>
                <a:gd name="connsiteX0" fmla="*/ 0 w 33337"/>
                <a:gd name="connsiteY0" fmla="*/ 0 h 19050"/>
                <a:gd name="connsiteX1" fmla="*/ 33338 w 33337"/>
                <a:gd name="connsiteY1" fmla="*/ 0 h 19050"/>
                <a:gd name="connsiteX2" fmla="*/ 33338 w 33337"/>
                <a:gd name="connsiteY2" fmla="*/ 19050 h 19050"/>
                <a:gd name="connsiteX3" fmla="*/ 0 w 33337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" h="19050">
                  <a:moveTo>
                    <a:pt x="0" y="0"/>
                  </a:moveTo>
                  <a:lnTo>
                    <a:pt x="33338" y="0"/>
                  </a:lnTo>
                  <a:lnTo>
                    <a:pt x="33338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DC91463-BEF5-F7A9-FC17-AFC68D83E897}"/>
                </a:ext>
              </a:extLst>
            </p:cNvPr>
            <p:cNvSpPr/>
            <p:nvPr/>
          </p:nvSpPr>
          <p:spPr>
            <a:xfrm>
              <a:off x="5048842" y="4105874"/>
              <a:ext cx="33337" cy="19050"/>
            </a:xfrm>
            <a:custGeom>
              <a:avLst/>
              <a:gdLst>
                <a:gd name="connsiteX0" fmla="*/ 0 w 33337"/>
                <a:gd name="connsiteY0" fmla="*/ 0 h 19050"/>
                <a:gd name="connsiteX1" fmla="*/ 33338 w 33337"/>
                <a:gd name="connsiteY1" fmla="*/ 0 h 19050"/>
                <a:gd name="connsiteX2" fmla="*/ 33338 w 33337"/>
                <a:gd name="connsiteY2" fmla="*/ 19050 h 19050"/>
                <a:gd name="connsiteX3" fmla="*/ 0 w 33337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" h="19050">
                  <a:moveTo>
                    <a:pt x="0" y="0"/>
                  </a:moveTo>
                  <a:lnTo>
                    <a:pt x="33338" y="0"/>
                  </a:lnTo>
                  <a:lnTo>
                    <a:pt x="33338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E0B9242-EB9D-6BBF-D9FB-710A89FBEA7F}"/>
                </a:ext>
              </a:extLst>
            </p:cNvPr>
            <p:cNvSpPr/>
            <p:nvPr/>
          </p:nvSpPr>
          <p:spPr>
            <a:xfrm>
              <a:off x="5048842" y="4067774"/>
              <a:ext cx="33337" cy="19050"/>
            </a:xfrm>
            <a:custGeom>
              <a:avLst/>
              <a:gdLst>
                <a:gd name="connsiteX0" fmla="*/ 0 w 33337"/>
                <a:gd name="connsiteY0" fmla="*/ 0 h 19050"/>
                <a:gd name="connsiteX1" fmla="*/ 33338 w 33337"/>
                <a:gd name="connsiteY1" fmla="*/ 0 h 19050"/>
                <a:gd name="connsiteX2" fmla="*/ 33338 w 33337"/>
                <a:gd name="connsiteY2" fmla="*/ 19050 h 19050"/>
                <a:gd name="connsiteX3" fmla="*/ 0 w 33337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" h="19050">
                  <a:moveTo>
                    <a:pt x="0" y="0"/>
                  </a:moveTo>
                  <a:lnTo>
                    <a:pt x="33338" y="0"/>
                  </a:lnTo>
                  <a:lnTo>
                    <a:pt x="33338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80C7C74-D2A8-C05D-920B-7A8C035CA548}"/>
                </a:ext>
              </a:extLst>
            </p:cNvPr>
            <p:cNvSpPr/>
            <p:nvPr/>
          </p:nvSpPr>
          <p:spPr>
            <a:xfrm>
              <a:off x="5377454" y="4105874"/>
              <a:ext cx="33337" cy="19050"/>
            </a:xfrm>
            <a:custGeom>
              <a:avLst/>
              <a:gdLst>
                <a:gd name="connsiteX0" fmla="*/ 0 w 33337"/>
                <a:gd name="connsiteY0" fmla="*/ 0 h 19050"/>
                <a:gd name="connsiteX1" fmla="*/ 33338 w 33337"/>
                <a:gd name="connsiteY1" fmla="*/ 0 h 19050"/>
                <a:gd name="connsiteX2" fmla="*/ 33338 w 33337"/>
                <a:gd name="connsiteY2" fmla="*/ 19050 h 19050"/>
                <a:gd name="connsiteX3" fmla="*/ 0 w 33337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" h="19050">
                  <a:moveTo>
                    <a:pt x="0" y="0"/>
                  </a:moveTo>
                  <a:lnTo>
                    <a:pt x="33338" y="0"/>
                  </a:lnTo>
                  <a:lnTo>
                    <a:pt x="33338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91C22F3F-B9DD-DB20-1015-E42812272879}"/>
                </a:ext>
              </a:extLst>
            </p:cNvPr>
            <p:cNvSpPr/>
            <p:nvPr/>
          </p:nvSpPr>
          <p:spPr>
            <a:xfrm>
              <a:off x="5377454" y="4143974"/>
              <a:ext cx="33337" cy="19050"/>
            </a:xfrm>
            <a:custGeom>
              <a:avLst/>
              <a:gdLst>
                <a:gd name="connsiteX0" fmla="*/ 0 w 33337"/>
                <a:gd name="connsiteY0" fmla="*/ 0 h 19050"/>
                <a:gd name="connsiteX1" fmla="*/ 33338 w 33337"/>
                <a:gd name="connsiteY1" fmla="*/ 0 h 19050"/>
                <a:gd name="connsiteX2" fmla="*/ 33338 w 33337"/>
                <a:gd name="connsiteY2" fmla="*/ 19050 h 19050"/>
                <a:gd name="connsiteX3" fmla="*/ 0 w 33337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" h="19050">
                  <a:moveTo>
                    <a:pt x="0" y="0"/>
                  </a:moveTo>
                  <a:lnTo>
                    <a:pt x="33338" y="0"/>
                  </a:lnTo>
                  <a:lnTo>
                    <a:pt x="33338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2C73840-0662-8AA0-2D8D-9D88F0A9103D}"/>
                </a:ext>
              </a:extLst>
            </p:cNvPr>
            <p:cNvSpPr/>
            <p:nvPr/>
          </p:nvSpPr>
          <p:spPr>
            <a:xfrm>
              <a:off x="5377454" y="4067774"/>
              <a:ext cx="33337" cy="19050"/>
            </a:xfrm>
            <a:custGeom>
              <a:avLst/>
              <a:gdLst>
                <a:gd name="connsiteX0" fmla="*/ 0 w 33337"/>
                <a:gd name="connsiteY0" fmla="*/ 0 h 19050"/>
                <a:gd name="connsiteX1" fmla="*/ 33338 w 33337"/>
                <a:gd name="connsiteY1" fmla="*/ 0 h 19050"/>
                <a:gd name="connsiteX2" fmla="*/ 33338 w 33337"/>
                <a:gd name="connsiteY2" fmla="*/ 19050 h 19050"/>
                <a:gd name="connsiteX3" fmla="*/ 0 w 33337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" h="19050">
                  <a:moveTo>
                    <a:pt x="0" y="0"/>
                  </a:moveTo>
                  <a:lnTo>
                    <a:pt x="33338" y="0"/>
                  </a:lnTo>
                  <a:lnTo>
                    <a:pt x="33338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FA42042-7D93-FAE5-A39E-53AB9C6B2D72}"/>
                </a:ext>
              </a:extLst>
            </p:cNvPr>
            <p:cNvSpPr/>
            <p:nvPr/>
          </p:nvSpPr>
          <p:spPr>
            <a:xfrm>
              <a:off x="5377454" y="3953474"/>
              <a:ext cx="33337" cy="19050"/>
            </a:xfrm>
            <a:custGeom>
              <a:avLst/>
              <a:gdLst>
                <a:gd name="connsiteX0" fmla="*/ 0 w 33337"/>
                <a:gd name="connsiteY0" fmla="*/ 0 h 19050"/>
                <a:gd name="connsiteX1" fmla="*/ 33338 w 33337"/>
                <a:gd name="connsiteY1" fmla="*/ 0 h 19050"/>
                <a:gd name="connsiteX2" fmla="*/ 33338 w 33337"/>
                <a:gd name="connsiteY2" fmla="*/ 19050 h 19050"/>
                <a:gd name="connsiteX3" fmla="*/ 0 w 33337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" h="19050">
                  <a:moveTo>
                    <a:pt x="0" y="0"/>
                  </a:moveTo>
                  <a:lnTo>
                    <a:pt x="33338" y="0"/>
                  </a:lnTo>
                  <a:lnTo>
                    <a:pt x="33338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CDC9BAD-E069-4493-C249-3F186BC29D62}"/>
                </a:ext>
              </a:extLst>
            </p:cNvPr>
            <p:cNvSpPr/>
            <p:nvPr/>
          </p:nvSpPr>
          <p:spPr>
            <a:xfrm>
              <a:off x="5377454" y="4029674"/>
              <a:ext cx="33337" cy="19050"/>
            </a:xfrm>
            <a:custGeom>
              <a:avLst/>
              <a:gdLst>
                <a:gd name="connsiteX0" fmla="*/ 0 w 33337"/>
                <a:gd name="connsiteY0" fmla="*/ 0 h 19050"/>
                <a:gd name="connsiteX1" fmla="*/ 33338 w 33337"/>
                <a:gd name="connsiteY1" fmla="*/ 0 h 19050"/>
                <a:gd name="connsiteX2" fmla="*/ 33338 w 33337"/>
                <a:gd name="connsiteY2" fmla="*/ 19050 h 19050"/>
                <a:gd name="connsiteX3" fmla="*/ 0 w 33337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" h="19050">
                  <a:moveTo>
                    <a:pt x="0" y="0"/>
                  </a:moveTo>
                  <a:lnTo>
                    <a:pt x="33338" y="0"/>
                  </a:lnTo>
                  <a:lnTo>
                    <a:pt x="33338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5FC35F8-333A-F9DB-E6F5-B7FCE7FC2971}"/>
                </a:ext>
              </a:extLst>
            </p:cNvPr>
            <p:cNvSpPr/>
            <p:nvPr/>
          </p:nvSpPr>
          <p:spPr>
            <a:xfrm>
              <a:off x="5377454" y="3991574"/>
              <a:ext cx="33337" cy="19050"/>
            </a:xfrm>
            <a:custGeom>
              <a:avLst/>
              <a:gdLst>
                <a:gd name="connsiteX0" fmla="*/ 0 w 33337"/>
                <a:gd name="connsiteY0" fmla="*/ 0 h 19050"/>
                <a:gd name="connsiteX1" fmla="*/ 33338 w 33337"/>
                <a:gd name="connsiteY1" fmla="*/ 0 h 19050"/>
                <a:gd name="connsiteX2" fmla="*/ 33338 w 33337"/>
                <a:gd name="connsiteY2" fmla="*/ 19050 h 19050"/>
                <a:gd name="connsiteX3" fmla="*/ 0 w 33337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" h="19050">
                  <a:moveTo>
                    <a:pt x="0" y="0"/>
                  </a:moveTo>
                  <a:lnTo>
                    <a:pt x="33338" y="0"/>
                  </a:lnTo>
                  <a:lnTo>
                    <a:pt x="33338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336E77BE-5778-D0F5-407B-F3C4A9B5EE17}"/>
                </a:ext>
              </a:extLst>
            </p:cNvPr>
            <p:cNvSpPr/>
            <p:nvPr/>
          </p:nvSpPr>
          <p:spPr>
            <a:xfrm>
              <a:off x="5239342" y="3877274"/>
              <a:ext cx="19050" cy="33337"/>
            </a:xfrm>
            <a:custGeom>
              <a:avLst/>
              <a:gdLst>
                <a:gd name="connsiteX0" fmla="*/ 0 w 19050"/>
                <a:gd name="connsiteY0" fmla="*/ 0 h 33337"/>
                <a:gd name="connsiteX1" fmla="*/ 19050 w 19050"/>
                <a:gd name="connsiteY1" fmla="*/ 0 h 33337"/>
                <a:gd name="connsiteX2" fmla="*/ 19050 w 19050"/>
                <a:gd name="connsiteY2" fmla="*/ 33338 h 33337"/>
                <a:gd name="connsiteX3" fmla="*/ 0 w 19050"/>
                <a:gd name="connsiteY3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3337">
                  <a:moveTo>
                    <a:pt x="0" y="0"/>
                  </a:moveTo>
                  <a:lnTo>
                    <a:pt x="19050" y="0"/>
                  </a:lnTo>
                  <a:lnTo>
                    <a:pt x="19050" y="33338"/>
                  </a:lnTo>
                  <a:lnTo>
                    <a:pt x="0" y="33338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2007EA5-A82B-91CF-4311-7134F3C16F30}"/>
                </a:ext>
              </a:extLst>
            </p:cNvPr>
            <p:cNvSpPr/>
            <p:nvPr/>
          </p:nvSpPr>
          <p:spPr>
            <a:xfrm>
              <a:off x="5315542" y="3877274"/>
              <a:ext cx="19050" cy="33337"/>
            </a:xfrm>
            <a:custGeom>
              <a:avLst/>
              <a:gdLst>
                <a:gd name="connsiteX0" fmla="*/ 0 w 19050"/>
                <a:gd name="connsiteY0" fmla="*/ 0 h 33337"/>
                <a:gd name="connsiteX1" fmla="*/ 19050 w 19050"/>
                <a:gd name="connsiteY1" fmla="*/ 0 h 33337"/>
                <a:gd name="connsiteX2" fmla="*/ 19050 w 19050"/>
                <a:gd name="connsiteY2" fmla="*/ 33338 h 33337"/>
                <a:gd name="connsiteX3" fmla="*/ 0 w 19050"/>
                <a:gd name="connsiteY3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3337">
                  <a:moveTo>
                    <a:pt x="0" y="0"/>
                  </a:moveTo>
                  <a:lnTo>
                    <a:pt x="19050" y="0"/>
                  </a:lnTo>
                  <a:lnTo>
                    <a:pt x="19050" y="33338"/>
                  </a:lnTo>
                  <a:lnTo>
                    <a:pt x="0" y="33338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1B2F6DEB-CF86-F48D-8BA1-E2246C7FDFB6}"/>
                </a:ext>
              </a:extLst>
            </p:cNvPr>
            <p:cNvSpPr/>
            <p:nvPr/>
          </p:nvSpPr>
          <p:spPr>
            <a:xfrm>
              <a:off x="5277442" y="3877274"/>
              <a:ext cx="19050" cy="33337"/>
            </a:xfrm>
            <a:custGeom>
              <a:avLst/>
              <a:gdLst>
                <a:gd name="connsiteX0" fmla="*/ 0 w 19050"/>
                <a:gd name="connsiteY0" fmla="*/ 0 h 33337"/>
                <a:gd name="connsiteX1" fmla="*/ 19050 w 19050"/>
                <a:gd name="connsiteY1" fmla="*/ 0 h 33337"/>
                <a:gd name="connsiteX2" fmla="*/ 19050 w 19050"/>
                <a:gd name="connsiteY2" fmla="*/ 33338 h 33337"/>
                <a:gd name="connsiteX3" fmla="*/ 0 w 19050"/>
                <a:gd name="connsiteY3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3337">
                  <a:moveTo>
                    <a:pt x="0" y="0"/>
                  </a:moveTo>
                  <a:lnTo>
                    <a:pt x="19050" y="0"/>
                  </a:lnTo>
                  <a:lnTo>
                    <a:pt x="19050" y="33338"/>
                  </a:lnTo>
                  <a:lnTo>
                    <a:pt x="0" y="33338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060CD80-F2EA-55EA-6933-3670DAB97FD4}"/>
                </a:ext>
              </a:extLst>
            </p:cNvPr>
            <p:cNvSpPr/>
            <p:nvPr/>
          </p:nvSpPr>
          <p:spPr>
            <a:xfrm>
              <a:off x="5201242" y="3877274"/>
              <a:ext cx="19050" cy="33337"/>
            </a:xfrm>
            <a:custGeom>
              <a:avLst/>
              <a:gdLst>
                <a:gd name="connsiteX0" fmla="*/ 0 w 19050"/>
                <a:gd name="connsiteY0" fmla="*/ 0 h 33337"/>
                <a:gd name="connsiteX1" fmla="*/ 19050 w 19050"/>
                <a:gd name="connsiteY1" fmla="*/ 0 h 33337"/>
                <a:gd name="connsiteX2" fmla="*/ 19050 w 19050"/>
                <a:gd name="connsiteY2" fmla="*/ 33338 h 33337"/>
                <a:gd name="connsiteX3" fmla="*/ 0 w 19050"/>
                <a:gd name="connsiteY3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3337">
                  <a:moveTo>
                    <a:pt x="0" y="0"/>
                  </a:moveTo>
                  <a:lnTo>
                    <a:pt x="19050" y="0"/>
                  </a:lnTo>
                  <a:lnTo>
                    <a:pt x="19050" y="33338"/>
                  </a:lnTo>
                  <a:lnTo>
                    <a:pt x="0" y="33338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5893B62A-B1F4-6C51-58C8-549FD284E1CC}"/>
                </a:ext>
              </a:extLst>
            </p:cNvPr>
            <p:cNvSpPr/>
            <p:nvPr/>
          </p:nvSpPr>
          <p:spPr>
            <a:xfrm>
              <a:off x="5125042" y="3877274"/>
              <a:ext cx="19050" cy="33337"/>
            </a:xfrm>
            <a:custGeom>
              <a:avLst/>
              <a:gdLst>
                <a:gd name="connsiteX0" fmla="*/ 0 w 19050"/>
                <a:gd name="connsiteY0" fmla="*/ 0 h 33337"/>
                <a:gd name="connsiteX1" fmla="*/ 19050 w 19050"/>
                <a:gd name="connsiteY1" fmla="*/ 0 h 33337"/>
                <a:gd name="connsiteX2" fmla="*/ 19050 w 19050"/>
                <a:gd name="connsiteY2" fmla="*/ 33338 h 33337"/>
                <a:gd name="connsiteX3" fmla="*/ 0 w 19050"/>
                <a:gd name="connsiteY3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3337">
                  <a:moveTo>
                    <a:pt x="0" y="0"/>
                  </a:moveTo>
                  <a:lnTo>
                    <a:pt x="19050" y="0"/>
                  </a:lnTo>
                  <a:lnTo>
                    <a:pt x="19050" y="33338"/>
                  </a:lnTo>
                  <a:lnTo>
                    <a:pt x="0" y="33338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D0B96F5E-3CBB-0F62-A68B-321670DF1B00}"/>
                </a:ext>
              </a:extLst>
            </p:cNvPr>
            <p:cNvSpPr/>
            <p:nvPr/>
          </p:nvSpPr>
          <p:spPr>
            <a:xfrm>
              <a:off x="5163142" y="3877274"/>
              <a:ext cx="19050" cy="33337"/>
            </a:xfrm>
            <a:custGeom>
              <a:avLst/>
              <a:gdLst>
                <a:gd name="connsiteX0" fmla="*/ 0 w 19050"/>
                <a:gd name="connsiteY0" fmla="*/ 0 h 33337"/>
                <a:gd name="connsiteX1" fmla="*/ 19050 w 19050"/>
                <a:gd name="connsiteY1" fmla="*/ 0 h 33337"/>
                <a:gd name="connsiteX2" fmla="*/ 19050 w 19050"/>
                <a:gd name="connsiteY2" fmla="*/ 33338 h 33337"/>
                <a:gd name="connsiteX3" fmla="*/ 0 w 19050"/>
                <a:gd name="connsiteY3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3337">
                  <a:moveTo>
                    <a:pt x="0" y="0"/>
                  </a:moveTo>
                  <a:lnTo>
                    <a:pt x="19050" y="0"/>
                  </a:lnTo>
                  <a:lnTo>
                    <a:pt x="19050" y="33338"/>
                  </a:lnTo>
                  <a:lnTo>
                    <a:pt x="0" y="33338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C4197EF5-5B6C-F950-A421-A77238EF3E67}"/>
                </a:ext>
              </a:extLst>
            </p:cNvPr>
            <p:cNvSpPr/>
            <p:nvPr/>
          </p:nvSpPr>
          <p:spPr>
            <a:xfrm>
              <a:off x="5163142" y="4205886"/>
              <a:ext cx="19050" cy="33337"/>
            </a:xfrm>
            <a:custGeom>
              <a:avLst/>
              <a:gdLst>
                <a:gd name="connsiteX0" fmla="*/ 0 w 19050"/>
                <a:gd name="connsiteY0" fmla="*/ 0 h 33337"/>
                <a:gd name="connsiteX1" fmla="*/ 19050 w 19050"/>
                <a:gd name="connsiteY1" fmla="*/ 0 h 33337"/>
                <a:gd name="connsiteX2" fmla="*/ 19050 w 19050"/>
                <a:gd name="connsiteY2" fmla="*/ 33338 h 33337"/>
                <a:gd name="connsiteX3" fmla="*/ 0 w 19050"/>
                <a:gd name="connsiteY3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3337">
                  <a:moveTo>
                    <a:pt x="0" y="0"/>
                  </a:moveTo>
                  <a:lnTo>
                    <a:pt x="19050" y="0"/>
                  </a:lnTo>
                  <a:lnTo>
                    <a:pt x="19050" y="33338"/>
                  </a:lnTo>
                  <a:lnTo>
                    <a:pt x="0" y="33338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41D45DD8-4ECC-AEC6-D79D-582A501FB09C}"/>
                </a:ext>
              </a:extLst>
            </p:cNvPr>
            <p:cNvSpPr/>
            <p:nvPr/>
          </p:nvSpPr>
          <p:spPr>
            <a:xfrm>
              <a:off x="5125042" y="4205886"/>
              <a:ext cx="19050" cy="33337"/>
            </a:xfrm>
            <a:custGeom>
              <a:avLst/>
              <a:gdLst>
                <a:gd name="connsiteX0" fmla="*/ 0 w 19050"/>
                <a:gd name="connsiteY0" fmla="*/ 0 h 33337"/>
                <a:gd name="connsiteX1" fmla="*/ 19050 w 19050"/>
                <a:gd name="connsiteY1" fmla="*/ 0 h 33337"/>
                <a:gd name="connsiteX2" fmla="*/ 19050 w 19050"/>
                <a:gd name="connsiteY2" fmla="*/ 33338 h 33337"/>
                <a:gd name="connsiteX3" fmla="*/ 0 w 19050"/>
                <a:gd name="connsiteY3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3337">
                  <a:moveTo>
                    <a:pt x="0" y="0"/>
                  </a:moveTo>
                  <a:lnTo>
                    <a:pt x="19050" y="0"/>
                  </a:lnTo>
                  <a:lnTo>
                    <a:pt x="19050" y="33338"/>
                  </a:lnTo>
                  <a:lnTo>
                    <a:pt x="0" y="33338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09C22B6A-9818-BA91-D4FA-94017476B1B6}"/>
                </a:ext>
              </a:extLst>
            </p:cNvPr>
            <p:cNvSpPr/>
            <p:nvPr/>
          </p:nvSpPr>
          <p:spPr>
            <a:xfrm>
              <a:off x="5201242" y="4205886"/>
              <a:ext cx="19050" cy="33337"/>
            </a:xfrm>
            <a:custGeom>
              <a:avLst/>
              <a:gdLst>
                <a:gd name="connsiteX0" fmla="*/ 0 w 19050"/>
                <a:gd name="connsiteY0" fmla="*/ 0 h 33337"/>
                <a:gd name="connsiteX1" fmla="*/ 19050 w 19050"/>
                <a:gd name="connsiteY1" fmla="*/ 0 h 33337"/>
                <a:gd name="connsiteX2" fmla="*/ 19050 w 19050"/>
                <a:gd name="connsiteY2" fmla="*/ 33338 h 33337"/>
                <a:gd name="connsiteX3" fmla="*/ 0 w 19050"/>
                <a:gd name="connsiteY3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3337">
                  <a:moveTo>
                    <a:pt x="0" y="0"/>
                  </a:moveTo>
                  <a:lnTo>
                    <a:pt x="19050" y="0"/>
                  </a:lnTo>
                  <a:lnTo>
                    <a:pt x="19050" y="33338"/>
                  </a:lnTo>
                  <a:lnTo>
                    <a:pt x="0" y="33338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11782A4A-4A70-84E3-10E1-BDECC5F84711}"/>
                </a:ext>
              </a:extLst>
            </p:cNvPr>
            <p:cNvSpPr/>
            <p:nvPr/>
          </p:nvSpPr>
          <p:spPr>
            <a:xfrm>
              <a:off x="5239342" y="4205886"/>
              <a:ext cx="19050" cy="33337"/>
            </a:xfrm>
            <a:custGeom>
              <a:avLst/>
              <a:gdLst>
                <a:gd name="connsiteX0" fmla="*/ 0 w 19050"/>
                <a:gd name="connsiteY0" fmla="*/ 0 h 33337"/>
                <a:gd name="connsiteX1" fmla="*/ 19050 w 19050"/>
                <a:gd name="connsiteY1" fmla="*/ 0 h 33337"/>
                <a:gd name="connsiteX2" fmla="*/ 19050 w 19050"/>
                <a:gd name="connsiteY2" fmla="*/ 33338 h 33337"/>
                <a:gd name="connsiteX3" fmla="*/ 0 w 19050"/>
                <a:gd name="connsiteY3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3337">
                  <a:moveTo>
                    <a:pt x="0" y="0"/>
                  </a:moveTo>
                  <a:lnTo>
                    <a:pt x="19050" y="0"/>
                  </a:lnTo>
                  <a:lnTo>
                    <a:pt x="19050" y="33338"/>
                  </a:lnTo>
                  <a:lnTo>
                    <a:pt x="0" y="33338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5B067CD1-C605-858B-A9AD-918EF1D145D3}"/>
                </a:ext>
              </a:extLst>
            </p:cNvPr>
            <p:cNvSpPr/>
            <p:nvPr/>
          </p:nvSpPr>
          <p:spPr>
            <a:xfrm>
              <a:off x="5277442" y="4205886"/>
              <a:ext cx="19050" cy="33337"/>
            </a:xfrm>
            <a:custGeom>
              <a:avLst/>
              <a:gdLst>
                <a:gd name="connsiteX0" fmla="*/ 0 w 19050"/>
                <a:gd name="connsiteY0" fmla="*/ 0 h 33337"/>
                <a:gd name="connsiteX1" fmla="*/ 19050 w 19050"/>
                <a:gd name="connsiteY1" fmla="*/ 0 h 33337"/>
                <a:gd name="connsiteX2" fmla="*/ 19050 w 19050"/>
                <a:gd name="connsiteY2" fmla="*/ 33338 h 33337"/>
                <a:gd name="connsiteX3" fmla="*/ 0 w 19050"/>
                <a:gd name="connsiteY3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3337">
                  <a:moveTo>
                    <a:pt x="0" y="0"/>
                  </a:moveTo>
                  <a:lnTo>
                    <a:pt x="19050" y="0"/>
                  </a:lnTo>
                  <a:lnTo>
                    <a:pt x="19050" y="33338"/>
                  </a:lnTo>
                  <a:lnTo>
                    <a:pt x="0" y="33338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ECFE419-DD0A-D8A8-D74A-A1BD044E8BD8}"/>
                </a:ext>
              </a:extLst>
            </p:cNvPr>
            <p:cNvSpPr/>
            <p:nvPr/>
          </p:nvSpPr>
          <p:spPr>
            <a:xfrm>
              <a:off x="5315542" y="4205886"/>
              <a:ext cx="19050" cy="33337"/>
            </a:xfrm>
            <a:custGeom>
              <a:avLst/>
              <a:gdLst>
                <a:gd name="connsiteX0" fmla="*/ 0 w 19050"/>
                <a:gd name="connsiteY0" fmla="*/ 0 h 33337"/>
                <a:gd name="connsiteX1" fmla="*/ 19050 w 19050"/>
                <a:gd name="connsiteY1" fmla="*/ 0 h 33337"/>
                <a:gd name="connsiteX2" fmla="*/ 19050 w 19050"/>
                <a:gd name="connsiteY2" fmla="*/ 33338 h 33337"/>
                <a:gd name="connsiteX3" fmla="*/ 0 w 19050"/>
                <a:gd name="connsiteY3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3337">
                  <a:moveTo>
                    <a:pt x="0" y="0"/>
                  </a:moveTo>
                  <a:lnTo>
                    <a:pt x="19050" y="0"/>
                  </a:lnTo>
                  <a:lnTo>
                    <a:pt x="19050" y="33338"/>
                  </a:lnTo>
                  <a:lnTo>
                    <a:pt x="0" y="33338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6CAB0CB-51C6-839F-2A74-3E6E06C6B4A5}"/>
                </a:ext>
              </a:extLst>
            </p:cNvPr>
            <p:cNvSpPr/>
            <p:nvPr/>
          </p:nvSpPr>
          <p:spPr>
            <a:xfrm>
              <a:off x="5167904" y="3996336"/>
              <a:ext cx="123825" cy="123825"/>
            </a:xfrm>
            <a:custGeom>
              <a:avLst/>
              <a:gdLst>
                <a:gd name="connsiteX0" fmla="*/ 0 w 123825"/>
                <a:gd name="connsiteY0" fmla="*/ 0 h 123825"/>
                <a:gd name="connsiteX1" fmla="*/ 123825 w 123825"/>
                <a:gd name="connsiteY1" fmla="*/ 0 h 123825"/>
                <a:gd name="connsiteX2" fmla="*/ 123825 w 123825"/>
                <a:gd name="connsiteY2" fmla="*/ 123825 h 123825"/>
                <a:gd name="connsiteX3" fmla="*/ 0 w 123825"/>
                <a:gd name="connsiteY3" fmla="*/ 12382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123825">
                  <a:moveTo>
                    <a:pt x="0" y="0"/>
                  </a:moveTo>
                  <a:lnTo>
                    <a:pt x="123825" y="0"/>
                  </a:lnTo>
                  <a:lnTo>
                    <a:pt x="123825" y="123825"/>
                  </a:lnTo>
                  <a:lnTo>
                    <a:pt x="0" y="123825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1528AD8F-F429-7494-A34D-412522A18516}"/>
                </a:ext>
              </a:extLst>
            </p:cNvPr>
            <p:cNvSpPr/>
            <p:nvPr/>
          </p:nvSpPr>
          <p:spPr>
            <a:xfrm>
              <a:off x="5101229" y="3929661"/>
              <a:ext cx="257175" cy="257175"/>
            </a:xfrm>
            <a:custGeom>
              <a:avLst/>
              <a:gdLst>
                <a:gd name="connsiteX0" fmla="*/ 238125 w 257175"/>
                <a:gd name="connsiteY0" fmla="*/ 0 h 257175"/>
                <a:gd name="connsiteX1" fmla="*/ 19050 w 257175"/>
                <a:gd name="connsiteY1" fmla="*/ 0 h 257175"/>
                <a:gd name="connsiteX2" fmla="*/ 0 w 257175"/>
                <a:gd name="connsiteY2" fmla="*/ 19050 h 257175"/>
                <a:gd name="connsiteX3" fmla="*/ 0 w 257175"/>
                <a:gd name="connsiteY3" fmla="*/ 238125 h 257175"/>
                <a:gd name="connsiteX4" fmla="*/ 19050 w 257175"/>
                <a:gd name="connsiteY4" fmla="*/ 257175 h 257175"/>
                <a:gd name="connsiteX5" fmla="*/ 238125 w 257175"/>
                <a:gd name="connsiteY5" fmla="*/ 257175 h 257175"/>
                <a:gd name="connsiteX6" fmla="*/ 257175 w 257175"/>
                <a:gd name="connsiteY6" fmla="*/ 238125 h 257175"/>
                <a:gd name="connsiteX7" fmla="*/ 257175 w 257175"/>
                <a:gd name="connsiteY7" fmla="*/ 19050 h 257175"/>
                <a:gd name="connsiteX8" fmla="*/ 238125 w 257175"/>
                <a:gd name="connsiteY8" fmla="*/ 0 h 257175"/>
                <a:gd name="connsiteX9" fmla="*/ 209550 w 257175"/>
                <a:gd name="connsiteY9" fmla="*/ 209550 h 257175"/>
                <a:gd name="connsiteX10" fmla="*/ 47625 w 257175"/>
                <a:gd name="connsiteY10" fmla="*/ 209550 h 257175"/>
                <a:gd name="connsiteX11" fmla="*/ 47625 w 257175"/>
                <a:gd name="connsiteY11" fmla="*/ 47625 h 257175"/>
                <a:gd name="connsiteX12" fmla="*/ 209550 w 257175"/>
                <a:gd name="connsiteY12" fmla="*/ 4762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7175" h="257175">
                  <a:moveTo>
                    <a:pt x="2381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lnTo>
                    <a:pt x="0" y="238125"/>
                  </a:lnTo>
                  <a:cubicBezTo>
                    <a:pt x="0" y="248646"/>
                    <a:pt x="8529" y="257175"/>
                    <a:pt x="19050" y="257175"/>
                  </a:cubicBezTo>
                  <a:lnTo>
                    <a:pt x="238125" y="257175"/>
                  </a:lnTo>
                  <a:cubicBezTo>
                    <a:pt x="248646" y="257175"/>
                    <a:pt x="257175" y="248646"/>
                    <a:pt x="257175" y="238125"/>
                  </a:cubicBezTo>
                  <a:lnTo>
                    <a:pt x="257175" y="19050"/>
                  </a:lnTo>
                  <a:cubicBezTo>
                    <a:pt x="257175" y="8529"/>
                    <a:pt x="248646" y="0"/>
                    <a:pt x="238125" y="0"/>
                  </a:cubicBezTo>
                  <a:close/>
                  <a:moveTo>
                    <a:pt x="209550" y="209550"/>
                  </a:moveTo>
                  <a:lnTo>
                    <a:pt x="47625" y="209550"/>
                  </a:lnTo>
                  <a:lnTo>
                    <a:pt x="47625" y="47625"/>
                  </a:lnTo>
                  <a:lnTo>
                    <a:pt x="209550" y="47625"/>
                  </a:lnTo>
                  <a:close/>
                </a:path>
              </a:pathLst>
            </a:custGeom>
            <a:solidFill>
              <a:schemeClr val="tx1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BB79C95-F277-B306-2A05-EDA857E8AA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4687" y="3977895"/>
              <a:ext cx="1299913" cy="572865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D8FBED-A746-9AFD-C2EE-B88E74EB4552}"/>
                </a:ext>
              </a:extLst>
            </p:cNvPr>
            <p:cNvCxnSpPr>
              <a:cxnSpLocks/>
            </p:cNvCxnSpPr>
            <p:nvPr/>
          </p:nvCxnSpPr>
          <p:spPr>
            <a:xfrm>
              <a:off x="4099690" y="3480214"/>
              <a:ext cx="234381" cy="156490"/>
            </a:xfrm>
            <a:prstGeom prst="line">
              <a:avLst/>
            </a:prstGeom>
            <a:ln w="28575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7B308E-A837-DFD2-2135-70B258F30977}"/>
                </a:ext>
              </a:extLst>
            </p:cNvPr>
            <p:cNvSpPr txBox="1"/>
            <p:nvPr/>
          </p:nvSpPr>
          <p:spPr>
            <a:xfrm>
              <a:off x="4042072" y="4130174"/>
              <a:ext cx="12634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Autonomes</a:t>
              </a:r>
              <a:endPara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endParaRPr>
            </a:p>
            <a:p>
              <a:pPr algn="ctr"/>
              <a:r>
                <a:rPr lang="en-US" dirty="0" err="1">
                  <a:latin typeface="CMU Sans Serif Medium" panose="02000603000000000000" pitchFamily="2" charset="0"/>
                  <a:ea typeface="CMU Sans Serif Medium" panose="02000603000000000000" pitchFamily="2" charset="0"/>
                  <a:cs typeface="CMU Sans Serif Medium" panose="02000603000000000000" pitchFamily="2" charset="0"/>
                </a:rPr>
                <a:t>Fluggerät</a:t>
              </a:r>
              <a:endParaRPr lang="en-US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24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4237</TotalTime>
  <Words>226</Words>
  <Application>Microsoft Macintosh PowerPoint</Application>
  <PresentationFormat>Widescreen</PresentationFormat>
  <Paragraphs>81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CMU SANS SERIF MEDIUM</vt:lpstr>
      <vt:lpstr>CMU SANS SERIF MEDIUM</vt:lpstr>
      <vt:lpstr>Major Mono Display</vt:lpstr>
      <vt:lpstr>Zen Dots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Pfandzelter</dc:creator>
  <cp:lastModifiedBy>Tobias Pfandzelter</cp:lastModifiedBy>
  <cp:revision>13</cp:revision>
  <dcterms:created xsi:type="dcterms:W3CDTF">2023-10-12T08:59:45Z</dcterms:created>
  <dcterms:modified xsi:type="dcterms:W3CDTF">2023-11-10T15:25:40Z</dcterms:modified>
</cp:coreProperties>
</file>