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2" r:id="rId6"/>
    <p:sldId id="263" r:id="rId7"/>
    <p:sldId id="267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E8A75-2961-4B7D-B706-912F03FDF8DB}" v="3" dt="2021-05-02T15:09:3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4021C03-CA7D-4FF0-BE9C-A6A785F6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Projet forum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EA357-C638-4F35-95A8-E8569E9CB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Costa </a:t>
            </a:r>
            <a:r>
              <a:rPr lang="fr-FR" dirty="0" err="1">
                <a:solidFill>
                  <a:schemeClr val="bg2"/>
                </a:solidFill>
              </a:rPr>
              <a:t>Reype</a:t>
            </a:r>
            <a:r>
              <a:rPr lang="fr-FR" dirty="0">
                <a:solidFill>
                  <a:schemeClr val="bg2"/>
                </a:solidFill>
              </a:rPr>
              <a:t> – Arthur Abadie – Valentin </a:t>
            </a:r>
            <a:r>
              <a:rPr lang="fr-FR" dirty="0" err="1">
                <a:solidFill>
                  <a:schemeClr val="bg2"/>
                </a:solidFill>
              </a:rPr>
              <a:t>Dautrement</a:t>
            </a:r>
            <a:r>
              <a:rPr lang="fr-FR" dirty="0">
                <a:solidFill>
                  <a:schemeClr val="bg2"/>
                </a:solidFill>
              </a:rPr>
              <a:t> – Mattéo Ferreira SILVA</a:t>
            </a:r>
          </a:p>
        </p:txBody>
      </p:sp>
    </p:spTree>
    <p:extLst>
      <p:ext uri="{BB962C8B-B14F-4D97-AF65-F5344CB8AC3E}">
        <p14:creationId xmlns:p14="http://schemas.microsoft.com/office/powerpoint/2010/main" val="165772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Logo Google G PNG transparents - StickPNG">
            <a:extLst>
              <a:ext uri="{FF2B5EF4-FFF2-40B4-BE49-F238E27FC236}">
                <a16:creationId xmlns:a16="http://schemas.microsoft.com/office/drawing/2014/main" id="{7297ADA1-B6C4-4752-A968-6112D062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7690">
            <a:off x="2074566" y="3550743"/>
            <a:ext cx="1057769" cy="10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3B9DBB-A881-446B-A7F2-138B3685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23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3200" dirty="0"/>
              <a:t>AMELIORATIONS POSSIBLES</a:t>
            </a:r>
          </a:p>
        </p:txBody>
      </p:sp>
      <p:sp>
        <p:nvSpPr>
          <p:cNvPr id="3084" name="Content Placeholder 3083">
            <a:extLst>
              <a:ext uri="{FF2B5EF4-FFF2-40B4-BE49-F238E27FC236}">
                <a16:creationId xmlns:a16="http://schemas.microsoft.com/office/drawing/2014/main" id="{97FBCD81-16B4-441D-9536-58EFD6D9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23" y="2249487"/>
            <a:ext cx="3281004" cy="354171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+mj-lt"/>
              </a:rPr>
              <a:t>Système de Follow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+mj-lt"/>
              </a:rPr>
              <a:t>Système de Partage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+mj-lt"/>
              </a:rPr>
              <a:t>Signaler des </a:t>
            </a:r>
            <a:r>
              <a:rPr lang="fr-FR" b="0" i="0" u="none" strike="noStrike" dirty="0" err="1">
                <a:effectLst/>
                <a:latin typeface="+mj-lt"/>
              </a:rPr>
              <a:t>posts</a:t>
            </a:r>
            <a:r>
              <a:rPr lang="fr-FR" b="0" i="0" u="none" strike="noStrike" dirty="0">
                <a:effectLst/>
                <a:latin typeface="+mj-lt"/>
              </a:rPr>
              <a:t>, commentaires, </a:t>
            </a:r>
            <a:r>
              <a:rPr lang="fr-FR" b="0" i="0" u="none" strike="noStrike" dirty="0" err="1">
                <a:effectLst/>
                <a:latin typeface="+mj-lt"/>
              </a:rPr>
              <a:t>users</a:t>
            </a:r>
            <a:endParaRPr lang="fr-FR" b="0" i="0" u="none" strike="noStrike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+mj-lt"/>
              </a:rPr>
              <a:t>Authentification avec Facebook, GitHub, Google</a:t>
            </a:r>
          </a:p>
        </p:txBody>
      </p:sp>
      <p:pic>
        <p:nvPicPr>
          <p:cNvPr id="1026" name="Picture 2" descr="Icônes Follow - Téléchargement gratuit en PNG et SVG">
            <a:extLst>
              <a:ext uri="{FF2B5EF4-FFF2-40B4-BE49-F238E27FC236}">
                <a16:creationId xmlns:a16="http://schemas.microsoft.com/office/drawing/2014/main" id="{E9D8426F-10E9-4CB4-9005-EBEBE202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31" y="1434825"/>
            <a:ext cx="147857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ône Facebook, logo Gratuit de Popular Web Logos / Button">
            <a:extLst>
              <a:ext uri="{FF2B5EF4-FFF2-40B4-BE49-F238E27FC236}">
                <a16:creationId xmlns:a16="http://schemas.microsoft.com/office/drawing/2014/main" id="{802E484C-4953-45F6-A5DA-144F91EB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6495">
            <a:off x="481555" y="2966469"/>
            <a:ext cx="2272683" cy="22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 - Marques et logos: histoire et signification | PNG">
            <a:extLst>
              <a:ext uri="{FF2B5EF4-FFF2-40B4-BE49-F238E27FC236}">
                <a16:creationId xmlns:a16="http://schemas.microsoft.com/office/drawing/2014/main" id="{5D1BF766-16A9-4CA4-B0F3-48019400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52" y="3550745"/>
            <a:ext cx="1870438" cy="10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ignaler un problème | Ville de Liancourt">
            <a:extLst>
              <a:ext uri="{FF2B5EF4-FFF2-40B4-BE49-F238E27FC236}">
                <a16:creationId xmlns:a16="http://schemas.microsoft.com/office/drawing/2014/main" id="{B898309B-C4C3-444C-B2B0-3762CE07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94" y="3259158"/>
            <a:ext cx="2146511" cy="15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cône Partager - Téléchargement gratuit en PNG et vecteurs">
            <a:extLst>
              <a:ext uri="{FF2B5EF4-FFF2-40B4-BE49-F238E27FC236}">
                <a16:creationId xmlns:a16="http://schemas.microsoft.com/office/drawing/2014/main" id="{E613B6DE-4C4C-47C8-A210-2DD6E26C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72" y="1385757"/>
            <a:ext cx="1576705" cy="15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9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97B0-A4D8-45A7-9EC5-C505149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78" y="69841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DEMONSTRATION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EB8B732-1A17-4298-A82E-A08DFA06FE76}"/>
              </a:ext>
            </a:extLst>
          </p:cNvPr>
          <p:cNvSpPr/>
          <p:nvPr/>
        </p:nvSpPr>
        <p:spPr>
          <a:xfrm>
            <a:off x="2835564" y="2817091"/>
            <a:ext cx="6520872" cy="1623778"/>
          </a:xfrm>
          <a:prstGeom prst="rightArrow">
            <a:avLst>
              <a:gd name="adj1" fmla="val 50000"/>
              <a:gd name="adj2" fmla="val 48987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1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169DE-37D0-417A-835F-7B23088D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0852"/>
            <a:ext cx="9905998" cy="147857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216267-06F8-4C97-9B0E-CAFA1453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sujet</a:t>
            </a:r>
          </a:p>
          <a:p>
            <a:r>
              <a:rPr lang="fr-FR" dirty="0"/>
              <a:t>Architecture du site</a:t>
            </a:r>
          </a:p>
          <a:p>
            <a:r>
              <a:rPr lang="fr-FR" dirty="0"/>
              <a:t>Fonctionnalités avancées</a:t>
            </a:r>
          </a:p>
          <a:p>
            <a:r>
              <a:rPr lang="fr-FR" dirty="0"/>
              <a:t>Démonstration</a:t>
            </a:r>
          </a:p>
          <a:p>
            <a:r>
              <a:rPr lang="fr-FR"/>
              <a:t>Améliorations possibles</a:t>
            </a:r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08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B60245A-03A2-4B9C-AC71-9401129C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PRESENTATION DU SUJET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694E906B-783A-449B-8028-F0B794D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66" y="1879259"/>
            <a:ext cx="6365290" cy="43602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81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F0D8-B699-46D9-AAD9-9112CA7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Architecture du site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5CB575-B1A2-44DD-A202-C1B125F1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50" y="2118403"/>
            <a:ext cx="6654426" cy="32646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D9A974-FE24-4BDB-8994-74BD7459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11" y="2143364"/>
            <a:ext cx="6643762" cy="32646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41DE20-6B90-4D7E-AE92-FF8CCC594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254" y="2113161"/>
            <a:ext cx="6626023" cy="32646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645AA7E-4ECA-4C12-A092-111F19C99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997" y="2143364"/>
            <a:ext cx="6622770" cy="32544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1CFB4F-6755-40A8-9E1F-D02857AD1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705" y="2143364"/>
            <a:ext cx="6713285" cy="316763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CD8582-476E-4A64-8980-6576B7F33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9334" y="2143364"/>
            <a:ext cx="6686082" cy="32960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39C27A8-8EB4-46AA-B351-71C57E0AD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9334" y="2134476"/>
            <a:ext cx="6668028" cy="328357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C25767E-7B0C-419A-BFE4-1B9FA8539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9304" y="2155791"/>
            <a:ext cx="6668028" cy="33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B9DBB-A881-446B-A7F2-138B3685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2086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 Avancées</a:t>
            </a:r>
          </a:p>
        </p:txBody>
      </p:sp>
      <p:sp>
        <p:nvSpPr>
          <p:cNvPr id="3084" name="Content Placeholder 3083">
            <a:extLst>
              <a:ext uri="{FF2B5EF4-FFF2-40B4-BE49-F238E27FC236}">
                <a16:creationId xmlns:a16="http://schemas.microsoft.com/office/drawing/2014/main" id="{97FBCD81-16B4-441D-9536-58EFD6D9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170" y="2870924"/>
            <a:ext cx="4476275" cy="2056183"/>
          </a:xfrm>
        </p:spPr>
        <p:txBody>
          <a:bodyPr>
            <a:normAutofit/>
          </a:bodyPr>
          <a:lstStyle/>
          <a:p>
            <a:r>
              <a:rPr lang="en-US" dirty="0"/>
              <a:t>Suppression et </a:t>
            </a:r>
            <a:r>
              <a:rPr lang="en-US" dirty="0" err="1"/>
              <a:t>édition</a:t>
            </a:r>
            <a:r>
              <a:rPr lang="en-US" dirty="0"/>
              <a:t> de posts</a:t>
            </a:r>
          </a:p>
          <a:p>
            <a:r>
              <a:rPr lang="en-US" dirty="0"/>
              <a:t>Like &amp; Dislike</a:t>
            </a:r>
          </a:p>
          <a:p>
            <a:r>
              <a:rPr lang="en-US" dirty="0" err="1"/>
              <a:t>Commentaires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974398-5825-41EA-8970-B2A2D062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47" y="2301393"/>
            <a:ext cx="6360245" cy="31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97B0-A4D8-45A7-9EC5-C5051494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FDBB76-9693-43C2-AB09-729D2605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207" y="2936578"/>
            <a:ext cx="4424887" cy="2429045"/>
          </a:xfrm>
        </p:spPr>
        <p:txBody>
          <a:bodyPr/>
          <a:lstStyle/>
          <a:p>
            <a:r>
              <a:rPr lang="fr-FR" dirty="0"/>
              <a:t>Profil</a:t>
            </a:r>
          </a:p>
          <a:p>
            <a:r>
              <a:rPr lang="fr-FR" dirty="0"/>
              <a:t>Activité du profil</a:t>
            </a:r>
          </a:p>
          <a:p>
            <a:r>
              <a:rPr lang="fr-FR" dirty="0"/>
              <a:t>Dernier Like/Post/Commentaire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2C9566-C058-48B5-BE80-AADFE777547B}"/>
              </a:ext>
            </a:extLst>
          </p:cNvPr>
          <p:cNvSpPr txBox="1"/>
          <p:nvPr/>
        </p:nvSpPr>
        <p:spPr>
          <a:xfrm>
            <a:off x="1141412" y="1635423"/>
            <a:ext cx="33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PROFIL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0D2951-A070-4C7A-8054-F4495401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2936578"/>
            <a:ext cx="5703065" cy="28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697B0-A4D8-45A7-9EC5-C5051494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FDBB76-9693-43C2-AB09-729D2605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329" y="3193008"/>
            <a:ext cx="4424887" cy="147857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Contrôle des profils</a:t>
            </a:r>
          </a:p>
          <a:p>
            <a:r>
              <a:rPr lang="fr-FR" dirty="0"/>
              <a:t>Contrôle des </a:t>
            </a:r>
            <a:r>
              <a:rPr lang="fr-FR" dirty="0" err="1"/>
              <a:t>posts</a:t>
            </a:r>
            <a:endParaRPr lang="fr-FR" dirty="0"/>
          </a:p>
          <a:p>
            <a:r>
              <a:rPr lang="fr-FR" dirty="0"/>
              <a:t>Signalements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2C9566-C058-48B5-BE80-AADFE777547B}"/>
              </a:ext>
            </a:extLst>
          </p:cNvPr>
          <p:cNvSpPr txBox="1"/>
          <p:nvPr/>
        </p:nvSpPr>
        <p:spPr>
          <a:xfrm>
            <a:off x="1141412" y="1635423"/>
            <a:ext cx="33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MODERATION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FEB7B5-FAEA-4591-8B14-46CC50CB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8" y="2642009"/>
            <a:ext cx="5234866" cy="25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D095D03-3F65-441F-B7D9-BFE21AC4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146" y="1582383"/>
            <a:ext cx="3084891" cy="971058"/>
          </a:xfrm>
        </p:spPr>
        <p:txBody>
          <a:bodyPr>
            <a:normAutofit/>
          </a:bodyPr>
          <a:lstStyle/>
          <a:p>
            <a:r>
              <a:rPr lang="fr-FR" sz="2400" dirty="0"/>
              <a:t>Authentification</a:t>
            </a:r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92B5B2D0-2F82-481A-B59D-61B792548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7A1F8-73D4-4B96-877E-00D5C036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419" y="2921793"/>
            <a:ext cx="3084892" cy="1960564"/>
          </a:xfrm>
        </p:spPr>
        <p:txBody>
          <a:bodyPr>
            <a:normAutofit/>
          </a:bodyPr>
          <a:lstStyle/>
          <a:p>
            <a:r>
              <a:rPr lang="fr-FR" sz="1800" dirty="0"/>
              <a:t>Gestion des erreurs</a:t>
            </a:r>
          </a:p>
          <a:p>
            <a:r>
              <a:rPr lang="fr-FR" sz="1800" dirty="0"/>
              <a:t>Sessions</a:t>
            </a:r>
          </a:p>
          <a:p>
            <a:r>
              <a:rPr lang="fr-FR" sz="1800" dirty="0"/>
              <a:t>Cookies</a:t>
            </a:r>
          </a:p>
        </p:txBody>
      </p:sp>
      <p:sp>
        <p:nvSpPr>
          <p:cNvPr id="68" name="Titre 1">
            <a:extLst>
              <a:ext uri="{FF2B5EF4-FFF2-40B4-BE49-F238E27FC236}">
                <a16:creationId xmlns:a16="http://schemas.microsoft.com/office/drawing/2014/main" id="{73A3E422-2A01-4C00-A503-7218DE061AC6}"/>
              </a:ext>
            </a:extLst>
          </p:cNvPr>
          <p:cNvSpPr txBox="1">
            <a:spLocks/>
          </p:cNvSpPr>
          <p:nvPr/>
        </p:nvSpPr>
        <p:spPr>
          <a:xfrm>
            <a:off x="7876794" y="463550"/>
            <a:ext cx="396561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sz="3200" dirty="0"/>
              <a:t>Fonctionnalités Avancées</a:t>
            </a:r>
          </a:p>
        </p:txBody>
      </p:sp>
    </p:spTree>
    <p:extLst>
      <p:ext uri="{BB962C8B-B14F-4D97-AF65-F5344CB8AC3E}">
        <p14:creationId xmlns:p14="http://schemas.microsoft.com/office/powerpoint/2010/main" val="427398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ypter ses données sous Windows">
            <a:extLst>
              <a:ext uri="{FF2B5EF4-FFF2-40B4-BE49-F238E27FC236}">
                <a16:creationId xmlns:a16="http://schemas.microsoft.com/office/drawing/2014/main" id="{F824C007-85AF-4634-86DF-5FDADFB60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056"/>
          <a:stretch/>
        </p:blipFill>
        <p:spPr bwMode="auto">
          <a:xfrm>
            <a:off x="1141412" y="2396971"/>
            <a:ext cx="5813235" cy="3800425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ontent Placeholder 2053">
            <a:extLst>
              <a:ext uri="{FF2B5EF4-FFF2-40B4-BE49-F238E27FC236}">
                <a16:creationId xmlns:a16="http://schemas.microsoft.com/office/drawing/2014/main" id="{99179D6A-2854-4F59-A16C-A51AC770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19" y="2249487"/>
            <a:ext cx="3502981" cy="3541714"/>
          </a:xfrm>
        </p:spPr>
        <p:txBody>
          <a:bodyPr anchor="ctr">
            <a:normAutofit/>
          </a:bodyPr>
          <a:lstStyle/>
          <a:p>
            <a:r>
              <a:rPr lang="en-US" dirty="0" err="1"/>
              <a:t>Système</a:t>
            </a:r>
            <a:r>
              <a:rPr lang="en-US" dirty="0"/>
              <a:t> de </a:t>
            </a:r>
            <a:r>
              <a:rPr lang="en-US" dirty="0" err="1"/>
              <a:t>connexion</a:t>
            </a:r>
            <a:endParaRPr lang="en-US" dirty="0"/>
          </a:p>
          <a:p>
            <a:r>
              <a:rPr lang="en-US" dirty="0"/>
              <a:t>Mot de passe </a:t>
            </a:r>
            <a:r>
              <a:rPr lang="en-US" dirty="0" err="1"/>
              <a:t>Crypté</a:t>
            </a:r>
            <a:endParaRPr lang="en-US" dirty="0"/>
          </a:p>
          <a:p>
            <a:r>
              <a:rPr lang="en-US" dirty="0"/>
              <a:t>Hash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3F0D23-F0C1-402B-9266-EAB15CA74AAC}"/>
              </a:ext>
            </a:extLst>
          </p:cNvPr>
          <p:cNvSpPr txBox="1">
            <a:spLocks/>
          </p:cNvSpPr>
          <p:nvPr/>
        </p:nvSpPr>
        <p:spPr>
          <a:xfrm>
            <a:off x="1141412" y="49550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dirty="0"/>
              <a:t>Fonctionnalités Avancées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EA39-9A21-4DAA-8199-C66FFE1DF8FD}"/>
              </a:ext>
            </a:extLst>
          </p:cNvPr>
          <p:cNvSpPr txBox="1"/>
          <p:nvPr/>
        </p:nvSpPr>
        <p:spPr>
          <a:xfrm>
            <a:off x="1141412" y="1635423"/>
            <a:ext cx="335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SECURITE</a:t>
            </a:r>
          </a:p>
        </p:txBody>
      </p:sp>
    </p:spTree>
    <p:extLst>
      <p:ext uri="{BB962C8B-B14F-4D97-AF65-F5344CB8AC3E}">
        <p14:creationId xmlns:p14="http://schemas.microsoft.com/office/powerpoint/2010/main" val="199188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109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Projet forum</vt:lpstr>
      <vt:lpstr>Sommaire</vt:lpstr>
      <vt:lpstr>PRESENTATION DU SUJET</vt:lpstr>
      <vt:lpstr>Architecture du site</vt:lpstr>
      <vt:lpstr>Fonctionnalités Avancées</vt:lpstr>
      <vt:lpstr>Fonctionnalités Avancées</vt:lpstr>
      <vt:lpstr>Fonctionnalités Avancées</vt:lpstr>
      <vt:lpstr>Authentification</vt:lpstr>
      <vt:lpstr>Présentation PowerPoint</vt:lpstr>
      <vt:lpstr>AMELIORATIONS POSSIBLES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forum</dc:title>
  <dc:creator>ABADIE Arthur</dc:creator>
  <cp:lastModifiedBy> </cp:lastModifiedBy>
  <cp:revision>16</cp:revision>
  <dcterms:created xsi:type="dcterms:W3CDTF">2021-05-02T09:28:29Z</dcterms:created>
  <dcterms:modified xsi:type="dcterms:W3CDTF">2021-05-02T16:41:39Z</dcterms:modified>
</cp:coreProperties>
</file>