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7359" y="797250"/>
            <a:ext cx="14954746" cy="16171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rgbClr val="054158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054158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054158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054158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2702" y="522668"/>
            <a:ext cx="6973570" cy="467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rgbClr val="054158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Relationship Id="rId4" Type="http://schemas.openxmlformats.org/officeDocument/2006/relationships/image" Target="../media/image17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54B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2658276" y="7244308"/>
            <a:ext cx="946785" cy="0"/>
          </a:xfrm>
          <a:custGeom>
            <a:avLst/>
            <a:gdLst/>
            <a:ahLst/>
            <a:cxnLst/>
            <a:rect l="l" t="t" r="r" b="b"/>
            <a:pathLst>
              <a:path w="946785" h="0">
                <a:moveTo>
                  <a:pt x="0" y="0"/>
                </a:moveTo>
                <a:lnTo>
                  <a:pt x="946443" y="0"/>
                </a:lnTo>
              </a:path>
            </a:pathLst>
          </a:custGeom>
          <a:ln w="57149">
            <a:solidFill>
              <a:srgbClr val="E9AB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2658276" y="3524092"/>
            <a:ext cx="946785" cy="0"/>
          </a:xfrm>
          <a:custGeom>
            <a:avLst/>
            <a:gdLst/>
            <a:ahLst/>
            <a:cxnLst/>
            <a:rect l="l" t="t" r="r" b="b"/>
            <a:pathLst>
              <a:path w="946785" h="0">
                <a:moveTo>
                  <a:pt x="0" y="0"/>
                </a:moveTo>
                <a:lnTo>
                  <a:pt x="946443" y="0"/>
                </a:lnTo>
              </a:path>
            </a:pathLst>
          </a:custGeom>
          <a:ln w="57149">
            <a:solidFill>
              <a:srgbClr val="E9AB8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17870650" y="0"/>
            <a:ext cx="417830" cy="5144770"/>
            <a:chOff x="17870650" y="0"/>
            <a:chExt cx="417830" cy="5144770"/>
          </a:xfrm>
        </p:grpSpPr>
        <p:sp>
          <p:nvSpPr>
            <p:cNvPr id="6" name="object 6" descr=""/>
            <p:cNvSpPr/>
            <p:nvPr/>
          </p:nvSpPr>
          <p:spPr>
            <a:xfrm>
              <a:off x="17870651" y="0"/>
              <a:ext cx="417830" cy="1713230"/>
            </a:xfrm>
            <a:custGeom>
              <a:avLst/>
              <a:gdLst/>
              <a:ahLst/>
              <a:cxnLst/>
              <a:rect l="l" t="t" r="r" b="b"/>
              <a:pathLst>
                <a:path w="417830" h="1713230">
                  <a:moveTo>
                    <a:pt x="0" y="1712889"/>
                  </a:moveTo>
                  <a:lnTo>
                    <a:pt x="0" y="0"/>
                  </a:lnTo>
                  <a:lnTo>
                    <a:pt x="417348" y="0"/>
                  </a:lnTo>
                  <a:lnTo>
                    <a:pt x="417348" y="1712889"/>
                  </a:lnTo>
                  <a:lnTo>
                    <a:pt x="0" y="1712889"/>
                  </a:lnTo>
                  <a:close/>
                </a:path>
              </a:pathLst>
            </a:custGeom>
            <a:solidFill>
              <a:srgbClr val="DE5C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7870650" y="1712892"/>
              <a:ext cx="417830" cy="1715770"/>
            </a:xfrm>
            <a:custGeom>
              <a:avLst/>
              <a:gdLst/>
              <a:ahLst/>
              <a:cxnLst/>
              <a:rect l="l" t="t" r="r" b="b"/>
              <a:pathLst>
                <a:path w="417830" h="1715770">
                  <a:moveTo>
                    <a:pt x="0" y="1715600"/>
                  </a:moveTo>
                  <a:lnTo>
                    <a:pt x="0" y="0"/>
                  </a:lnTo>
                  <a:lnTo>
                    <a:pt x="417349" y="0"/>
                  </a:lnTo>
                  <a:lnTo>
                    <a:pt x="417349" y="1715600"/>
                  </a:lnTo>
                  <a:lnTo>
                    <a:pt x="0" y="1715600"/>
                  </a:lnTo>
                  <a:close/>
                </a:path>
              </a:pathLst>
            </a:custGeom>
            <a:solidFill>
              <a:srgbClr val="8EB4A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7870650" y="3428805"/>
              <a:ext cx="417830" cy="1715770"/>
            </a:xfrm>
            <a:custGeom>
              <a:avLst/>
              <a:gdLst/>
              <a:ahLst/>
              <a:cxnLst/>
              <a:rect l="l" t="t" r="r" b="b"/>
              <a:pathLst>
                <a:path w="417830" h="1715770">
                  <a:moveTo>
                    <a:pt x="0" y="1715600"/>
                  </a:moveTo>
                  <a:lnTo>
                    <a:pt x="0" y="0"/>
                  </a:lnTo>
                  <a:lnTo>
                    <a:pt x="417349" y="0"/>
                  </a:lnTo>
                  <a:lnTo>
                    <a:pt x="417349" y="1715600"/>
                  </a:lnTo>
                  <a:lnTo>
                    <a:pt x="0" y="1715600"/>
                  </a:lnTo>
                  <a:close/>
                </a:path>
              </a:pathLst>
            </a:custGeom>
            <a:solidFill>
              <a:srgbClr val="E9AB8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17870650" y="5144716"/>
            <a:ext cx="417830" cy="5142230"/>
            <a:chOff x="17870650" y="5144716"/>
            <a:chExt cx="417830" cy="5142230"/>
          </a:xfrm>
        </p:grpSpPr>
        <p:sp>
          <p:nvSpPr>
            <p:cNvPr id="10" name="object 10" descr=""/>
            <p:cNvSpPr/>
            <p:nvPr/>
          </p:nvSpPr>
          <p:spPr>
            <a:xfrm>
              <a:off x="17870650" y="6855136"/>
              <a:ext cx="417830" cy="1715770"/>
            </a:xfrm>
            <a:custGeom>
              <a:avLst/>
              <a:gdLst/>
              <a:ahLst/>
              <a:cxnLst/>
              <a:rect l="l" t="t" r="r" b="b"/>
              <a:pathLst>
                <a:path w="417830" h="1715770">
                  <a:moveTo>
                    <a:pt x="0" y="1715600"/>
                  </a:moveTo>
                  <a:lnTo>
                    <a:pt x="0" y="0"/>
                  </a:lnTo>
                  <a:lnTo>
                    <a:pt x="417349" y="0"/>
                  </a:lnTo>
                  <a:lnTo>
                    <a:pt x="417349" y="1715600"/>
                  </a:lnTo>
                  <a:lnTo>
                    <a:pt x="0" y="1715600"/>
                  </a:lnTo>
                  <a:close/>
                </a:path>
              </a:pathLst>
            </a:custGeom>
            <a:solidFill>
              <a:srgbClr val="D4694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7870650" y="5144716"/>
              <a:ext cx="417830" cy="1715770"/>
            </a:xfrm>
            <a:custGeom>
              <a:avLst/>
              <a:gdLst/>
              <a:ahLst/>
              <a:cxnLst/>
              <a:rect l="l" t="t" r="r" b="b"/>
              <a:pathLst>
                <a:path w="417830" h="1715770">
                  <a:moveTo>
                    <a:pt x="0" y="1715600"/>
                  </a:moveTo>
                  <a:lnTo>
                    <a:pt x="0" y="0"/>
                  </a:lnTo>
                  <a:lnTo>
                    <a:pt x="417349" y="0"/>
                  </a:lnTo>
                  <a:lnTo>
                    <a:pt x="417349" y="1715600"/>
                  </a:lnTo>
                  <a:lnTo>
                    <a:pt x="0" y="1715600"/>
                  </a:lnTo>
                  <a:close/>
                </a:path>
              </a:pathLst>
            </a:custGeom>
            <a:solidFill>
              <a:srgbClr val="F1EBE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7870650" y="8571049"/>
              <a:ext cx="417830" cy="1715770"/>
            </a:xfrm>
            <a:custGeom>
              <a:avLst/>
              <a:gdLst/>
              <a:ahLst/>
              <a:cxnLst/>
              <a:rect l="l" t="t" r="r" b="b"/>
              <a:pathLst>
                <a:path w="417830" h="1715770">
                  <a:moveTo>
                    <a:pt x="0" y="1715600"/>
                  </a:moveTo>
                  <a:lnTo>
                    <a:pt x="0" y="0"/>
                  </a:lnTo>
                  <a:lnTo>
                    <a:pt x="417349" y="0"/>
                  </a:lnTo>
                  <a:lnTo>
                    <a:pt x="417349" y="1715600"/>
                  </a:lnTo>
                  <a:lnTo>
                    <a:pt x="0" y="1715600"/>
                  </a:lnTo>
                  <a:close/>
                </a:path>
              </a:pathLst>
            </a:custGeom>
            <a:solidFill>
              <a:srgbClr val="016B8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" name="object 1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208" y="0"/>
            <a:ext cx="2238374" cy="3314699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058280" y="408930"/>
            <a:ext cx="2666999" cy="2495549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246551" y="3537899"/>
            <a:ext cx="14626590" cy="351155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6399"/>
              </a:lnSpc>
              <a:spcBef>
                <a:spcPts val="95"/>
              </a:spcBef>
            </a:pPr>
            <a:r>
              <a:rPr dirty="0" sz="6550" b="1">
                <a:solidFill>
                  <a:srgbClr val="F1EBE1"/>
                </a:solidFill>
                <a:latin typeface="Tahoma"/>
                <a:cs typeface="Tahoma"/>
              </a:rPr>
              <a:t>IA</a:t>
            </a:r>
            <a:r>
              <a:rPr dirty="0" sz="6550" spc="520" b="1">
                <a:solidFill>
                  <a:srgbClr val="F1EBE1"/>
                </a:solidFill>
                <a:latin typeface="Tahoma"/>
                <a:cs typeface="Tahoma"/>
              </a:rPr>
              <a:t> </a:t>
            </a:r>
            <a:r>
              <a:rPr dirty="0" sz="6550" spc="840" b="1">
                <a:solidFill>
                  <a:srgbClr val="F1EBE1"/>
                </a:solidFill>
                <a:latin typeface="Tahoma"/>
                <a:cs typeface="Tahoma"/>
              </a:rPr>
              <a:t>EN</a:t>
            </a:r>
            <a:r>
              <a:rPr dirty="0" sz="6550" spc="520" b="1">
                <a:solidFill>
                  <a:srgbClr val="F1EBE1"/>
                </a:solidFill>
                <a:latin typeface="Tahoma"/>
                <a:cs typeface="Tahoma"/>
              </a:rPr>
              <a:t> </a:t>
            </a:r>
            <a:r>
              <a:rPr dirty="0" sz="6550" spc="985" b="1">
                <a:solidFill>
                  <a:srgbClr val="F1EBE1"/>
                </a:solidFill>
                <a:latin typeface="Tahoma"/>
                <a:cs typeface="Tahoma"/>
              </a:rPr>
              <a:t>SANTÉ</a:t>
            </a:r>
            <a:r>
              <a:rPr dirty="0" sz="6550" spc="520" b="1">
                <a:solidFill>
                  <a:srgbClr val="F1EBE1"/>
                </a:solidFill>
                <a:latin typeface="Tahoma"/>
                <a:cs typeface="Tahoma"/>
              </a:rPr>
              <a:t> </a:t>
            </a:r>
            <a:r>
              <a:rPr dirty="0" sz="6550" spc="-380" b="1">
                <a:solidFill>
                  <a:srgbClr val="F1EBE1"/>
                </a:solidFill>
                <a:latin typeface="Tahoma"/>
                <a:cs typeface="Tahoma"/>
              </a:rPr>
              <a:t>:</a:t>
            </a:r>
            <a:r>
              <a:rPr dirty="0" sz="6550" spc="520" b="1">
                <a:solidFill>
                  <a:srgbClr val="F1EBE1"/>
                </a:solidFill>
                <a:latin typeface="Tahoma"/>
                <a:cs typeface="Tahoma"/>
              </a:rPr>
              <a:t> </a:t>
            </a:r>
            <a:r>
              <a:rPr dirty="0" sz="6550" spc="495" b="1">
                <a:solidFill>
                  <a:srgbClr val="F1EBE1"/>
                </a:solidFill>
                <a:latin typeface="Tahoma"/>
                <a:cs typeface="Tahoma"/>
              </a:rPr>
              <a:t>OPTIMISATION </a:t>
            </a:r>
            <a:r>
              <a:rPr dirty="0" sz="6550" spc="980" b="1">
                <a:solidFill>
                  <a:srgbClr val="F1EBE1"/>
                </a:solidFill>
                <a:latin typeface="Tahoma"/>
                <a:cs typeface="Tahoma"/>
              </a:rPr>
              <a:t>DES</a:t>
            </a:r>
            <a:r>
              <a:rPr dirty="0" sz="6550" spc="580" b="1">
                <a:solidFill>
                  <a:srgbClr val="F1EBE1"/>
                </a:solidFill>
                <a:latin typeface="Tahoma"/>
                <a:cs typeface="Tahoma"/>
              </a:rPr>
              <a:t>  </a:t>
            </a:r>
            <a:r>
              <a:rPr dirty="0" sz="6550" spc="640" b="1">
                <a:solidFill>
                  <a:srgbClr val="F1EBE1"/>
                </a:solidFill>
                <a:latin typeface="Tahoma"/>
                <a:cs typeface="Tahoma"/>
              </a:rPr>
              <a:t>ORGANISATIONS</a:t>
            </a:r>
            <a:r>
              <a:rPr dirty="0" sz="6550" spc="585" b="1">
                <a:solidFill>
                  <a:srgbClr val="F1EBE1"/>
                </a:solidFill>
                <a:latin typeface="Tahoma"/>
                <a:cs typeface="Tahoma"/>
              </a:rPr>
              <a:t>  </a:t>
            </a:r>
            <a:r>
              <a:rPr dirty="0" sz="6550" spc="1019" b="1">
                <a:solidFill>
                  <a:srgbClr val="F1EBE1"/>
                </a:solidFill>
                <a:latin typeface="Tahoma"/>
                <a:cs typeface="Tahoma"/>
              </a:rPr>
              <a:t>ET</a:t>
            </a:r>
            <a:r>
              <a:rPr dirty="0" sz="6550" spc="585" b="1">
                <a:solidFill>
                  <a:srgbClr val="F1EBE1"/>
                </a:solidFill>
                <a:latin typeface="Tahoma"/>
                <a:cs typeface="Tahoma"/>
              </a:rPr>
              <a:t>  </a:t>
            </a:r>
            <a:r>
              <a:rPr dirty="0" sz="6550" spc="-25" b="1">
                <a:solidFill>
                  <a:srgbClr val="F1EBE1"/>
                </a:solidFill>
                <a:latin typeface="Tahoma"/>
                <a:cs typeface="Tahoma"/>
              </a:rPr>
              <a:t>IA </a:t>
            </a:r>
            <a:r>
              <a:rPr dirty="0" sz="6550" spc="680" b="1">
                <a:solidFill>
                  <a:srgbClr val="F1EBE1"/>
                </a:solidFill>
                <a:latin typeface="Tahoma"/>
                <a:cs typeface="Tahoma"/>
              </a:rPr>
              <a:t>GÉNÉRATIVE</a:t>
            </a:r>
            <a:endParaRPr sz="655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3258955" y="8730259"/>
            <a:ext cx="2207260" cy="6731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 indent="170815">
              <a:lnSpc>
                <a:spcPct val="118100"/>
              </a:lnSpc>
              <a:spcBef>
                <a:spcPts val="90"/>
              </a:spcBef>
            </a:pPr>
            <a:r>
              <a:rPr dirty="0" sz="1800" spc="440">
                <a:solidFill>
                  <a:srgbClr val="F1EBE1"/>
                </a:solidFill>
                <a:latin typeface="Tahoma"/>
                <a:cs typeface="Tahoma"/>
              </a:rPr>
              <a:t>P</a:t>
            </a:r>
            <a:r>
              <a:rPr dirty="0" sz="1800" spc="15">
                <a:solidFill>
                  <a:srgbClr val="F1EBE1"/>
                </a:solidFill>
                <a:latin typeface="Tahoma"/>
                <a:cs typeface="Tahoma"/>
              </a:rPr>
              <a:t> </a:t>
            </a:r>
            <a:r>
              <a:rPr dirty="0" sz="1800" spc="385">
                <a:solidFill>
                  <a:srgbClr val="F1EBE1"/>
                </a:solidFill>
                <a:latin typeface="Tahoma"/>
                <a:cs typeface="Tahoma"/>
              </a:rPr>
              <a:t>R</a:t>
            </a:r>
            <a:r>
              <a:rPr dirty="0" sz="1800" spc="20">
                <a:solidFill>
                  <a:srgbClr val="F1EBE1"/>
                </a:solidFill>
                <a:latin typeface="Tahoma"/>
                <a:cs typeface="Tahoma"/>
              </a:rPr>
              <a:t> </a:t>
            </a:r>
            <a:r>
              <a:rPr dirty="0" sz="1800" spc="330">
                <a:solidFill>
                  <a:srgbClr val="F1EBE1"/>
                </a:solidFill>
                <a:latin typeface="Tahoma"/>
                <a:cs typeface="Tahoma"/>
              </a:rPr>
              <a:t>É</a:t>
            </a:r>
            <a:r>
              <a:rPr dirty="0" sz="1800" spc="15">
                <a:solidFill>
                  <a:srgbClr val="F1EBE1"/>
                </a:solidFill>
                <a:latin typeface="Tahoma"/>
                <a:cs typeface="Tahoma"/>
              </a:rPr>
              <a:t> </a:t>
            </a:r>
            <a:r>
              <a:rPr dirty="0" sz="1800" spc="530">
                <a:solidFill>
                  <a:srgbClr val="F1EBE1"/>
                </a:solidFill>
                <a:latin typeface="Tahoma"/>
                <a:cs typeface="Tahoma"/>
              </a:rPr>
              <a:t>S</a:t>
            </a:r>
            <a:r>
              <a:rPr dirty="0" sz="1800" spc="20">
                <a:solidFill>
                  <a:srgbClr val="F1EBE1"/>
                </a:solidFill>
                <a:latin typeface="Tahoma"/>
                <a:cs typeface="Tahoma"/>
              </a:rPr>
              <a:t> </a:t>
            </a:r>
            <a:r>
              <a:rPr dirty="0" sz="1800" spc="330">
                <a:solidFill>
                  <a:srgbClr val="F1EBE1"/>
                </a:solidFill>
                <a:latin typeface="Tahoma"/>
                <a:cs typeface="Tahoma"/>
              </a:rPr>
              <a:t>E</a:t>
            </a:r>
            <a:r>
              <a:rPr dirty="0" sz="1800" spc="15">
                <a:solidFill>
                  <a:srgbClr val="F1EBE1"/>
                </a:solidFill>
                <a:latin typeface="Tahoma"/>
                <a:cs typeface="Tahoma"/>
              </a:rPr>
              <a:t> </a:t>
            </a:r>
            <a:r>
              <a:rPr dirty="0" sz="1800" spc="420">
                <a:solidFill>
                  <a:srgbClr val="F1EBE1"/>
                </a:solidFill>
                <a:latin typeface="Tahoma"/>
                <a:cs typeface="Tahoma"/>
              </a:rPr>
              <a:t>N</a:t>
            </a:r>
            <a:r>
              <a:rPr dirty="0" sz="1800" spc="20">
                <a:solidFill>
                  <a:srgbClr val="F1EBE1"/>
                </a:solidFill>
                <a:latin typeface="Tahoma"/>
                <a:cs typeface="Tahoma"/>
              </a:rPr>
              <a:t> </a:t>
            </a:r>
            <a:r>
              <a:rPr dirty="0" sz="1800" spc="375">
                <a:solidFill>
                  <a:srgbClr val="F1EBE1"/>
                </a:solidFill>
                <a:latin typeface="Tahoma"/>
                <a:cs typeface="Tahoma"/>
              </a:rPr>
              <a:t>T</a:t>
            </a:r>
            <a:r>
              <a:rPr dirty="0" sz="1800" spc="20">
                <a:solidFill>
                  <a:srgbClr val="F1EBE1"/>
                </a:solidFill>
                <a:latin typeface="Tahoma"/>
                <a:cs typeface="Tahoma"/>
              </a:rPr>
              <a:t> </a:t>
            </a:r>
            <a:r>
              <a:rPr dirty="0" sz="1800" spc="280">
                <a:solidFill>
                  <a:srgbClr val="F1EBE1"/>
                </a:solidFill>
                <a:latin typeface="Tahoma"/>
                <a:cs typeface="Tahoma"/>
              </a:rPr>
              <a:t>É </a:t>
            </a:r>
            <a:r>
              <a:rPr dirty="0" sz="1800" spc="555">
                <a:solidFill>
                  <a:srgbClr val="F1EBE1"/>
                </a:solidFill>
                <a:latin typeface="Tahoma"/>
                <a:cs typeface="Tahoma"/>
              </a:rPr>
              <a:t>M</a:t>
            </a:r>
            <a:r>
              <a:rPr dirty="0" sz="1800" spc="15">
                <a:solidFill>
                  <a:srgbClr val="F1EBE1"/>
                </a:solidFill>
                <a:latin typeface="Tahoma"/>
                <a:cs typeface="Tahoma"/>
              </a:rPr>
              <a:t> </a:t>
            </a:r>
            <a:r>
              <a:rPr dirty="0" sz="1800" spc="340">
                <a:solidFill>
                  <a:srgbClr val="F1EBE1"/>
                </a:solidFill>
                <a:latin typeface="Tahoma"/>
                <a:cs typeface="Tahoma"/>
              </a:rPr>
              <a:t>O</a:t>
            </a:r>
            <a:r>
              <a:rPr dirty="0" sz="1800" spc="15">
                <a:solidFill>
                  <a:srgbClr val="F1EBE1"/>
                </a:solidFill>
                <a:latin typeface="Tahoma"/>
                <a:cs typeface="Tahoma"/>
              </a:rPr>
              <a:t> </a:t>
            </a:r>
            <a:r>
              <a:rPr dirty="0" sz="1800" spc="375">
                <a:solidFill>
                  <a:srgbClr val="F1EBE1"/>
                </a:solidFill>
                <a:latin typeface="Tahoma"/>
                <a:cs typeface="Tahoma"/>
              </a:rPr>
              <a:t>U</a:t>
            </a:r>
            <a:r>
              <a:rPr dirty="0" sz="1800" spc="15">
                <a:solidFill>
                  <a:srgbClr val="F1EBE1"/>
                </a:solidFill>
                <a:latin typeface="Tahoma"/>
                <a:cs typeface="Tahoma"/>
              </a:rPr>
              <a:t> </a:t>
            </a:r>
            <a:r>
              <a:rPr dirty="0" sz="1800" spc="400">
                <a:solidFill>
                  <a:srgbClr val="F1EBE1"/>
                </a:solidFill>
                <a:latin typeface="Tahoma"/>
                <a:cs typeface="Tahoma"/>
              </a:rPr>
              <a:t>H</a:t>
            </a:r>
            <a:r>
              <a:rPr dirty="0" sz="1800" spc="20">
                <a:solidFill>
                  <a:srgbClr val="F1EBE1"/>
                </a:solidFill>
                <a:latin typeface="Tahoma"/>
                <a:cs typeface="Tahoma"/>
              </a:rPr>
              <a:t> </a:t>
            </a:r>
            <a:r>
              <a:rPr dirty="0" sz="1800" spc="375">
                <a:solidFill>
                  <a:srgbClr val="F1EBE1"/>
                </a:solidFill>
                <a:latin typeface="Tahoma"/>
                <a:cs typeface="Tahoma"/>
              </a:rPr>
              <a:t>A</a:t>
            </a:r>
            <a:r>
              <a:rPr dirty="0" sz="1800" spc="15">
                <a:solidFill>
                  <a:srgbClr val="F1EBE1"/>
                </a:solidFill>
                <a:latin typeface="Tahoma"/>
                <a:cs typeface="Tahoma"/>
              </a:rPr>
              <a:t> </a:t>
            </a:r>
            <a:r>
              <a:rPr dirty="0" sz="1800" spc="555">
                <a:solidFill>
                  <a:srgbClr val="F1EBE1"/>
                </a:solidFill>
                <a:latin typeface="Tahoma"/>
                <a:cs typeface="Tahoma"/>
              </a:rPr>
              <a:t>M</a:t>
            </a:r>
            <a:r>
              <a:rPr dirty="0" sz="1800" spc="15">
                <a:solidFill>
                  <a:srgbClr val="F1EBE1"/>
                </a:solidFill>
                <a:latin typeface="Tahoma"/>
                <a:cs typeface="Tahoma"/>
              </a:rPr>
              <a:t> </a:t>
            </a:r>
            <a:r>
              <a:rPr dirty="0" sz="1800" spc="330">
                <a:solidFill>
                  <a:srgbClr val="F1EBE1"/>
                </a:solidFill>
                <a:latin typeface="Tahoma"/>
                <a:cs typeface="Tahoma"/>
              </a:rPr>
              <a:t>E</a:t>
            </a:r>
            <a:r>
              <a:rPr dirty="0" sz="1800" spc="20">
                <a:solidFill>
                  <a:srgbClr val="F1EBE1"/>
                </a:solidFill>
                <a:latin typeface="Tahoma"/>
                <a:cs typeface="Tahoma"/>
              </a:rPr>
              <a:t> </a:t>
            </a:r>
            <a:r>
              <a:rPr dirty="0" sz="1800" spc="305">
                <a:solidFill>
                  <a:srgbClr val="F1EBE1"/>
                </a:solidFill>
                <a:latin typeface="Tahoma"/>
                <a:cs typeface="Tahoma"/>
              </a:rPr>
              <a:t>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5653943" y="8730259"/>
            <a:ext cx="1041400" cy="6731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4925" marR="5080" indent="-22860">
              <a:lnSpc>
                <a:spcPct val="118100"/>
              </a:lnSpc>
              <a:spcBef>
                <a:spcPts val="90"/>
              </a:spcBef>
              <a:tabLst>
                <a:tab pos="955040" algn="l"/>
              </a:tabLst>
            </a:pPr>
            <a:r>
              <a:rPr dirty="0" sz="1800" spc="440">
                <a:solidFill>
                  <a:srgbClr val="F1EBE1"/>
                </a:solidFill>
                <a:latin typeface="Tahoma"/>
                <a:cs typeface="Tahoma"/>
              </a:rPr>
              <a:t>P</a:t>
            </a:r>
            <a:r>
              <a:rPr dirty="0" sz="1800" spc="15">
                <a:solidFill>
                  <a:srgbClr val="F1EBE1"/>
                </a:solidFill>
                <a:latin typeface="Tahoma"/>
                <a:cs typeface="Tahoma"/>
              </a:rPr>
              <a:t> </a:t>
            </a:r>
            <a:r>
              <a:rPr dirty="0" sz="1800" spc="375">
                <a:solidFill>
                  <a:srgbClr val="F1EBE1"/>
                </a:solidFill>
                <a:latin typeface="Tahoma"/>
                <a:cs typeface="Tahoma"/>
              </a:rPr>
              <a:t>A</a:t>
            </a:r>
            <a:r>
              <a:rPr dirty="0" sz="1800" spc="20">
                <a:solidFill>
                  <a:srgbClr val="F1EBE1"/>
                </a:solidFill>
                <a:latin typeface="Tahoma"/>
                <a:cs typeface="Tahoma"/>
              </a:rPr>
              <a:t> </a:t>
            </a:r>
            <a:r>
              <a:rPr dirty="0" sz="1800" spc="335">
                <a:solidFill>
                  <a:srgbClr val="F1EBE1"/>
                </a:solidFill>
                <a:latin typeface="Tahoma"/>
                <a:cs typeface="Tahoma"/>
              </a:rPr>
              <a:t>R</a:t>
            </a:r>
            <a:r>
              <a:rPr dirty="0" sz="1800">
                <a:solidFill>
                  <a:srgbClr val="F1EBE1"/>
                </a:solidFill>
                <a:latin typeface="Tahoma"/>
                <a:cs typeface="Tahoma"/>
              </a:rPr>
              <a:t>	</a:t>
            </a:r>
            <a:r>
              <a:rPr dirty="0" sz="1800" spc="-105">
                <a:solidFill>
                  <a:srgbClr val="F1EBE1"/>
                </a:solidFill>
                <a:latin typeface="Tahoma"/>
                <a:cs typeface="Tahoma"/>
              </a:rPr>
              <a:t>: </a:t>
            </a:r>
            <a:r>
              <a:rPr dirty="0" sz="1800" spc="355">
                <a:solidFill>
                  <a:srgbClr val="F1EBE1"/>
                </a:solidFill>
                <a:latin typeface="Tahoma"/>
                <a:cs typeface="Tahoma"/>
              </a:rPr>
              <a:t>D</a:t>
            </a:r>
            <a:r>
              <a:rPr dirty="0" sz="1800" spc="15">
                <a:solidFill>
                  <a:srgbClr val="F1EBE1"/>
                </a:solidFill>
                <a:latin typeface="Tahoma"/>
                <a:cs typeface="Tahoma"/>
              </a:rPr>
              <a:t> </a:t>
            </a:r>
            <a:r>
              <a:rPr dirty="0" sz="1800" spc="340">
                <a:solidFill>
                  <a:srgbClr val="F1EBE1"/>
                </a:solidFill>
                <a:latin typeface="Tahoma"/>
                <a:cs typeface="Tahoma"/>
              </a:rPr>
              <a:t>O</a:t>
            </a:r>
            <a:r>
              <a:rPr dirty="0" sz="1800" spc="20">
                <a:solidFill>
                  <a:srgbClr val="F1EBE1"/>
                </a:solidFill>
                <a:latin typeface="Tahoma"/>
                <a:cs typeface="Tahoma"/>
              </a:rPr>
              <a:t> </a:t>
            </a:r>
            <a:r>
              <a:rPr dirty="0" sz="1800" spc="385">
                <a:solidFill>
                  <a:srgbClr val="F1EBE1"/>
                </a:solidFill>
                <a:latin typeface="Tahoma"/>
                <a:cs typeface="Tahoma"/>
              </a:rPr>
              <a:t>R</a:t>
            </a:r>
            <a:r>
              <a:rPr dirty="0" sz="1800" spc="15">
                <a:solidFill>
                  <a:srgbClr val="F1EBE1"/>
                </a:solidFill>
                <a:latin typeface="Tahoma"/>
                <a:cs typeface="Tahoma"/>
              </a:rPr>
              <a:t> </a:t>
            </a:r>
            <a:r>
              <a:rPr dirty="0" sz="1800" spc="280">
                <a:solidFill>
                  <a:srgbClr val="F1EBE1"/>
                </a:solidFill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2882271" y="9422002"/>
            <a:ext cx="4352290" cy="3054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112645" algn="l"/>
              </a:tabLst>
            </a:pPr>
            <a:r>
              <a:rPr dirty="0" sz="1800" spc="350">
                <a:solidFill>
                  <a:srgbClr val="F1EBE1"/>
                </a:solidFill>
                <a:latin typeface="Tahoma"/>
                <a:cs typeface="Tahoma"/>
              </a:rPr>
              <a:t>V</a:t>
            </a:r>
            <a:r>
              <a:rPr dirty="0" sz="1800" spc="15">
                <a:solidFill>
                  <a:srgbClr val="F1EBE1"/>
                </a:solidFill>
                <a:latin typeface="Tahoma"/>
                <a:cs typeface="Tahoma"/>
              </a:rPr>
              <a:t> </a:t>
            </a:r>
            <a:r>
              <a:rPr dirty="0" sz="1800" spc="375">
                <a:solidFill>
                  <a:srgbClr val="F1EBE1"/>
                </a:solidFill>
                <a:latin typeface="Tahoma"/>
                <a:cs typeface="Tahoma"/>
              </a:rPr>
              <a:t>A</a:t>
            </a:r>
            <a:r>
              <a:rPr dirty="0" sz="1800" spc="15">
                <a:solidFill>
                  <a:srgbClr val="F1EBE1"/>
                </a:solidFill>
                <a:latin typeface="Tahoma"/>
                <a:cs typeface="Tahoma"/>
              </a:rPr>
              <a:t> </a:t>
            </a:r>
            <a:r>
              <a:rPr dirty="0" sz="1800" spc="295">
                <a:solidFill>
                  <a:srgbClr val="F1EBE1"/>
                </a:solidFill>
                <a:latin typeface="Tahoma"/>
                <a:cs typeface="Tahoma"/>
              </a:rPr>
              <a:t>L</a:t>
            </a:r>
            <a:r>
              <a:rPr dirty="0" sz="1800" spc="20">
                <a:solidFill>
                  <a:srgbClr val="F1EBE1"/>
                </a:solidFill>
                <a:latin typeface="Tahoma"/>
                <a:cs typeface="Tahoma"/>
              </a:rPr>
              <a:t> </a:t>
            </a:r>
            <a:r>
              <a:rPr dirty="0" sz="1800" spc="330">
                <a:solidFill>
                  <a:srgbClr val="F1EBE1"/>
                </a:solidFill>
                <a:latin typeface="Tahoma"/>
                <a:cs typeface="Tahoma"/>
              </a:rPr>
              <a:t>E</a:t>
            </a:r>
            <a:r>
              <a:rPr dirty="0" sz="1800" spc="15">
                <a:solidFill>
                  <a:srgbClr val="F1EBE1"/>
                </a:solidFill>
                <a:latin typeface="Tahoma"/>
                <a:cs typeface="Tahoma"/>
              </a:rPr>
              <a:t> </a:t>
            </a:r>
            <a:r>
              <a:rPr dirty="0" sz="1800" spc="420">
                <a:solidFill>
                  <a:srgbClr val="F1EBE1"/>
                </a:solidFill>
                <a:latin typeface="Tahoma"/>
                <a:cs typeface="Tahoma"/>
              </a:rPr>
              <a:t>N</a:t>
            </a:r>
            <a:r>
              <a:rPr dirty="0" sz="1800" spc="20">
                <a:solidFill>
                  <a:srgbClr val="F1EBE1"/>
                </a:solidFill>
                <a:latin typeface="Tahoma"/>
                <a:cs typeface="Tahoma"/>
              </a:rPr>
              <a:t> </a:t>
            </a:r>
            <a:r>
              <a:rPr dirty="0" sz="1800" spc="375">
                <a:solidFill>
                  <a:srgbClr val="F1EBE1"/>
                </a:solidFill>
                <a:latin typeface="Tahoma"/>
                <a:cs typeface="Tahoma"/>
              </a:rPr>
              <a:t>T</a:t>
            </a:r>
            <a:r>
              <a:rPr dirty="0" sz="1800" spc="15">
                <a:solidFill>
                  <a:srgbClr val="F1EBE1"/>
                </a:solidFill>
                <a:latin typeface="Tahoma"/>
                <a:cs typeface="Tahoma"/>
              </a:rPr>
              <a:t> </a:t>
            </a:r>
            <a:r>
              <a:rPr dirty="0" sz="1800" spc="-190">
                <a:solidFill>
                  <a:srgbClr val="F1EBE1"/>
                </a:solidFill>
                <a:latin typeface="Tahoma"/>
                <a:cs typeface="Tahoma"/>
              </a:rPr>
              <a:t>I</a:t>
            </a:r>
            <a:r>
              <a:rPr dirty="0" sz="1800" spc="20">
                <a:solidFill>
                  <a:srgbClr val="F1EBE1"/>
                </a:solidFill>
                <a:latin typeface="Tahoma"/>
                <a:cs typeface="Tahoma"/>
              </a:rPr>
              <a:t> </a:t>
            </a:r>
            <a:r>
              <a:rPr dirty="0" sz="1800" spc="370">
                <a:solidFill>
                  <a:srgbClr val="F1EBE1"/>
                </a:solidFill>
                <a:latin typeface="Tahoma"/>
                <a:cs typeface="Tahoma"/>
              </a:rPr>
              <a:t>N</a:t>
            </a:r>
            <a:r>
              <a:rPr dirty="0" sz="1800">
                <a:solidFill>
                  <a:srgbClr val="F1EBE1"/>
                </a:solidFill>
                <a:latin typeface="Tahoma"/>
                <a:cs typeface="Tahoma"/>
              </a:rPr>
              <a:t>	</a:t>
            </a:r>
            <a:r>
              <a:rPr dirty="0" sz="1800" spc="400">
                <a:solidFill>
                  <a:srgbClr val="F1EBE1"/>
                </a:solidFill>
                <a:latin typeface="Tahoma"/>
                <a:cs typeface="Tahoma"/>
              </a:rPr>
              <a:t>B</a:t>
            </a:r>
            <a:r>
              <a:rPr dirty="0" sz="1800" spc="15">
                <a:solidFill>
                  <a:srgbClr val="F1EBE1"/>
                </a:solidFill>
                <a:latin typeface="Tahoma"/>
                <a:cs typeface="Tahoma"/>
              </a:rPr>
              <a:t> </a:t>
            </a:r>
            <a:r>
              <a:rPr dirty="0" sz="1800" spc="330">
                <a:solidFill>
                  <a:srgbClr val="F1EBE1"/>
                </a:solidFill>
                <a:latin typeface="Tahoma"/>
                <a:cs typeface="Tahoma"/>
              </a:rPr>
              <a:t>E</a:t>
            </a:r>
            <a:r>
              <a:rPr dirty="0" sz="1800" spc="15">
                <a:solidFill>
                  <a:srgbClr val="F1EBE1"/>
                </a:solidFill>
                <a:latin typeface="Tahoma"/>
                <a:cs typeface="Tahoma"/>
              </a:rPr>
              <a:t> </a:t>
            </a:r>
            <a:r>
              <a:rPr dirty="0" sz="1800" spc="375">
                <a:solidFill>
                  <a:srgbClr val="F1EBE1"/>
                </a:solidFill>
                <a:latin typeface="Tahoma"/>
                <a:cs typeface="Tahoma"/>
              </a:rPr>
              <a:t>A</a:t>
            </a:r>
            <a:r>
              <a:rPr dirty="0" sz="1800" spc="20">
                <a:solidFill>
                  <a:srgbClr val="F1EBE1"/>
                </a:solidFill>
                <a:latin typeface="Tahoma"/>
                <a:cs typeface="Tahoma"/>
              </a:rPr>
              <a:t> </a:t>
            </a:r>
            <a:r>
              <a:rPr dirty="0" sz="1800" spc="375">
                <a:solidFill>
                  <a:srgbClr val="F1EBE1"/>
                </a:solidFill>
                <a:latin typeface="Tahoma"/>
                <a:cs typeface="Tahoma"/>
              </a:rPr>
              <a:t>U</a:t>
            </a:r>
            <a:r>
              <a:rPr dirty="0" sz="1800" spc="15">
                <a:solidFill>
                  <a:srgbClr val="F1EBE1"/>
                </a:solidFill>
                <a:latin typeface="Tahoma"/>
                <a:cs typeface="Tahoma"/>
              </a:rPr>
              <a:t> </a:t>
            </a:r>
            <a:r>
              <a:rPr dirty="0" sz="1800" spc="555">
                <a:solidFill>
                  <a:srgbClr val="F1EBE1"/>
                </a:solidFill>
                <a:latin typeface="Tahoma"/>
                <a:cs typeface="Tahoma"/>
              </a:rPr>
              <a:t>M</a:t>
            </a:r>
            <a:r>
              <a:rPr dirty="0" sz="1800" spc="20">
                <a:solidFill>
                  <a:srgbClr val="F1EBE1"/>
                </a:solidFill>
                <a:latin typeface="Tahoma"/>
                <a:cs typeface="Tahoma"/>
              </a:rPr>
              <a:t> </a:t>
            </a:r>
            <a:r>
              <a:rPr dirty="0" sz="1800" spc="330">
                <a:solidFill>
                  <a:srgbClr val="F1EBE1"/>
                </a:solidFill>
                <a:latin typeface="Tahoma"/>
                <a:cs typeface="Tahoma"/>
              </a:rPr>
              <a:t>E</a:t>
            </a:r>
            <a:r>
              <a:rPr dirty="0" sz="1800" spc="15">
                <a:solidFill>
                  <a:srgbClr val="F1EBE1"/>
                </a:solidFill>
                <a:latin typeface="Tahoma"/>
                <a:cs typeface="Tahoma"/>
              </a:rPr>
              <a:t> </a:t>
            </a:r>
            <a:r>
              <a:rPr dirty="0" sz="1800" spc="295">
                <a:solidFill>
                  <a:srgbClr val="F1EBE1"/>
                </a:solidFill>
                <a:latin typeface="Tahoma"/>
                <a:cs typeface="Tahoma"/>
              </a:rPr>
              <a:t>L</a:t>
            </a:r>
            <a:r>
              <a:rPr dirty="0" sz="1800" spc="20">
                <a:solidFill>
                  <a:srgbClr val="F1EBE1"/>
                </a:solidFill>
                <a:latin typeface="Tahoma"/>
                <a:cs typeface="Tahoma"/>
              </a:rPr>
              <a:t> </a:t>
            </a:r>
            <a:r>
              <a:rPr dirty="0" sz="1800" spc="295">
                <a:solidFill>
                  <a:srgbClr val="F1EBE1"/>
                </a:solidFill>
                <a:latin typeface="Tahoma"/>
                <a:cs typeface="Tahoma"/>
              </a:rPr>
              <a:t>L</a:t>
            </a:r>
            <a:r>
              <a:rPr dirty="0" sz="1800" spc="15">
                <a:solidFill>
                  <a:srgbClr val="F1EBE1"/>
                </a:solidFill>
                <a:latin typeface="Tahoma"/>
                <a:cs typeface="Tahoma"/>
              </a:rPr>
              <a:t> </a:t>
            </a:r>
            <a:r>
              <a:rPr dirty="0" sz="1800" spc="280">
                <a:solidFill>
                  <a:srgbClr val="F1EBE1"/>
                </a:solidFill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7870650" y="3428805"/>
            <a:ext cx="417830" cy="1715770"/>
          </a:xfrm>
          <a:custGeom>
            <a:avLst/>
            <a:gdLst/>
            <a:ahLst/>
            <a:cxnLst/>
            <a:rect l="l" t="t" r="r" b="b"/>
            <a:pathLst>
              <a:path w="417830" h="1715770">
                <a:moveTo>
                  <a:pt x="0" y="1715600"/>
                </a:moveTo>
                <a:lnTo>
                  <a:pt x="0" y="0"/>
                </a:lnTo>
                <a:lnTo>
                  <a:pt x="417349" y="0"/>
                </a:lnTo>
                <a:lnTo>
                  <a:pt x="417349" y="1715600"/>
                </a:lnTo>
                <a:lnTo>
                  <a:pt x="0" y="1715600"/>
                </a:lnTo>
                <a:close/>
              </a:path>
            </a:pathLst>
          </a:custGeom>
          <a:solidFill>
            <a:srgbClr val="E9AB8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6411" y="1065373"/>
            <a:ext cx="14659676" cy="825150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666727" y="398909"/>
            <a:ext cx="4182110" cy="46735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15" b="1">
                <a:solidFill>
                  <a:srgbClr val="E9AB80"/>
                </a:solidFill>
                <a:latin typeface="Tahoma"/>
                <a:cs typeface="Tahoma"/>
              </a:rPr>
              <a:t>M</a:t>
            </a:r>
            <a:r>
              <a:rPr dirty="0" spc="65" b="1">
                <a:solidFill>
                  <a:srgbClr val="E9AB80"/>
                </a:solidFill>
                <a:latin typeface="Tahoma"/>
                <a:cs typeface="Tahoma"/>
              </a:rPr>
              <a:t> </a:t>
            </a:r>
            <a:r>
              <a:rPr dirty="0" spc="335" b="1">
                <a:solidFill>
                  <a:srgbClr val="E9AB80"/>
                </a:solidFill>
                <a:latin typeface="Tahoma"/>
                <a:cs typeface="Tahoma"/>
              </a:rPr>
              <a:t>A</a:t>
            </a:r>
            <a:r>
              <a:rPr dirty="0" spc="70" b="1">
                <a:solidFill>
                  <a:srgbClr val="E9AB80"/>
                </a:solidFill>
                <a:latin typeface="Tahoma"/>
                <a:cs typeface="Tahoma"/>
              </a:rPr>
              <a:t> </a:t>
            </a:r>
            <a:r>
              <a:rPr dirty="0" spc="355" b="1">
                <a:solidFill>
                  <a:srgbClr val="E9AB80"/>
                </a:solidFill>
                <a:latin typeface="Tahoma"/>
                <a:cs typeface="Tahoma"/>
              </a:rPr>
              <a:t>Q</a:t>
            </a:r>
            <a:r>
              <a:rPr dirty="0" spc="65" b="1">
                <a:solidFill>
                  <a:srgbClr val="E9AB80"/>
                </a:solidFill>
                <a:latin typeface="Tahoma"/>
                <a:cs typeface="Tahoma"/>
              </a:rPr>
              <a:t> </a:t>
            </a:r>
            <a:r>
              <a:rPr dirty="0" spc="340" b="1">
                <a:solidFill>
                  <a:srgbClr val="E9AB80"/>
                </a:solidFill>
                <a:latin typeface="Tahoma"/>
                <a:cs typeface="Tahoma"/>
              </a:rPr>
              <a:t>U</a:t>
            </a:r>
            <a:r>
              <a:rPr dirty="0" spc="70" b="1">
                <a:solidFill>
                  <a:srgbClr val="E9AB80"/>
                </a:solidFill>
                <a:latin typeface="Tahoma"/>
                <a:cs typeface="Tahoma"/>
              </a:rPr>
              <a:t> </a:t>
            </a:r>
            <a:r>
              <a:rPr dirty="0" spc="390" b="1">
                <a:solidFill>
                  <a:srgbClr val="E9AB80"/>
                </a:solidFill>
                <a:latin typeface="Tahoma"/>
                <a:cs typeface="Tahoma"/>
              </a:rPr>
              <a:t>E</a:t>
            </a:r>
            <a:r>
              <a:rPr dirty="0" spc="70" b="1">
                <a:solidFill>
                  <a:srgbClr val="E9AB80"/>
                </a:solidFill>
                <a:latin typeface="Tahoma"/>
                <a:cs typeface="Tahoma"/>
              </a:rPr>
              <a:t> </a:t>
            </a:r>
            <a:r>
              <a:rPr dirty="0" spc="509" b="1">
                <a:solidFill>
                  <a:srgbClr val="E9AB80"/>
                </a:solidFill>
                <a:latin typeface="Tahoma"/>
                <a:cs typeface="Tahoma"/>
              </a:rPr>
              <a:t>T</a:t>
            </a:r>
            <a:r>
              <a:rPr dirty="0" spc="65" b="1">
                <a:solidFill>
                  <a:srgbClr val="E9AB80"/>
                </a:solidFill>
                <a:latin typeface="Tahoma"/>
                <a:cs typeface="Tahoma"/>
              </a:rPr>
              <a:t> </a:t>
            </a:r>
            <a:r>
              <a:rPr dirty="0" spc="509" b="1">
                <a:solidFill>
                  <a:srgbClr val="E9AB80"/>
                </a:solidFill>
                <a:latin typeface="Tahoma"/>
                <a:cs typeface="Tahoma"/>
              </a:rPr>
              <a:t>T</a:t>
            </a:r>
            <a:r>
              <a:rPr dirty="0" spc="70" b="1">
                <a:solidFill>
                  <a:srgbClr val="E9AB80"/>
                </a:solidFill>
                <a:latin typeface="Tahoma"/>
                <a:cs typeface="Tahoma"/>
              </a:rPr>
              <a:t> </a:t>
            </a:r>
            <a:r>
              <a:rPr dirty="0" spc="335" b="1">
                <a:solidFill>
                  <a:srgbClr val="E9AB80"/>
                </a:solidFill>
                <a:latin typeface="Tahoma"/>
                <a:cs typeface="Tahoma"/>
              </a:rPr>
              <a:t>A</a:t>
            </a:r>
            <a:r>
              <a:rPr dirty="0" spc="70" b="1">
                <a:solidFill>
                  <a:srgbClr val="E9AB80"/>
                </a:solidFill>
                <a:latin typeface="Tahoma"/>
                <a:cs typeface="Tahoma"/>
              </a:rPr>
              <a:t> </a:t>
            </a:r>
            <a:r>
              <a:rPr dirty="0" spc="430" b="1">
                <a:solidFill>
                  <a:srgbClr val="E9AB80"/>
                </a:solidFill>
                <a:latin typeface="Tahoma"/>
                <a:cs typeface="Tahoma"/>
              </a:rPr>
              <a:t>G</a:t>
            </a:r>
            <a:r>
              <a:rPr dirty="0" spc="65" b="1">
                <a:solidFill>
                  <a:srgbClr val="E9AB80"/>
                </a:solidFill>
                <a:latin typeface="Tahoma"/>
                <a:cs typeface="Tahoma"/>
              </a:rPr>
              <a:t> </a:t>
            </a:r>
            <a:r>
              <a:rPr dirty="0" spc="340" b="1">
                <a:solidFill>
                  <a:srgbClr val="E9AB80"/>
                </a:solidFill>
                <a:latin typeface="Tahoma"/>
                <a:cs typeface="Tahoma"/>
              </a:rPr>
              <a:t>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E9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8351437" y="4816139"/>
            <a:ext cx="8686800" cy="63944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1750" spc="7415" b="1">
                <a:solidFill>
                  <a:srgbClr val="054158"/>
                </a:solidFill>
                <a:latin typeface="Tahoma"/>
                <a:cs typeface="Tahoma"/>
              </a:rPr>
              <a:t>03</a:t>
            </a:r>
            <a:endParaRPr sz="417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171575">
              <a:lnSpc>
                <a:spcPct val="100000"/>
              </a:lnSpc>
              <a:spcBef>
                <a:spcPts val="135"/>
              </a:spcBef>
            </a:pPr>
            <a:r>
              <a:rPr dirty="0" sz="5400" spc="440" b="1">
                <a:latin typeface="Tahoma"/>
                <a:cs typeface="Tahoma"/>
              </a:rPr>
              <a:t>REALISATION</a:t>
            </a:r>
            <a:endParaRPr sz="5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7870650" y="5144716"/>
            <a:ext cx="417830" cy="1715770"/>
          </a:xfrm>
          <a:custGeom>
            <a:avLst/>
            <a:gdLst/>
            <a:ahLst/>
            <a:cxnLst/>
            <a:rect l="l" t="t" r="r" b="b"/>
            <a:pathLst>
              <a:path w="417830" h="1715770">
                <a:moveTo>
                  <a:pt x="0" y="1715600"/>
                </a:moveTo>
                <a:lnTo>
                  <a:pt x="0" y="0"/>
                </a:lnTo>
                <a:lnTo>
                  <a:pt x="417349" y="0"/>
                </a:lnTo>
                <a:lnTo>
                  <a:pt x="417349" y="1715600"/>
                </a:lnTo>
                <a:lnTo>
                  <a:pt x="0" y="1715600"/>
                </a:lnTo>
                <a:close/>
              </a:path>
            </a:pathLst>
          </a:custGeom>
          <a:solidFill>
            <a:srgbClr val="F1EBE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800669" y="3321991"/>
            <a:ext cx="3044190" cy="2962910"/>
            <a:chOff x="800669" y="3321991"/>
            <a:chExt cx="3044190" cy="2962910"/>
          </a:xfrm>
        </p:grpSpPr>
        <p:sp>
          <p:nvSpPr>
            <p:cNvPr id="4" name="object 4" descr=""/>
            <p:cNvSpPr/>
            <p:nvPr/>
          </p:nvSpPr>
          <p:spPr>
            <a:xfrm>
              <a:off x="800669" y="3321991"/>
              <a:ext cx="3044190" cy="2962910"/>
            </a:xfrm>
            <a:custGeom>
              <a:avLst/>
              <a:gdLst/>
              <a:ahLst/>
              <a:cxnLst/>
              <a:rect l="l" t="t" r="r" b="b"/>
              <a:pathLst>
                <a:path w="3044190" h="2962910">
                  <a:moveTo>
                    <a:pt x="0" y="2962554"/>
                  </a:moveTo>
                  <a:lnTo>
                    <a:pt x="0" y="0"/>
                  </a:lnTo>
                  <a:lnTo>
                    <a:pt x="3043561" y="0"/>
                  </a:lnTo>
                  <a:lnTo>
                    <a:pt x="3043561" y="2962554"/>
                  </a:lnTo>
                  <a:lnTo>
                    <a:pt x="0" y="2962554"/>
                  </a:lnTo>
                  <a:close/>
                </a:path>
              </a:pathLst>
            </a:custGeom>
            <a:solidFill>
              <a:srgbClr val="05415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4795" y="3545290"/>
              <a:ext cx="2514599" cy="2514599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6578679" y="4521605"/>
            <a:ext cx="4322445" cy="3938270"/>
          </a:xfrm>
          <a:custGeom>
            <a:avLst/>
            <a:gdLst/>
            <a:ahLst/>
            <a:cxnLst/>
            <a:rect l="l" t="t" r="r" b="b"/>
            <a:pathLst>
              <a:path w="4322445" h="3938270">
                <a:moveTo>
                  <a:pt x="0" y="3937774"/>
                </a:moveTo>
                <a:lnTo>
                  <a:pt x="0" y="0"/>
                </a:lnTo>
                <a:lnTo>
                  <a:pt x="4322322" y="0"/>
                </a:lnTo>
                <a:lnTo>
                  <a:pt x="4322322" y="3937774"/>
                </a:lnTo>
                <a:lnTo>
                  <a:pt x="0" y="3937774"/>
                </a:lnTo>
                <a:close/>
              </a:path>
            </a:pathLst>
          </a:custGeom>
          <a:solidFill>
            <a:srgbClr val="0541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2754467" y="3457774"/>
            <a:ext cx="4927600" cy="3402965"/>
          </a:xfrm>
          <a:custGeom>
            <a:avLst/>
            <a:gdLst/>
            <a:ahLst/>
            <a:cxnLst/>
            <a:rect l="l" t="t" r="r" b="b"/>
            <a:pathLst>
              <a:path w="4927600" h="3402965">
                <a:moveTo>
                  <a:pt x="0" y="3402926"/>
                </a:moveTo>
                <a:lnTo>
                  <a:pt x="0" y="0"/>
                </a:lnTo>
                <a:lnTo>
                  <a:pt x="4927453" y="0"/>
                </a:lnTo>
                <a:lnTo>
                  <a:pt x="4927453" y="3402926"/>
                </a:lnTo>
                <a:lnTo>
                  <a:pt x="0" y="3402926"/>
                </a:lnTo>
                <a:close/>
              </a:path>
            </a:pathLst>
          </a:custGeom>
          <a:solidFill>
            <a:srgbClr val="0541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5716250" y="0"/>
            <a:ext cx="2571750" cy="2571750"/>
          </a:xfrm>
          <a:custGeom>
            <a:avLst/>
            <a:gdLst/>
            <a:ahLst/>
            <a:cxnLst/>
            <a:rect l="l" t="t" r="r" b="b"/>
            <a:pathLst>
              <a:path w="2571750" h="2571750">
                <a:moveTo>
                  <a:pt x="1543049" y="2571750"/>
                </a:moveTo>
                <a:lnTo>
                  <a:pt x="1494987" y="2571015"/>
                </a:lnTo>
                <a:lnTo>
                  <a:pt x="1447291" y="2568827"/>
                </a:lnTo>
                <a:lnTo>
                  <a:pt x="1399983" y="2565205"/>
                </a:lnTo>
                <a:lnTo>
                  <a:pt x="1353083" y="2560172"/>
                </a:lnTo>
                <a:lnTo>
                  <a:pt x="1306613" y="2553749"/>
                </a:lnTo>
                <a:lnTo>
                  <a:pt x="1260594" y="2545956"/>
                </a:lnTo>
                <a:lnTo>
                  <a:pt x="1215048" y="2536816"/>
                </a:lnTo>
                <a:lnTo>
                  <a:pt x="1169996" y="2526350"/>
                </a:lnTo>
                <a:lnTo>
                  <a:pt x="1125460" y="2514579"/>
                </a:lnTo>
                <a:lnTo>
                  <a:pt x="1081460" y="2501524"/>
                </a:lnTo>
                <a:lnTo>
                  <a:pt x="1038018" y="2487207"/>
                </a:lnTo>
                <a:lnTo>
                  <a:pt x="995155" y="2471649"/>
                </a:lnTo>
                <a:lnTo>
                  <a:pt x="952894" y="2454871"/>
                </a:lnTo>
                <a:lnTo>
                  <a:pt x="911254" y="2436896"/>
                </a:lnTo>
                <a:lnTo>
                  <a:pt x="870258" y="2417743"/>
                </a:lnTo>
                <a:lnTo>
                  <a:pt x="829926" y="2397435"/>
                </a:lnTo>
                <a:lnTo>
                  <a:pt x="790281" y="2375992"/>
                </a:lnTo>
                <a:lnTo>
                  <a:pt x="751343" y="2353437"/>
                </a:lnTo>
                <a:lnTo>
                  <a:pt x="713134" y="2329790"/>
                </a:lnTo>
                <a:lnTo>
                  <a:pt x="675675" y="2305073"/>
                </a:lnTo>
                <a:lnTo>
                  <a:pt x="638987" y="2279308"/>
                </a:lnTo>
                <a:lnTo>
                  <a:pt x="603092" y="2252514"/>
                </a:lnTo>
                <a:lnTo>
                  <a:pt x="568012" y="2224715"/>
                </a:lnTo>
                <a:lnTo>
                  <a:pt x="533766" y="2195930"/>
                </a:lnTo>
                <a:lnTo>
                  <a:pt x="500378" y="2166182"/>
                </a:lnTo>
                <a:lnTo>
                  <a:pt x="467868" y="2135492"/>
                </a:lnTo>
                <a:lnTo>
                  <a:pt x="436257" y="2103881"/>
                </a:lnTo>
                <a:lnTo>
                  <a:pt x="405567" y="2071371"/>
                </a:lnTo>
                <a:lnTo>
                  <a:pt x="375819" y="2037983"/>
                </a:lnTo>
                <a:lnTo>
                  <a:pt x="347034" y="2003737"/>
                </a:lnTo>
                <a:lnTo>
                  <a:pt x="319235" y="1968657"/>
                </a:lnTo>
                <a:lnTo>
                  <a:pt x="292441" y="1932762"/>
                </a:lnTo>
                <a:lnTo>
                  <a:pt x="266676" y="1896074"/>
                </a:lnTo>
                <a:lnTo>
                  <a:pt x="241959" y="1858615"/>
                </a:lnTo>
                <a:lnTo>
                  <a:pt x="218312" y="1820406"/>
                </a:lnTo>
                <a:lnTo>
                  <a:pt x="195757" y="1781468"/>
                </a:lnTo>
                <a:lnTo>
                  <a:pt x="174314" y="1741822"/>
                </a:lnTo>
                <a:lnTo>
                  <a:pt x="154006" y="1701491"/>
                </a:lnTo>
                <a:lnTo>
                  <a:pt x="134853" y="1660495"/>
                </a:lnTo>
                <a:lnTo>
                  <a:pt x="116878" y="1618855"/>
                </a:lnTo>
                <a:lnTo>
                  <a:pt x="100100" y="1576593"/>
                </a:lnTo>
                <a:lnTo>
                  <a:pt x="84542" y="1533731"/>
                </a:lnTo>
                <a:lnTo>
                  <a:pt x="70225" y="1490289"/>
                </a:lnTo>
                <a:lnTo>
                  <a:pt x="57170" y="1446289"/>
                </a:lnTo>
                <a:lnTo>
                  <a:pt x="45399" y="1401753"/>
                </a:lnTo>
                <a:lnTo>
                  <a:pt x="34933" y="1356701"/>
                </a:lnTo>
                <a:lnTo>
                  <a:pt x="25793" y="1311155"/>
                </a:lnTo>
                <a:lnTo>
                  <a:pt x="18000" y="1265136"/>
                </a:lnTo>
                <a:lnTo>
                  <a:pt x="11577" y="1218666"/>
                </a:lnTo>
                <a:lnTo>
                  <a:pt x="6544" y="1171766"/>
                </a:lnTo>
                <a:lnTo>
                  <a:pt x="2922" y="1124458"/>
                </a:lnTo>
                <a:lnTo>
                  <a:pt x="734" y="1076762"/>
                </a:lnTo>
                <a:lnTo>
                  <a:pt x="0" y="1028700"/>
                </a:lnTo>
                <a:lnTo>
                  <a:pt x="734" y="980638"/>
                </a:lnTo>
                <a:lnTo>
                  <a:pt x="2922" y="932941"/>
                </a:lnTo>
                <a:lnTo>
                  <a:pt x="6544" y="885633"/>
                </a:lnTo>
                <a:lnTo>
                  <a:pt x="11577" y="838733"/>
                </a:lnTo>
                <a:lnTo>
                  <a:pt x="18000" y="792263"/>
                </a:lnTo>
                <a:lnTo>
                  <a:pt x="25793" y="746244"/>
                </a:lnTo>
                <a:lnTo>
                  <a:pt x="34933" y="700698"/>
                </a:lnTo>
                <a:lnTo>
                  <a:pt x="45399" y="655646"/>
                </a:lnTo>
                <a:lnTo>
                  <a:pt x="57170" y="611110"/>
                </a:lnTo>
                <a:lnTo>
                  <a:pt x="70225" y="567110"/>
                </a:lnTo>
                <a:lnTo>
                  <a:pt x="84542" y="523668"/>
                </a:lnTo>
                <a:lnTo>
                  <a:pt x="100100" y="480806"/>
                </a:lnTo>
                <a:lnTo>
                  <a:pt x="116878" y="438544"/>
                </a:lnTo>
                <a:lnTo>
                  <a:pt x="134853" y="396904"/>
                </a:lnTo>
                <a:lnTo>
                  <a:pt x="154006" y="355908"/>
                </a:lnTo>
                <a:lnTo>
                  <a:pt x="174314" y="315577"/>
                </a:lnTo>
                <a:lnTo>
                  <a:pt x="195757" y="275931"/>
                </a:lnTo>
                <a:lnTo>
                  <a:pt x="218312" y="236993"/>
                </a:lnTo>
                <a:lnTo>
                  <a:pt x="241959" y="198784"/>
                </a:lnTo>
                <a:lnTo>
                  <a:pt x="266676" y="161325"/>
                </a:lnTo>
                <a:lnTo>
                  <a:pt x="292441" y="124637"/>
                </a:lnTo>
                <a:lnTo>
                  <a:pt x="319235" y="88742"/>
                </a:lnTo>
                <a:lnTo>
                  <a:pt x="347034" y="53662"/>
                </a:lnTo>
                <a:lnTo>
                  <a:pt x="375819" y="19416"/>
                </a:lnTo>
                <a:lnTo>
                  <a:pt x="393119" y="0"/>
                </a:lnTo>
                <a:lnTo>
                  <a:pt x="2571750" y="0"/>
                </a:lnTo>
                <a:lnTo>
                  <a:pt x="2571750" y="2178630"/>
                </a:lnTo>
                <a:lnTo>
                  <a:pt x="2552333" y="2195930"/>
                </a:lnTo>
                <a:lnTo>
                  <a:pt x="2518087" y="2224715"/>
                </a:lnTo>
                <a:lnTo>
                  <a:pt x="2483007" y="2252514"/>
                </a:lnTo>
                <a:lnTo>
                  <a:pt x="2447112" y="2279308"/>
                </a:lnTo>
                <a:lnTo>
                  <a:pt x="2410424" y="2305073"/>
                </a:lnTo>
                <a:lnTo>
                  <a:pt x="2372965" y="2329790"/>
                </a:lnTo>
                <a:lnTo>
                  <a:pt x="2334756" y="2353437"/>
                </a:lnTo>
                <a:lnTo>
                  <a:pt x="2295818" y="2375992"/>
                </a:lnTo>
                <a:lnTo>
                  <a:pt x="2256172" y="2397435"/>
                </a:lnTo>
                <a:lnTo>
                  <a:pt x="2215841" y="2417743"/>
                </a:lnTo>
                <a:lnTo>
                  <a:pt x="2174845" y="2436896"/>
                </a:lnTo>
                <a:lnTo>
                  <a:pt x="2133205" y="2454871"/>
                </a:lnTo>
                <a:lnTo>
                  <a:pt x="2090944" y="2471649"/>
                </a:lnTo>
                <a:lnTo>
                  <a:pt x="2048081" y="2487207"/>
                </a:lnTo>
                <a:lnTo>
                  <a:pt x="2004639" y="2501524"/>
                </a:lnTo>
                <a:lnTo>
                  <a:pt x="1960639" y="2514579"/>
                </a:lnTo>
                <a:lnTo>
                  <a:pt x="1916103" y="2526350"/>
                </a:lnTo>
                <a:lnTo>
                  <a:pt x="1871051" y="2536816"/>
                </a:lnTo>
                <a:lnTo>
                  <a:pt x="1825505" y="2545956"/>
                </a:lnTo>
                <a:lnTo>
                  <a:pt x="1779486" y="2553749"/>
                </a:lnTo>
                <a:lnTo>
                  <a:pt x="1733016" y="2560172"/>
                </a:lnTo>
                <a:lnTo>
                  <a:pt x="1686116" y="2565205"/>
                </a:lnTo>
                <a:lnTo>
                  <a:pt x="1638808" y="2568827"/>
                </a:lnTo>
                <a:lnTo>
                  <a:pt x="1591112" y="2571015"/>
                </a:lnTo>
                <a:lnTo>
                  <a:pt x="1543049" y="2571750"/>
                </a:lnTo>
                <a:close/>
              </a:path>
            </a:pathLst>
          </a:custGeom>
          <a:solidFill>
            <a:srgbClr val="FAE7D6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39481" y="3821700"/>
            <a:ext cx="4019549" cy="267652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93105" y="4803247"/>
            <a:ext cx="3286124" cy="328612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09"/>
              <a:t>O</a:t>
            </a:r>
            <a:r>
              <a:rPr dirty="0" spc="-40"/>
              <a:t> </a:t>
            </a:r>
            <a:r>
              <a:rPr dirty="0" spc="550"/>
              <a:t>U</a:t>
            </a:r>
            <a:r>
              <a:rPr dirty="0" spc="-40"/>
              <a:t> </a:t>
            </a:r>
            <a:r>
              <a:rPr dirty="0" spc="570"/>
              <a:t>T</a:t>
            </a:r>
            <a:r>
              <a:rPr dirty="0" spc="-35"/>
              <a:t> </a:t>
            </a:r>
            <a:r>
              <a:rPr dirty="0" spc="-330"/>
              <a:t>I</a:t>
            </a:r>
            <a:r>
              <a:rPr dirty="0" spc="-40"/>
              <a:t> </a:t>
            </a:r>
            <a:r>
              <a:rPr dirty="0" spc="445"/>
              <a:t>L</a:t>
            </a:r>
            <a:r>
              <a:rPr dirty="0" spc="-35"/>
              <a:t> </a:t>
            </a:r>
            <a:r>
              <a:rPr dirty="0" spc="740"/>
              <a:t>S</a:t>
            </a:r>
          </a:p>
        </p:txBody>
      </p:sp>
      <p:sp>
        <p:nvSpPr>
          <p:cNvPr id="12" name="object 12" descr=""/>
          <p:cNvSpPr txBox="1"/>
          <p:nvPr/>
        </p:nvSpPr>
        <p:spPr>
          <a:xfrm>
            <a:off x="1250135" y="2622295"/>
            <a:ext cx="214503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345">
                <a:solidFill>
                  <a:srgbClr val="054158"/>
                </a:solidFill>
                <a:latin typeface="Tahoma"/>
                <a:cs typeface="Tahoma"/>
              </a:rPr>
              <a:t>F</a:t>
            </a:r>
            <a:r>
              <a:rPr dirty="0" sz="1900" spc="5">
                <a:solidFill>
                  <a:srgbClr val="054158"/>
                </a:solidFill>
                <a:latin typeface="Tahoma"/>
                <a:cs typeface="Tahoma"/>
              </a:rPr>
              <a:t> </a:t>
            </a:r>
            <a:r>
              <a:rPr dirty="0" sz="1900" spc="375">
                <a:solidFill>
                  <a:srgbClr val="054158"/>
                </a:solidFill>
                <a:latin typeface="Tahoma"/>
                <a:cs typeface="Tahoma"/>
              </a:rPr>
              <a:t>R</a:t>
            </a:r>
            <a:r>
              <a:rPr dirty="0" sz="1900" spc="5">
                <a:solidFill>
                  <a:srgbClr val="054158"/>
                </a:solidFill>
                <a:latin typeface="Tahoma"/>
                <a:cs typeface="Tahoma"/>
              </a:rPr>
              <a:t> </a:t>
            </a:r>
            <a:r>
              <a:rPr dirty="0" sz="1900" spc="320">
                <a:solidFill>
                  <a:srgbClr val="054158"/>
                </a:solidFill>
                <a:latin typeface="Tahoma"/>
                <a:cs typeface="Tahoma"/>
              </a:rPr>
              <a:t>O</a:t>
            </a:r>
            <a:r>
              <a:rPr dirty="0" sz="1900" spc="10">
                <a:solidFill>
                  <a:srgbClr val="054158"/>
                </a:solidFill>
                <a:latin typeface="Tahoma"/>
                <a:cs typeface="Tahoma"/>
              </a:rPr>
              <a:t> </a:t>
            </a:r>
            <a:r>
              <a:rPr dirty="0" sz="1900" spc="415">
                <a:solidFill>
                  <a:srgbClr val="054158"/>
                </a:solidFill>
                <a:latin typeface="Tahoma"/>
                <a:cs typeface="Tahoma"/>
              </a:rPr>
              <a:t>N</a:t>
            </a:r>
            <a:r>
              <a:rPr dirty="0" sz="1900" spc="5">
                <a:solidFill>
                  <a:srgbClr val="054158"/>
                </a:solidFill>
                <a:latin typeface="Tahoma"/>
                <a:cs typeface="Tahoma"/>
              </a:rPr>
              <a:t> </a:t>
            </a:r>
            <a:r>
              <a:rPr dirty="0" sz="1900" spc="365">
                <a:solidFill>
                  <a:srgbClr val="054158"/>
                </a:solidFill>
                <a:latin typeface="Tahoma"/>
                <a:cs typeface="Tahoma"/>
              </a:rPr>
              <a:t>T</a:t>
            </a:r>
            <a:r>
              <a:rPr dirty="0" sz="1900" spc="10">
                <a:solidFill>
                  <a:srgbClr val="054158"/>
                </a:solidFill>
                <a:latin typeface="Tahoma"/>
                <a:cs typeface="Tahoma"/>
              </a:rPr>
              <a:t> </a:t>
            </a:r>
            <a:r>
              <a:rPr dirty="0" sz="1900" spc="325">
                <a:solidFill>
                  <a:srgbClr val="054158"/>
                </a:solidFill>
                <a:latin typeface="Tahoma"/>
                <a:cs typeface="Tahoma"/>
              </a:rPr>
              <a:t>E</a:t>
            </a:r>
            <a:r>
              <a:rPr dirty="0" sz="1900" spc="5">
                <a:solidFill>
                  <a:srgbClr val="054158"/>
                </a:solidFill>
                <a:latin typeface="Tahoma"/>
                <a:cs typeface="Tahoma"/>
              </a:rPr>
              <a:t> </a:t>
            </a:r>
            <a:r>
              <a:rPr dirty="0" sz="1900" spc="415">
                <a:solidFill>
                  <a:srgbClr val="054158"/>
                </a:solidFill>
                <a:latin typeface="Tahoma"/>
                <a:cs typeface="Tahoma"/>
              </a:rPr>
              <a:t>N</a:t>
            </a:r>
            <a:r>
              <a:rPr dirty="0" sz="1900" spc="10">
                <a:solidFill>
                  <a:srgbClr val="054158"/>
                </a:solidFill>
                <a:latin typeface="Tahoma"/>
                <a:cs typeface="Tahoma"/>
              </a:rPr>
              <a:t> </a:t>
            </a:r>
            <a:r>
              <a:rPr dirty="0" sz="1900" spc="295">
                <a:solidFill>
                  <a:srgbClr val="054158"/>
                </a:solidFill>
                <a:latin typeface="Tahoma"/>
                <a:cs typeface="Tahoma"/>
              </a:rPr>
              <a:t>D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800726" y="3791252"/>
            <a:ext cx="187325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900" spc="390">
                <a:solidFill>
                  <a:srgbClr val="054158"/>
                </a:solidFill>
                <a:latin typeface="Tahoma"/>
                <a:cs typeface="Tahoma"/>
              </a:rPr>
              <a:t>B</a:t>
            </a:r>
            <a:r>
              <a:rPr dirty="0" sz="1900" spc="5">
                <a:solidFill>
                  <a:srgbClr val="054158"/>
                </a:solidFill>
                <a:latin typeface="Tahoma"/>
                <a:cs typeface="Tahoma"/>
              </a:rPr>
              <a:t> </a:t>
            </a:r>
            <a:r>
              <a:rPr dirty="0" sz="1900" spc="360">
                <a:solidFill>
                  <a:srgbClr val="054158"/>
                </a:solidFill>
                <a:latin typeface="Tahoma"/>
                <a:cs typeface="Tahoma"/>
              </a:rPr>
              <a:t>A</a:t>
            </a:r>
            <a:r>
              <a:rPr dirty="0" sz="1900" spc="10">
                <a:solidFill>
                  <a:srgbClr val="054158"/>
                </a:solidFill>
                <a:latin typeface="Tahoma"/>
                <a:cs typeface="Tahoma"/>
              </a:rPr>
              <a:t> </a:t>
            </a:r>
            <a:r>
              <a:rPr dirty="0" sz="1900" spc="509">
                <a:solidFill>
                  <a:srgbClr val="054158"/>
                </a:solidFill>
                <a:latin typeface="Tahoma"/>
                <a:cs typeface="Tahoma"/>
              </a:rPr>
              <a:t>C</a:t>
            </a:r>
            <a:r>
              <a:rPr dirty="0" sz="1900" spc="5">
                <a:solidFill>
                  <a:srgbClr val="054158"/>
                </a:solidFill>
                <a:latin typeface="Tahoma"/>
                <a:cs typeface="Tahoma"/>
              </a:rPr>
              <a:t> </a:t>
            </a:r>
            <a:r>
              <a:rPr dirty="0" sz="1900" spc="409">
                <a:solidFill>
                  <a:srgbClr val="054158"/>
                </a:solidFill>
                <a:latin typeface="Tahoma"/>
                <a:cs typeface="Tahoma"/>
              </a:rPr>
              <a:t>K</a:t>
            </a:r>
            <a:r>
              <a:rPr dirty="0" sz="1900" spc="10">
                <a:solidFill>
                  <a:srgbClr val="054158"/>
                </a:solidFill>
                <a:latin typeface="Tahoma"/>
                <a:cs typeface="Tahoma"/>
              </a:rPr>
              <a:t> </a:t>
            </a:r>
            <a:r>
              <a:rPr dirty="0" sz="1900" spc="325">
                <a:solidFill>
                  <a:srgbClr val="054158"/>
                </a:solidFill>
                <a:latin typeface="Tahoma"/>
                <a:cs typeface="Tahoma"/>
              </a:rPr>
              <a:t>E</a:t>
            </a:r>
            <a:r>
              <a:rPr dirty="0" sz="1900" spc="5">
                <a:solidFill>
                  <a:srgbClr val="054158"/>
                </a:solidFill>
                <a:latin typeface="Tahoma"/>
                <a:cs typeface="Tahoma"/>
              </a:rPr>
              <a:t> </a:t>
            </a:r>
            <a:r>
              <a:rPr dirty="0" sz="1900" spc="415">
                <a:solidFill>
                  <a:srgbClr val="054158"/>
                </a:solidFill>
                <a:latin typeface="Tahoma"/>
                <a:cs typeface="Tahoma"/>
              </a:rPr>
              <a:t>N</a:t>
            </a:r>
            <a:r>
              <a:rPr dirty="0" sz="1900" spc="10">
                <a:solidFill>
                  <a:srgbClr val="054158"/>
                </a:solidFill>
                <a:latin typeface="Tahoma"/>
                <a:cs typeface="Tahoma"/>
              </a:rPr>
              <a:t> </a:t>
            </a:r>
            <a:r>
              <a:rPr dirty="0" sz="1900" spc="295">
                <a:solidFill>
                  <a:srgbClr val="054158"/>
                </a:solidFill>
                <a:latin typeface="Tahoma"/>
                <a:cs typeface="Tahoma"/>
              </a:rPr>
              <a:t>D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2754467" y="3457774"/>
            <a:ext cx="4927600" cy="3402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imes New Roman"/>
              <a:cs typeface="Times New Roman"/>
            </a:endParaRPr>
          </a:p>
          <a:p>
            <a:pPr algn="ctr" marL="302260">
              <a:lnSpc>
                <a:spcPct val="100000"/>
              </a:lnSpc>
            </a:pPr>
            <a:r>
              <a:rPr dirty="0" sz="1900" spc="520">
                <a:solidFill>
                  <a:srgbClr val="054158"/>
                </a:solidFill>
                <a:latin typeface="Tahoma"/>
                <a:cs typeface="Tahoma"/>
              </a:rPr>
              <a:t>S</a:t>
            </a:r>
            <a:r>
              <a:rPr dirty="0" sz="1900" spc="5">
                <a:solidFill>
                  <a:srgbClr val="054158"/>
                </a:solidFill>
                <a:latin typeface="Tahoma"/>
                <a:cs typeface="Tahoma"/>
              </a:rPr>
              <a:t> </a:t>
            </a:r>
            <a:r>
              <a:rPr dirty="0" sz="1900" spc="325">
                <a:solidFill>
                  <a:srgbClr val="054158"/>
                </a:solidFill>
                <a:latin typeface="Tahoma"/>
                <a:cs typeface="Tahoma"/>
              </a:rPr>
              <a:t>E</a:t>
            </a:r>
            <a:r>
              <a:rPr dirty="0" sz="1900" spc="5">
                <a:solidFill>
                  <a:srgbClr val="054158"/>
                </a:solidFill>
                <a:latin typeface="Tahoma"/>
                <a:cs typeface="Tahoma"/>
              </a:rPr>
              <a:t> </a:t>
            </a:r>
            <a:r>
              <a:rPr dirty="0" sz="1900" spc="360">
                <a:solidFill>
                  <a:srgbClr val="054158"/>
                </a:solidFill>
                <a:latin typeface="Tahoma"/>
                <a:cs typeface="Tahoma"/>
              </a:rPr>
              <a:t>A</a:t>
            </a:r>
            <a:r>
              <a:rPr dirty="0" sz="1900" spc="10">
                <a:solidFill>
                  <a:srgbClr val="054158"/>
                </a:solidFill>
                <a:latin typeface="Tahoma"/>
                <a:cs typeface="Tahoma"/>
              </a:rPr>
              <a:t> </a:t>
            </a:r>
            <a:r>
              <a:rPr dirty="0" sz="1900" spc="555">
                <a:solidFill>
                  <a:srgbClr val="054158"/>
                </a:solidFill>
                <a:latin typeface="Tahoma"/>
                <a:cs typeface="Tahoma"/>
              </a:rPr>
              <a:t>M</a:t>
            </a:r>
            <a:r>
              <a:rPr dirty="0" sz="1900" spc="5">
                <a:solidFill>
                  <a:srgbClr val="054158"/>
                </a:solidFill>
                <a:latin typeface="Tahoma"/>
                <a:cs typeface="Tahoma"/>
              </a:rPr>
              <a:t> </a:t>
            </a:r>
            <a:r>
              <a:rPr dirty="0" sz="1900" spc="285">
                <a:solidFill>
                  <a:srgbClr val="054158"/>
                </a:solidFill>
                <a:latin typeface="Tahoma"/>
                <a:cs typeface="Tahoma"/>
              </a:rPr>
              <a:t>L</a:t>
            </a:r>
            <a:r>
              <a:rPr dirty="0" sz="1900" spc="5">
                <a:solidFill>
                  <a:srgbClr val="054158"/>
                </a:solidFill>
                <a:latin typeface="Tahoma"/>
                <a:cs typeface="Tahoma"/>
              </a:rPr>
              <a:t> </a:t>
            </a:r>
            <a:r>
              <a:rPr dirty="0" sz="1900" spc="325">
                <a:solidFill>
                  <a:srgbClr val="054158"/>
                </a:solidFill>
                <a:latin typeface="Tahoma"/>
                <a:cs typeface="Tahoma"/>
              </a:rPr>
              <a:t>E</a:t>
            </a:r>
            <a:r>
              <a:rPr dirty="0" sz="1900" spc="10">
                <a:solidFill>
                  <a:srgbClr val="054158"/>
                </a:solidFill>
                <a:latin typeface="Tahoma"/>
                <a:cs typeface="Tahoma"/>
              </a:rPr>
              <a:t> </a:t>
            </a:r>
            <a:r>
              <a:rPr dirty="0" sz="1900" spc="520">
                <a:solidFill>
                  <a:srgbClr val="054158"/>
                </a:solidFill>
                <a:latin typeface="Tahoma"/>
                <a:cs typeface="Tahoma"/>
              </a:rPr>
              <a:t>S</a:t>
            </a:r>
            <a:r>
              <a:rPr dirty="0" sz="1900" spc="5">
                <a:solidFill>
                  <a:srgbClr val="054158"/>
                </a:solidFill>
                <a:latin typeface="Tahoma"/>
                <a:cs typeface="Tahoma"/>
              </a:rPr>
              <a:t> </a:t>
            </a:r>
            <a:r>
              <a:rPr dirty="0" sz="1900" spc="520">
                <a:solidFill>
                  <a:srgbClr val="054158"/>
                </a:solidFill>
                <a:latin typeface="Tahoma"/>
                <a:cs typeface="Tahoma"/>
              </a:rPr>
              <a:t>S</a:t>
            </a:r>
            <a:r>
              <a:rPr dirty="0" sz="1900" spc="5">
                <a:solidFill>
                  <a:srgbClr val="054158"/>
                </a:solidFill>
                <a:latin typeface="Tahoma"/>
                <a:cs typeface="Tahoma"/>
              </a:rPr>
              <a:t> </a:t>
            </a:r>
            <a:r>
              <a:rPr dirty="0" sz="1900" spc="555">
                <a:solidFill>
                  <a:srgbClr val="054158"/>
                </a:solidFill>
                <a:latin typeface="Tahoma"/>
                <a:cs typeface="Tahoma"/>
              </a:rPr>
              <a:t>M</a:t>
            </a:r>
            <a:r>
              <a:rPr dirty="0" sz="1900" spc="10">
                <a:solidFill>
                  <a:srgbClr val="054158"/>
                </a:solidFill>
                <a:latin typeface="Tahoma"/>
                <a:cs typeface="Tahoma"/>
              </a:rPr>
              <a:t> </a:t>
            </a:r>
            <a:r>
              <a:rPr dirty="0" sz="1900" spc="434">
                <a:solidFill>
                  <a:srgbClr val="054158"/>
                </a:solidFill>
                <a:latin typeface="Tahoma"/>
                <a:cs typeface="Tahoma"/>
              </a:rPr>
              <a:t>4</a:t>
            </a:r>
            <a:r>
              <a:rPr dirty="0" sz="1900" spc="5">
                <a:solidFill>
                  <a:srgbClr val="054158"/>
                </a:solidFill>
                <a:latin typeface="Tahoma"/>
                <a:cs typeface="Tahoma"/>
              </a:rPr>
              <a:t> </a:t>
            </a:r>
            <a:r>
              <a:rPr dirty="0" sz="1900" spc="315">
                <a:solidFill>
                  <a:srgbClr val="054158"/>
                </a:solidFill>
                <a:latin typeface="Tahoma"/>
                <a:cs typeface="Tahoma"/>
              </a:rPr>
              <a:t>T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4067897" y="2917252"/>
            <a:ext cx="2603500" cy="314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31339" algn="l"/>
              </a:tabLst>
            </a:pPr>
            <a:r>
              <a:rPr dirty="0" sz="1900" spc="555">
                <a:solidFill>
                  <a:srgbClr val="054158"/>
                </a:solidFill>
                <a:latin typeface="Tahoma"/>
                <a:cs typeface="Tahoma"/>
              </a:rPr>
              <a:t>M</a:t>
            </a:r>
            <a:r>
              <a:rPr dirty="0" sz="1900" spc="5">
                <a:solidFill>
                  <a:srgbClr val="054158"/>
                </a:solidFill>
                <a:latin typeface="Tahoma"/>
                <a:cs typeface="Tahoma"/>
              </a:rPr>
              <a:t> </a:t>
            </a:r>
            <a:r>
              <a:rPr dirty="0" sz="1900" spc="320">
                <a:solidFill>
                  <a:srgbClr val="054158"/>
                </a:solidFill>
                <a:latin typeface="Tahoma"/>
                <a:cs typeface="Tahoma"/>
              </a:rPr>
              <a:t>O</a:t>
            </a:r>
            <a:r>
              <a:rPr dirty="0" sz="1900" spc="5">
                <a:solidFill>
                  <a:srgbClr val="054158"/>
                </a:solidFill>
                <a:latin typeface="Tahoma"/>
                <a:cs typeface="Tahoma"/>
              </a:rPr>
              <a:t> </a:t>
            </a:r>
            <a:r>
              <a:rPr dirty="0" sz="1900" spc="345">
                <a:solidFill>
                  <a:srgbClr val="054158"/>
                </a:solidFill>
                <a:latin typeface="Tahoma"/>
                <a:cs typeface="Tahoma"/>
              </a:rPr>
              <a:t>D</a:t>
            </a:r>
            <a:r>
              <a:rPr dirty="0" sz="1900" spc="10">
                <a:solidFill>
                  <a:srgbClr val="054158"/>
                </a:solidFill>
                <a:latin typeface="Tahoma"/>
                <a:cs typeface="Tahoma"/>
              </a:rPr>
              <a:t> </a:t>
            </a:r>
            <a:r>
              <a:rPr dirty="0" sz="1900" spc="325">
                <a:solidFill>
                  <a:srgbClr val="054158"/>
                </a:solidFill>
                <a:latin typeface="Tahoma"/>
                <a:cs typeface="Tahoma"/>
              </a:rPr>
              <a:t>È</a:t>
            </a:r>
            <a:r>
              <a:rPr dirty="0" sz="1900" spc="5">
                <a:solidFill>
                  <a:srgbClr val="054158"/>
                </a:solidFill>
                <a:latin typeface="Tahoma"/>
                <a:cs typeface="Tahoma"/>
              </a:rPr>
              <a:t> </a:t>
            </a:r>
            <a:r>
              <a:rPr dirty="0" sz="1900" spc="285">
                <a:solidFill>
                  <a:srgbClr val="054158"/>
                </a:solidFill>
                <a:latin typeface="Tahoma"/>
                <a:cs typeface="Tahoma"/>
              </a:rPr>
              <a:t>L</a:t>
            </a:r>
            <a:r>
              <a:rPr dirty="0" sz="1900" spc="10">
                <a:solidFill>
                  <a:srgbClr val="054158"/>
                </a:solidFill>
                <a:latin typeface="Tahoma"/>
                <a:cs typeface="Tahoma"/>
              </a:rPr>
              <a:t> </a:t>
            </a:r>
            <a:r>
              <a:rPr dirty="0" sz="1900" spc="265">
                <a:solidFill>
                  <a:srgbClr val="054158"/>
                </a:solidFill>
                <a:latin typeface="Tahoma"/>
                <a:cs typeface="Tahoma"/>
              </a:rPr>
              <a:t>E</a:t>
            </a:r>
            <a:r>
              <a:rPr dirty="0" sz="1900">
                <a:solidFill>
                  <a:srgbClr val="054158"/>
                </a:solidFill>
                <a:latin typeface="Tahoma"/>
                <a:cs typeface="Tahoma"/>
              </a:rPr>
              <a:t>	</a:t>
            </a:r>
            <a:r>
              <a:rPr dirty="0" sz="1900" spc="345">
                <a:solidFill>
                  <a:srgbClr val="054158"/>
                </a:solidFill>
                <a:latin typeface="Tahoma"/>
                <a:cs typeface="Tahoma"/>
              </a:rPr>
              <a:t>D</a:t>
            </a:r>
            <a:r>
              <a:rPr dirty="0" sz="1900" spc="5">
                <a:solidFill>
                  <a:srgbClr val="054158"/>
                </a:solidFill>
                <a:latin typeface="Tahoma"/>
                <a:cs typeface="Tahoma"/>
              </a:rPr>
              <a:t> </a:t>
            </a:r>
            <a:r>
              <a:rPr dirty="0" sz="1900" spc="105">
                <a:solidFill>
                  <a:srgbClr val="054158"/>
                </a:solidFill>
                <a:latin typeface="Tahoma"/>
                <a:cs typeface="Tahoma"/>
              </a:rPr>
              <a:t>’</a:t>
            </a:r>
            <a:r>
              <a:rPr dirty="0" sz="1900" spc="10">
                <a:solidFill>
                  <a:srgbClr val="054158"/>
                </a:solidFill>
                <a:latin typeface="Tahoma"/>
                <a:cs typeface="Tahoma"/>
              </a:rPr>
              <a:t> </a:t>
            </a:r>
            <a:r>
              <a:rPr dirty="0" sz="1900" spc="-220">
                <a:solidFill>
                  <a:srgbClr val="054158"/>
                </a:solidFill>
                <a:latin typeface="Tahoma"/>
                <a:cs typeface="Tahoma"/>
              </a:rPr>
              <a:t>I</a:t>
            </a:r>
            <a:r>
              <a:rPr dirty="0" sz="1900" spc="10">
                <a:solidFill>
                  <a:srgbClr val="054158"/>
                </a:solidFill>
                <a:latin typeface="Tahoma"/>
                <a:cs typeface="Tahoma"/>
              </a:rPr>
              <a:t> </a:t>
            </a:r>
            <a:r>
              <a:rPr dirty="0" sz="1900" spc="310">
                <a:solidFill>
                  <a:srgbClr val="054158"/>
                </a:solidFill>
                <a:latin typeface="Tahoma"/>
                <a:cs typeface="Tahoma"/>
              </a:rPr>
              <a:t>A</a:t>
            </a:r>
            <a:endParaRPr sz="1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7870650" y="5144716"/>
            <a:ext cx="417830" cy="1715770"/>
          </a:xfrm>
          <a:custGeom>
            <a:avLst/>
            <a:gdLst/>
            <a:ahLst/>
            <a:cxnLst/>
            <a:rect l="l" t="t" r="r" b="b"/>
            <a:pathLst>
              <a:path w="417830" h="1715770">
                <a:moveTo>
                  <a:pt x="0" y="1715600"/>
                </a:moveTo>
                <a:lnTo>
                  <a:pt x="0" y="0"/>
                </a:lnTo>
                <a:lnTo>
                  <a:pt x="417349" y="0"/>
                </a:lnTo>
                <a:lnTo>
                  <a:pt x="417349" y="1715600"/>
                </a:lnTo>
                <a:lnTo>
                  <a:pt x="0" y="1715600"/>
                </a:lnTo>
                <a:close/>
              </a:path>
            </a:pathLst>
          </a:custGeom>
          <a:solidFill>
            <a:srgbClr val="F1EBE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6850393" y="0"/>
            <a:ext cx="1437640" cy="3456940"/>
          </a:xfrm>
          <a:custGeom>
            <a:avLst/>
            <a:gdLst/>
            <a:ahLst/>
            <a:cxnLst/>
            <a:rect l="l" t="t" r="r" b="b"/>
            <a:pathLst>
              <a:path w="1437640" h="3456940">
                <a:moveTo>
                  <a:pt x="1437542" y="0"/>
                </a:moveTo>
                <a:lnTo>
                  <a:pt x="1437542" y="3456504"/>
                </a:lnTo>
                <a:lnTo>
                  <a:pt x="0" y="3456504"/>
                </a:lnTo>
                <a:lnTo>
                  <a:pt x="0" y="0"/>
                </a:lnTo>
                <a:lnTo>
                  <a:pt x="1437542" y="0"/>
                </a:lnTo>
                <a:close/>
              </a:path>
            </a:pathLst>
          </a:custGeom>
          <a:solidFill>
            <a:srgbClr val="FAE7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831926" y="1907679"/>
            <a:ext cx="9399270" cy="786130"/>
          </a:xfrm>
          <a:custGeom>
            <a:avLst/>
            <a:gdLst/>
            <a:ahLst/>
            <a:cxnLst/>
            <a:rect l="l" t="t" r="r" b="b"/>
            <a:pathLst>
              <a:path w="9399270" h="786130">
                <a:moveTo>
                  <a:pt x="9399118" y="0"/>
                </a:moveTo>
                <a:lnTo>
                  <a:pt x="9399118" y="0"/>
                </a:lnTo>
                <a:lnTo>
                  <a:pt x="0" y="0"/>
                </a:lnTo>
                <a:lnTo>
                  <a:pt x="0" y="16662"/>
                </a:lnTo>
                <a:lnTo>
                  <a:pt x="2453525" y="16662"/>
                </a:lnTo>
                <a:lnTo>
                  <a:pt x="2453525" y="785812"/>
                </a:lnTo>
                <a:lnTo>
                  <a:pt x="2458288" y="785812"/>
                </a:lnTo>
                <a:lnTo>
                  <a:pt x="2458288" y="16662"/>
                </a:lnTo>
                <a:lnTo>
                  <a:pt x="4907038" y="16662"/>
                </a:lnTo>
                <a:lnTo>
                  <a:pt x="4907038" y="785812"/>
                </a:lnTo>
                <a:lnTo>
                  <a:pt x="4911801" y="785812"/>
                </a:lnTo>
                <a:lnTo>
                  <a:pt x="4911801" y="16662"/>
                </a:lnTo>
                <a:lnTo>
                  <a:pt x="9399118" y="16662"/>
                </a:lnTo>
                <a:lnTo>
                  <a:pt x="9399118" y="0"/>
                </a:lnTo>
                <a:close/>
              </a:path>
            </a:pathLst>
          </a:custGeom>
          <a:solidFill>
            <a:srgbClr val="FAE7D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039098" y="2165128"/>
            <a:ext cx="1310005" cy="387159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r>
              <a:rPr dirty="0" sz="1750" spc="210" b="1">
                <a:latin typeface="Tahoma"/>
                <a:cs typeface="Tahoma"/>
              </a:rPr>
              <a:t>Modèle</a:t>
            </a:r>
            <a:r>
              <a:rPr dirty="0" sz="1750" spc="114" b="1">
                <a:latin typeface="Tahoma"/>
                <a:cs typeface="Tahoma"/>
              </a:rPr>
              <a:t> </a:t>
            </a:r>
            <a:r>
              <a:rPr dirty="0" sz="1750" spc="-25" b="1">
                <a:latin typeface="Tahoma"/>
                <a:cs typeface="Tahoma"/>
              </a:rPr>
              <a:t>IA</a:t>
            </a:r>
            <a:endParaRPr sz="17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7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750" spc="295">
                <a:latin typeface="Tahoma"/>
                <a:cs typeface="Tahoma"/>
              </a:rPr>
              <a:t>Wav2ve</a:t>
            </a:r>
            <a:r>
              <a:rPr dirty="0" cap="small" sz="1750" spc="295">
                <a:latin typeface="Tahoma"/>
                <a:cs typeface="Tahoma"/>
              </a:rPr>
              <a:t>c</a:t>
            </a:r>
            <a:endParaRPr sz="17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7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dirty="0" sz="1750" spc="280">
                <a:latin typeface="Tahoma"/>
                <a:cs typeface="Tahoma"/>
              </a:rPr>
              <a:t>Whisper</a:t>
            </a:r>
            <a:endParaRPr sz="17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z="17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dirty="0" sz="1750" spc="335">
                <a:latin typeface="Tahoma"/>
                <a:cs typeface="Tahoma"/>
              </a:rPr>
              <a:t>Seamless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492622" y="2165128"/>
            <a:ext cx="1998980" cy="4185920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r>
              <a:rPr dirty="0" sz="1750" spc="190" b="1">
                <a:latin typeface="Tahoma"/>
                <a:cs typeface="Tahoma"/>
              </a:rPr>
              <a:t>Moyenne</a:t>
            </a:r>
            <a:r>
              <a:rPr dirty="0" sz="1750" spc="130" b="1">
                <a:latin typeface="Tahoma"/>
                <a:cs typeface="Tahoma"/>
              </a:rPr>
              <a:t> </a:t>
            </a:r>
            <a:r>
              <a:rPr dirty="0" sz="1750" spc="215" b="1">
                <a:latin typeface="Tahoma"/>
                <a:cs typeface="Tahoma"/>
              </a:rPr>
              <a:t>WER</a:t>
            </a:r>
            <a:endParaRPr sz="17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935"/>
              </a:spcBef>
            </a:pPr>
            <a:endParaRPr sz="17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dirty="0" sz="1750" spc="335">
                <a:latin typeface="Tahoma"/>
                <a:cs typeface="Tahoma"/>
              </a:rPr>
              <a:t>0,9961609</a:t>
            </a:r>
            <a:r>
              <a:rPr dirty="0" sz="1750" spc="155">
                <a:latin typeface="Tahoma"/>
                <a:cs typeface="Tahoma"/>
              </a:rPr>
              <a:t> </a:t>
            </a:r>
            <a:r>
              <a:rPr dirty="0" sz="1750" spc="245">
                <a:latin typeface="Tahoma"/>
                <a:cs typeface="Tahoma"/>
              </a:rPr>
              <a:t>soit</a:t>
            </a:r>
            <a:endParaRPr sz="17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r>
              <a:rPr dirty="0" sz="1750" spc="245">
                <a:latin typeface="Tahoma"/>
                <a:cs typeface="Tahoma"/>
              </a:rPr>
              <a:t>99%</a:t>
            </a:r>
            <a:r>
              <a:rPr dirty="0" sz="1750" spc="130">
                <a:latin typeface="Tahoma"/>
                <a:cs typeface="Tahoma"/>
              </a:rPr>
              <a:t> </a:t>
            </a:r>
            <a:r>
              <a:rPr dirty="0" sz="1750" spc="229">
                <a:latin typeface="Tahoma"/>
                <a:cs typeface="Tahoma"/>
              </a:rPr>
              <a:t>d’erreurs</a:t>
            </a:r>
            <a:endParaRPr sz="17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935"/>
              </a:spcBef>
            </a:pPr>
            <a:endParaRPr sz="17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750" spc="235">
                <a:latin typeface="Tahoma"/>
                <a:cs typeface="Tahoma"/>
              </a:rPr>
              <a:t>0,1145660747</a:t>
            </a:r>
            <a:endParaRPr sz="1750">
              <a:latin typeface="Tahoma"/>
              <a:cs typeface="Tahoma"/>
            </a:endParaRPr>
          </a:p>
          <a:p>
            <a:pPr marR="838200">
              <a:lnSpc>
                <a:spcPct val="117900"/>
              </a:lnSpc>
            </a:pPr>
            <a:r>
              <a:rPr dirty="0" sz="1750" spc="265">
                <a:latin typeface="Tahoma"/>
                <a:cs typeface="Tahoma"/>
              </a:rPr>
              <a:t>soit</a:t>
            </a:r>
            <a:r>
              <a:rPr dirty="0" sz="1750" spc="135">
                <a:latin typeface="Tahoma"/>
                <a:cs typeface="Tahoma"/>
              </a:rPr>
              <a:t> </a:t>
            </a:r>
            <a:r>
              <a:rPr dirty="0" sz="1750" spc="-25">
                <a:latin typeface="Tahoma"/>
                <a:cs typeface="Tahoma"/>
              </a:rPr>
              <a:t>11% </a:t>
            </a:r>
            <a:r>
              <a:rPr dirty="0" sz="1750" spc="229">
                <a:latin typeface="Tahoma"/>
                <a:cs typeface="Tahoma"/>
              </a:rPr>
              <a:t>d’erreurs</a:t>
            </a:r>
            <a:endParaRPr sz="17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935"/>
              </a:spcBef>
            </a:pPr>
            <a:endParaRPr sz="17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dirty="0" sz="1750" spc="315">
                <a:latin typeface="Tahoma"/>
                <a:cs typeface="Tahoma"/>
              </a:rPr>
              <a:t>0,0892375915</a:t>
            </a:r>
            <a:endParaRPr sz="1750">
              <a:latin typeface="Tahoma"/>
              <a:cs typeface="Tahoma"/>
            </a:endParaRPr>
          </a:p>
          <a:p>
            <a:pPr marR="788670">
              <a:lnSpc>
                <a:spcPct val="117900"/>
              </a:lnSpc>
            </a:pPr>
            <a:r>
              <a:rPr dirty="0" sz="1750" spc="425">
                <a:latin typeface="Tahoma"/>
                <a:cs typeface="Tahoma"/>
              </a:rPr>
              <a:t>4</a:t>
            </a:r>
            <a:r>
              <a:rPr dirty="0" sz="1750" spc="130">
                <a:latin typeface="Tahoma"/>
                <a:cs typeface="Tahoma"/>
              </a:rPr>
              <a:t> </a:t>
            </a:r>
            <a:r>
              <a:rPr dirty="0" sz="1750" spc="265">
                <a:latin typeface="Tahoma"/>
                <a:cs typeface="Tahoma"/>
              </a:rPr>
              <a:t>soit</a:t>
            </a:r>
            <a:r>
              <a:rPr dirty="0" sz="1750" spc="130">
                <a:latin typeface="Tahoma"/>
                <a:cs typeface="Tahoma"/>
              </a:rPr>
              <a:t> </a:t>
            </a:r>
            <a:r>
              <a:rPr dirty="0" sz="1750" spc="95">
                <a:latin typeface="Tahoma"/>
                <a:cs typeface="Tahoma"/>
              </a:rPr>
              <a:t>8% </a:t>
            </a:r>
            <a:r>
              <a:rPr dirty="0" sz="1750" spc="229">
                <a:latin typeface="Tahoma"/>
                <a:cs typeface="Tahoma"/>
              </a:rPr>
              <a:t>d’erreurs</a:t>
            </a:r>
            <a:endParaRPr sz="175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946145" y="2165128"/>
            <a:ext cx="1804035" cy="387159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r>
              <a:rPr dirty="0" sz="1750" spc="190" b="1">
                <a:latin typeface="Tahoma"/>
                <a:cs typeface="Tahoma"/>
              </a:rPr>
              <a:t>Moyenne</a:t>
            </a:r>
            <a:r>
              <a:rPr dirty="0" sz="1750" spc="130" b="1">
                <a:latin typeface="Tahoma"/>
                <a:cs typeface="Tahoma"/>
              </a:rPr>
              <a:t> </a:t>
            </a:r>
            <a:r>
              <a:rPr dirty="0" sz="1750" spc="240" b="1">
                <a:latin typeface="Tahoma"/>
                <a:cs typeface="Tahoma"/>
              </a:rPr>
              <a:t>RTF</a:t>
            </a:r>
            <a:endParaRPr sz="17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7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dirty="0" sz="1750" spc="310">
                <a:latin typeface="Tahoma"/>
                <a:cs typeface="Tahoma"/>
              </a:rPr>
              <a:t>0,898357189</a:t>
            </a:r>
            <a:endParaRPr sz="17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385"/>
              </a:spcBef>
            </a:pPr>
            <a:endParaRPr sz="1750">
              <a:latin typeface="Tahoma"/>
              <a:cs typeface="Tahoma"/>
            </a:endParaRPr>
          </a:p>
          <a:p>
            <a:pPr marL="85090">
              <a:lnSpc>
                <a:spcPct val="100000"/>
              </a:lnSpc>
            </a:pPr>
            <a:r>
              <a:rPr dirty="0" sz="1750" spc="165">
                <a:latin typeface="Tahoma"/>
                <a:cs typeface="Tahoma"/>
              </a:rPr>
              <a:t>&gt;</a:t>
            </a:r>
            <a:r>
              <a:rPr dirty="0" sz="1750" spc="125">
                <a:latin typeface="Tahoma"/>
                <a:cs typeface="Tahoma"/>
              </a:rPr>
              <a:t> </a:t>
            </a:r>
            <a:r>
              <a:rPr dirty="0" sz="1750" spc="385">
                <a:latin typeface="Tahoma"/>
                <a:cs typeface="Tahoma"/>
              </a:rPr>
              <a:t>8</a:t>
            </a:r>
            <a:endParaRPr sz="17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7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z="17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r>
              <a:rPr dirty="0" sz="1750" spc="225">
                <a:latin typeface="Tahoma"/>
                <a:cs typeface="Tahoma"/>
              </a:rPr>
              <a:t>1,514579532</a:t>
            </a:r>
            <a:endParaRPr sz="1750">
              <a:latin typeface="Tahoma"/>
              <a:cs typeface="Tahom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820023" y="1895761"/>
            <a:ext cx="16953865" cy="8095615"/>
            <a:chOff x="820023" y="1895761"/>
            <a:chExt cx="16953865" cy="8095615"/>
          </a:xfrm>
        </p:grpSpPr>
        <p:sp>
          <p:nvSpPr>
            <p:cNvPr id="9" name="object 9" descr=""/>
            <p:cNvSpPr/>
            <p:nvPr/>
          </p:nvSpPr>
          <p:spPr>
            <a:xfrm>
              <a:off x="834301" y="1924341"/>
              <a:ext cx="9394825" cy="4667250"/>
            </a:xfrm>
            <a:custGeom>
              <a:avLst/>
              <a:gdLst/>
              <a:ahLst/>
              <a:cxnLst/>
              <a:rect l="l" t="t" r="r" b="b"/>
              <a:pathLst>
                <a:path w="9394825" h="4667250">
                  <a:moveTo>
                    <a:pt x="9394368" y="0"/>
                  </a:moveTo>
                  <a:lnTo>
                    <a:pt x="4907051" y="0"/>
                  </a:lnTo>
                  <a:lnTo>
                    <a:pt x="2453525" y="0"/>
                  </a:lnTo>
                  <a:lnTo>
                    <a:pt x="0" y="0"/>
                  </a:lnTo>
                  <a:lnTo>
                    <a:pt x="0" y="4667250"/>
                  </a:lnTo>
                  <a:lnTo>
                    <a:pt x="2453525" y="4667250"/>
                  </a:lnTo>
                  <a:lnTo>
                    <a:pt x="4907051" y="4667250"/>
                  </a:lnTo>
                  <a:lnTo>
                    <a:pt x="9394368" y="4667250"/>
                  </a:lnTo>
                  <a:lnTo>
                    <a:pt x="93943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820023" y="1910048"/>
              <a:ext cx="9423400" cy="4695825"/>
            </a:xfrm>
            <a:custGeom>
              <a:avLst/>
              <a:gdLst/>
              <a:ahLst/>
              <a:cxnLst/>
              <a:rect l="l" t="t" r="r" b="b"/>
              <a:pathLst>
                <a:path w="9423400" h="4695825">
                  <a:moveTo>
                    <a:pt x="14287" y="14287"/>
                  </a:moveTo>
                  <a:lnTo>
                    <a:pt x="14287" y="4681537"/>
                  </a:lnTo>
                </a:path>
                <a:path w="9423400" h="4695825">
                  <a:moveTo>
                    <a:pt x="2467810" y="14287"/>
                  </a:moveTo>
                  <a:lnTo>
                    <a:pt x="2467810" y="4681537"/>
                  </a:lnTo>
                </a:path>
                <a:path w="9423400" h="4695825">
                  <a:moveTo>
                    <a:pt x="4921333" y="14287"/>
                  </a:moveTo>
                  <a:lnTo>
                    <a:pt x="4921333" y="4681537"/>
                  </a:lnTo>
                </a:path>
                <a:path w="9423400" h="4695825">
                  <a:moveTo>
                    <a:pt x="9408645" y="14287"/>
                  </a:moveTo>
                  <a:lnTo>
                    <a:pt x="9408645" y="4681537"/>
                  </a:lnTo>
                </a:path>
                <a:path w="9423400" h="4695825">
                  <a:moveTo>
                    <a:pt x="0" y="0"/>
                  </a:moveTo>
                  <a:lnTo>
                    <a:pt x="9422932" y="0"/>
                  </a:lnTo>
                </a:path>
                <a:path w="9423400" h="4695825">
                  <a:moveTo>
                    <a:pt x="0" y="781049"/>
                  </a:moveTo>
                  <a:lnTo>
                    <a:pt x="9422932" y="781049"/>
                  </a:lnTo>
                </a:path>
                <a:path w="9423400" h="4695825">
                  <a:moveTo>
                    <a:pt x="0" y="1876424"/>
                  </a:moveTo>
                  <a:lnTo>
                    <a:pt x="9422932" y="1876424"/>
                  </a:lnTo>
                </a:path>
                <a:path w="9423400" h="4695825">
                  <a:moveTo>
                    <a:pt x="0" y="3286124"/>
                  </a:moveTo>
                  <a:lnTo>
                    <a:pt x="9422932" y="3286124"/>
                  </a:lnTo>
                </a:path>
                <a:path w="9423400" h="4695825">
                  <a:moveTo>
                    <a:pt x="0" y="4695824"/>
                  </a:moveTo>
                  <a:lnTo>
                    <a:pt x="9422932" y="4695824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75730" y="4269391"/>
              <a:ext cx="9548231" cy="567194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8164300" y="4257961"/>
              <a:ext cx="9571355" cy="5695315"/>
            </a:xfrm>
            <a:custGeom>
              <a:avLst/>
              <a:gdLst/>
              <a:ahLst/>
              <a:cxnLst/>
              <a:rect l="l" t="t" r="r" b="b"/>
              <a:pathLst>
                <a:path w="9571355" h="5695315">
                  <a:moveTo>
                    <a:pt x="0" y="0"/>
                  </a:moveTo>
                  <a:lnTo>
                    <a:pt x="0" y="5694758"/>
                  </a:lnTo>
                  <a:lnTo>
                    <a:pt x="9570987" y="5694758"/>
                  </a:lnTo>
                  <a:lnTo>
                    <a:pt x="9570987" y="0"/>
                  </a:lnTo>
                  <a:lnTo>
                    <a:pt x="0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95"/>
              <a:t>B</a:t>
            </a:r>
            <a:r>
              <a:rPr dirty="0" spc="-40"/>
              <a:t> </a:t>
            </a:r>
            <a:r>
              <a:rPr dirty="0" spc="500"/>
              <a:t>E</a:t>
            </a:r>
            <a:r>
              <a:rPr dirty="0" spc="-40"/>
              <a:t> </a:t>
            </a:r>
            <a:r>
              <a:rPr dirty="0" spc="620"/>
              <a:t>N</a:t>
            </a:r>
            <a:r>
              <a:rPr dirty="0" spc="-35"/>
              <a:t> </a:t>
            </a:r>
            <a:r>
              <a:rPr dirty="0" spc="780"/>
              <a:t>C</a:t>
            </a:r>
            <a:r>
              <a:rPr dirty="0" spc="-40"/>
              <a:t> </a:t>
            </a:r>
            <a:r>
              <a:rPr dirty="0" spc="585"/>
              <a:t>H</a:t>
            </a:r>
            <a:r>
              <a:rPr dirty="0" spc="-35"/>
              <a:t> </a:t>
            </a:r>
            <a:r>
              <a:rPr dirty="0" spc="850"/>
              <a:t>M</a:t>
            </a:r>
            <a:r>
              <a:rPr dirty="0" spc="-40"/>
              <a:t> </a:t>
            </a:r>
            <a:r>
              <a:rPr dirty="0" spc="555"/>
              <a:t>A</a:t>
            </a:r>
            <a:r>
              <a:rPr dirty="0" spc="-40"/>
              <a:t> </a:t>
            </a:r>
            <a:r>
              <a:rPr dirty="0" spc="575"/>
              <a:t>R</a:t>
            </a:r>
            <a:r>
              <a:rPr dirty="0" spc="-35"/>
              <a:t> </a:t>
            </a:r>
            <a:r>
              <a:rPr dirty="0" spc="575"/>
              <a:t>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4694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8415135" y="4816139"/>
            <a:ext cx="8623300" cy="63944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1750" spc="7150" b="1">
                <a:solidFill>
                  <a:srgbClr val="F1E9DF"/>
                </a:solidFill>
                <a:latin typeface="Tahoma"/>
                <a:cs typeface="Tahoma"/>
              </a:rPr>
              <a:t>04</a:t>
            </a:r>
            <a:endParaRPr sz="417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6418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400" spc="610" b="1">
                <a:solidFill>
                  <a:srgbClr val="F1E9DF"/>
                </a:solidFill>
                <a:latin typeface="Tahoma"/>
                <a:cs typeface="Tahoma"/>
              </a:rPr>
              <a:t>GESTION</a:t>
            </a:r>
            <a:r>
              <a:rPr dirty="0" sz="5400" spc="315" b="1">
                <a:solidFill>
                  <a:srgbClr val="F1E9DF"/>
                </a:solidFill>
                <a:latin typeface="Tahoma"/>
                <a:cs typeface="Tahoma"/>
              </a:rPr>
              <a:t> </a:t>
            </a:r>
            <a:r>
              <a:rPr dirty="0" sz="5400" spc="705" b="1">
                <a:solidFill>
                  <a:srgbClr val="F1E9DF"/>
                </a:solidFill>
                <a:latin typeface="Tahoma"/>
                <a:cs typeface="Tahoma"/>
              </a:rPr>
              <a:t>DE</a:t>
            </a:r>
            <a:r>
              <a:rPr dirty="0" sz="5400" spc="320" b="1">
                <a:solidFill>
                  <a:srgbClr val="F1E9DF"/>
                </a:solidFill>
                <a:latin typeface="Tahoma"/>
                <a:cs typeface="Tahoma"/>
              </a:rPr>
              <a:t> </a:t>
            </a:r>
            <a:r>
              <a:rPr dirty="0" sz="5400" spc="860" b="1">
                <a:solidFill>
                  <a:srgbClr val="F1E9DF"/>
                </a:solidFill>
                <a:latin typeface="Tahoma"/>
                <a:cs typeface="Tahoma"/>
              </a:rPr>
              <a:t>PROJET</a:t>
            </a:r>
            <a:endParaRPr sz="5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134829" y="1732964"/>
            <a:ext cx="2438400" cy="554990"/>
          </a:xfrm>
          <a:custGeom>
            <a:avLst/>
            <a:gdLst/>
            <a:ahLst/>
            <a:cxnLst/>
            <a:rect l="l" t="t" r="r" b="b"/>
            <a:pathLst>
              <a:path w="2438400" h="554989">
                <a:moveTo>
                  <a:pt x="0" y="0"/>
                </a:moveTo>
                <a:lnTo>
                  <a:pt x="2438302" y="0"/>
                </a:lnTo>
                <a:lnTo>
                  <a:pt x="2438302" y="554682"/>
                </a:lnTo>
                <a:lnTo>
                  <a:pt x="0" y="554682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5172929" y="1849042"/>
            <a:ext cx="2362200" cy="3054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515620">
              <a:lnSpc>
                <a:spcPct val="100000"/>
              </a:lnSpc>
              <a:spcBef>
                <a:spcPts val="135"/>
              </a:spcBef>
            </a:pPr>
            <a:r>
              <a:rPr dirty="0" sz="1800" spc="530">
                <a:latin typeface="Tahoma"/>
                <a:cs typeface="Tahoma"/>
              </a:rPr>
              <a:t>S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515">
                <a:latin typeface="Tahoma"/>
                <a:cs typeface="Tahoma"/>
              </a:rPr>
              <a:t>C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385">
                <a:latin typeface="Tahoma"/>
                <a:cs typeface="Tahoma"/>
              </a:rPr>
              <a:t>R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375">
                <a:latin typeface="Tahoma"/>
                <a:cs typeface="Tahoma"/>
              </a:rPr>
              <a:t>U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505">
                <a:latin typeface="Tahoma"/>
                <a:cs typeface="Tahoma"/>
              </a:rPr>
              <a:t>M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32702" y="522668"/>
            <a:ext cx="2877185" cy="46735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850"/>
              <a:t>M</a:t>
            </a:r>
            <a:r>
              <a:rPr dirty="0" spc="-40"/>
              <a:t> </a:t>
            </a:r>
            <a:r>
              <a:rPr dirty="0" spc="500"/>
              <a:t>E</a:t>
            </a:r>
            <a:r>
              <a:rPr dirty="0" spc="-35"/>
              <a:t> </a:t>
            </a:r>
            <a:r>
              <a:rPr dirty="0" spc="570"/>
              <a:t>T</a:t>
            </a:r>
            <a:r>
              <a:rPr dirty="0" spc="-40"/>
              <a:t> </a:t>
            </a:r>
            <a:r>
              <a:rPr dirty="0" spc="585"/>
              <a:t>H</a:t>
            </a:r>
            <a:r>
              <a:rPr dirty="0" spc="-35"/>
              <a:t> </a:t>
            </a:r>
            <a:r>
              <a:rPr dirty="0" spc="509"/>
              <a:t>O</a:t>
            </a:r>
            <a:r>
              <a:rPr dirty="0" spc="-35"/>
              <a:t> </a:t>
            </a:r>
            <a:r>
              <a:rPr dirty="0" spc="545"/>
              <a:t>D</a:t>
            </a:r>
            <a:r>
              <a:rPr dirty="0" spc="-40"/>
              <a:t> </a:t>
            </a:r>
            <a:r>
              <a:rPr dirty="0" spc="450"/>
              <a:t>E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4244018" y="522668"/>
            <a:ext cx="1695450" cy="4673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00" spc="555">
                <a:solidFill>
                  <a:srgbClr val="054158"/>
                </a:solidFill>
                <a:latin typeface="Tahoma"/>
                <a:cs typeface="Tahoma"/>
              </a:rPr>
              <a:t>A</a:t>
            </a:r>
            <a:r>
              <a:rPr dirty="0" sz="2900" spc="-40">
                <a:solidFill>
                  <a:srgbClr val="054158"/>
                </a:solidFill>
                <a:latin typeface="Tahoma"/>
                <a:cs typeface="Tahoma"/>
              </a:rPr>
              <a:t> </a:t>
            </a:r>
            <a:r>
              <a:rPr dirty="0" sz="2900" spc="635">
                <a:solidFill>
                  <a:srgbClr val="054158"/>
                </a:solidFill>
                <a:latin typeface="Tahoma"/>
                <a:cs typeface="Tahoma"/>
              </a:rPr>
              <a:t>G</a:t>
            </a:r>
            <a:r>
              <a:rPr dirty="0" sz="2900" spc="-40">
                <a:solidFill>
                  <a:srgbClr val="054158"/>
                </a:solidFill>
                <a:latin typeface="Tahoma"/>
                <a:cs typeface="Tahoma"/>
              </a:rPr>
              <a:t> </a:t>
            </a:r>
            <a:r>
              <a:rPr dirty="0" sz="2900" spc="-330">
                <a:solidFill>
                  <a:srgbClr val="054158"/>
                </a:solidFill>
                <a:latin typeface="Tahoma"/>
                <a:cs typeface="Tahoma"/>
              </a:rPr>
              <a:t>I</a:t>
            </a:r>
            <a:r>
              <a:rPr dirty="0" sz="2900" spc="-35">
                <a:solidFill>
                  <a:srgbClr val="054158"/>
                </a:solidFill>
                <a:latin typeface="Tahoma"/>
                <a:cs typeface="Tahoma"/>
              </a:rPr>
              <a:t> </a:t>
            </a:r>
            <a:r>
              <a:rPr dirty="0" sz="2900" spc="445">
                <a:solidFill>
                  <a:srgbClr val="054158"/>
                </a:solidFill>
                <a:latin typeface="Tahoma"/>
                <a:cs typeface="Tahoma"/>
              </a:rPr>
              <a:t>L</a:t>
            </a:r>
            <a:r>
              <a:rPr dirty="0" sz="2900" spc="-40">
                <a:solidFill>
                  <a:srgbClr val="054158"/>
                </a:solidFill>
                <a:latin typeface="Tahoma"/>
                <a:cs typeface="Tahoma"/>
              </a:rPr>
              <a:t> </a:t>
            </a:r>
            <a:r>
              <a:rPr dirty="0" sz="2900" spc="450">
                <a:solidFill>
                  <a:srgbClr val="054158"/>
                </a:solidFill>
                <a:latin typeface="Tahoma"/>
                <a:cs typeface="Tahoma"/>
              </a:rPr>
              <a:t>E</a:t>
            </a:r>
            <a:endParaRPr sz="2900">
              <a:latin typeface="Tahoma"/>
              <a:cs typeface="Tahoma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225144" y="2268723"/>
            <a:ext cx="13862685" cy="1518920"/>
            <a:chOff x="225144" y="2268723"/>
            <a:chExt cx="13862685" cy="1518920"/>
          </a:xfrm>
        </p:grpSpPr>
        <p:sp>
          <p:nvSpPr>
            <p:cNvPr id="7" name="object 7" descr=""/>
            <p:cNvSpPr/>
            <p:nvPr/>
          </p:nvSpPr>
          <p:spPr>
            <a:xfrm>
              <a:off x="6353916" y="2287773"/>
              <a:ext cx="0" cy="454025"/>
            </a:xfrm>
            <a:custGeom>
              <a:avLst/>
              <a:gdLst/>
              <a:ahLst/>
              <a:cxnLst/>
              <a:rect l="l" t="t" r="r" b="b"/>
              <a:pathLst>
                <a:path w="0" h="454025">
                  <a:moveTo>
                    <a:pt x="0" y="0"/>
                  </a:moveTo>
                  <a:lnTo>
                    <a:pt x="0" y="453467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274465" y="2741172"/>
              <a:ext cx="12794615" cy="0"/>
            </a:xfrm>
            <a:custGeom>
              <a:avLst/>
              <a:gdLst/>
              <a:ahLst/>
              <a:cxnLst/>
              <a:rect l="l" t="t" r="r" b="b"/>
              <a:pathLst>
                <a:path w="12794615" h="0">
                  <a:moveTo>
                    <a:pt x="0" y="0"/>
                  </a:moveTo>
                  <a:lnTo>
                    <a:pt x="12794091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293446" y="2741240"/>
              <a:ext cx="0" cy="454025"/>
            </a:xfrm>
            <a:custGeom>
              <a:avLst/>
              <a:gdLst/>
              <a:ahLst/>
              <a:cxnLst/>
              <a:rect l="l" t="t" r="r" b="b"/>
              <a:pathLst>
                <a:path w="0" h="454025">
                  <a:moveTo>
                    <a:pt x="0" y="0"/>
                  </a:moveTo>
                  <a:lnTo>
                    <a:pt x="0" y="453467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63244" y="3194639"/>
              <a:ext cx="2438400" cy="554990"/>
            </a:xfrm>
            <a:custGeom>
              <a:avLst/>
              <a:gdLst/>
              <a:ahLst/>
              <a:cxnLst/>
              <a:rect l="l" t="t" r="r" b="b"/>
              <a:pathLst>
                <a:path w="2438400" h="554989">
                  <a:moveTo>
                    <a:pt x="0" y="0"/>
                  </a:moveTo>
                  <a:lnTo>
                    <a:pt x="2438302" y="0"/>
                  </a:lnTo>
                  <a:lnTo>
                    <a:pt x="2438302" y="554682"/>
                  </a:lnTo>
                  <a:lnTo>
                    <a:pt x="0" y="554682"/>
                  </a:lnTo>
                  <a:lnTo>
                    <a:pt x="0" y="0"/>
                  </a:lnTo>
                  <a:close/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955328" y="3310717"/>
            <a:ext cx="1054735" cy="3054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800" spc="385">
                <a:latin typeface="Tahoma"/>
                <a:cs typeface="Tahoma"/>
              </a:rPr>
              <a:t>R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310">
                <a:latin typeface="Tahoma"/>
                <a:cs typeface="Tahoma"/>
              </a:rPr>
              <a:t>ô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60">
                <a:latin typeface="Tahoma"/>
                <a:cs typeface="Tahoma"/>
              </a:rPr>
              <a:t>l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310">
                <a:latin typeface="Tahoma"/>
                <a:cs typeface="Tahoma"/>
              </a:rPr>
              <a:t>e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365"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832461" y="3730423"/>
            <a:ext cx="2764155" cy="3508375"/>
            <a:chOff x="832461" y="3730423"/>
            <a:chExt cx="2764155" cy="3508375"/>
          </a:xfrm>
        </p:grpSpPr>
        <p:sp>
          <p:nvSpPr>
            <p:cNvPr id="13" name="object 13" descr=""/>
            <p:cNvSpPr/>
            <p:nvPr/>
          </p:nvSpPr>
          <p:spPr>
            <a:xfrm>
              <a:off x="851511" y="3749473"/>
              <a:ext cx="38100" cy="3470275"/>
            </a:xfrm>
            <a:custGeom>
              <a:avLst/>
              <a:gdLst/>
              <a:ahLst/>
              <a:cxnLst/>
              <a:rect l="l" t="t" r="r" b="b"/>
              <a:pathLst>
                <a:path w="38100" h="3470275">
                  <a:moveTo>
                    <a:pt x="0" y="0"/>
                  </a:moveTo>
                  <a:lnTo>
                    <a:pt x="38099" y="3470195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889489" y="4287676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 h="0">
                  <a:moveTo>
                    <a:pt x="0" y="0"/>
                  </a:moveTo>
                  <a:lnTo>
                    <a:pt x="404025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293673" y="4010305"/>
              <a:ext cx="2264410" cy="586740"/>
            </a:xfrm>
            <a:custGeom>
              <a:avLst/>
              <a:gdLst/>
              <a:ahLst/>
              <a:cxnLst/>
              <a:rect l="l" t="t" r="r" b="b"/>
              <a:pathLst>
                <a:path w="2264410" h="586739">
                  <a:moveTo>
                    <a:pt x="0" y="0"/>
                  </a:moveTo>
                  <a:lnTo>
                    <a:pt x="2264252" y="0"/>
                  </a:lnTo>
                  <a:lnTo>
                    <a:pt x="2264252" y="586680"/>
                  </a:lnTo>
                  <a:lnTo>
                    <a:pt x="0" y="586680"/>
                  </a:lnTo>
                  <a:lnTo>
                    <a:pt x="0" y="0"/>
                  </a:lnTo>
                  <a:close/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1701360" y="4091427"/>
            <a:ext cx="1449070" cy="198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863600" algn="l"/>
                <a:tab pos="1050290" algn="l"/>
              </a:tabLst>
            </a:pPr>
            <a:r>
              <a:rPr dirty="0" sz="1100" spc="320">
                <a:latin typeface="Tahoma"/>
                <a:cs typeface="Tahoma"/>
              </a:rPr>
              <a:t>C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l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204">
                <a:latin typeface="Tahoma"/>
                <a:cs typeface="Tahoma"/>
              </a:rPr>
              <a:t>e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185">
                <a:latin typeface="Tahoma"/>
                <a:cs typeface="Tahoma"/>
              </a:rPr>
              <a:t>n</a:t>
            </a:r>
            <a:r>
              <a:rPr dirty="0" sz="1100" spc="35">
                <a:latin typeface="Tahoma"/>
                <a:cs typeface="Tahoma"/>
              </a:rPr>
              <a:t> </a:t>
            </a:r>
            <a:r>
              <a:rPr dirty="0" sz="1100" spc="170">
                <a:latin typeface="Tahoma"/>
                <a:cs typeface="Tahoma"/>
              </a:rPr>
              <a:t>t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-50">
                <a:latin typeface="Tahoma"/>
                <a:cs typeface="Tahoma"/>
              </a:rPr>
              <a:t>: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185">
                <a:latin typeface="Tahoma"/>
                <a:cs typeface="Tahoma"/>
              </a:rPr>
              <a:t>L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04">
                <a:latin typeface="Tahoma"/>
                <a:cs typeface="Tahoma"/>
              </a:rPr>
              <a:t>é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55">
                <a:latin typeface="Tahoma"/>
                <a:cs typeface="Tahoma"/>
              </a:rPr>
              <a:t>a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822506" y="4291452"/>
            <a:ext cx="1206500" cy="198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220">
                <a:latin typeface="Tahoma"/>
                <a:cs typeface="Tahoma"/>
              </a:rPr>
              <a:t>F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20">
                <a:latin typeface="Tahoma"/>
                <a:cs typeface="Tahoma"/>
              </a:rPr>
              <a:t>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29">
                <a:latin typeface="Tahoma"/>
                <a:cs typeface="Tahoma"/>
              </a:rPr>
              <a:t>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40">
                <a:latin typeface="Tahoma"/>
                <a:cs typeface="Tahoma"/>
              </a:rPr>
              <a:t>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65">
                <a:latin typeface="Tahoma"/>
                <a:cs typeface="Tahoma"/>
              </a:rPr>
              <a:t>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120">
                <a:latin typeface="Tahoma"/>
                <a:cs typeface="Tahoma"/>
              </a:rPr>
              <a:t>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20">
                <a:latin typeface="Tahoma"/>
                <a:cs typeface="Tahoma"/>
              </a:rPr>
              <a:t>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90">
                <a:latin typeface="Tahoma"/>
                <a:cs typeface="Tahoma"/>
              </a:rPr>
              <a:t>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889489" y="5131651"/>
            <a:ext cx="404495" cy="0"/>
          </a:xfrm>
          <a:custGeom>
            <a:avLst/>
            <a:gdLst/>
            <a:ahLst/>
            <a:cxnLst/>
            <a:rect l="l" t="t" r="r" b="b"/>
            <a:pathLst>
              <a:path w="404494" h="0">
                <a:moveTo>
                  <a:pt x="0" y="0"/>
                </a:moveTo>
                <a:lnTo>
                  <a:pt x="404025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1293614" y="4854281"/>
            <a:ext cx="2264410" cy="786765"/>
          </a:xfrm>
          <a:prstGeom prst="rect">
            <a:avLst/>
          </a:prstGeom>
          <a:ln w="76199">
            <a:solidFill>
              <a:srgbClr val="000000"/>
            </a:solidFill>
          </a:ln>
        </p:spPr>
        <p:txBody>
          <a:bodyPr wrap="square" lIns="0" tIns="66040" rIns="0" bIns="0" rtlCol="0" vert="horz">
            <a:spAutoFit/>
          </a:bodyPr>
          <a:lstStyle/>
          <a:p>
            <a:pPr algn="ctr" marL="302895" marR="295275">
              <a:lnSpc>
                <a:spcPct val="119300"/>
              </a:lnSpc>
              <a:spcBef>
                <a:spcPts val="520"/>
              </a:spcBef>
              <a:tabLst>
                <a:tab pos="1235710" algn="l"/>
                <a:tab pos="1421765" algn="l"/>
              </a:tabLst>
            </a:pPr>
            <a:r>
              <a:rPr dirty="0" sz="1100" spc="245">
                <a:latin typeface="Tahoma"/>
                <a:cs typeface="Tahoma"/>
              </a:rPr>
              <a:t>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80">
                <a:latin typeface="Tahoma"/>
                <a:cs typeface="Tahoma"/>
              </a:rPr>
              <a:t>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20">
                <a:latin typeface="Tahoma"/>
                <a:cs typeface="Tahoma"/>
              </a:rPr>
              <a:t>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04">
                <a:latin typeface="Tahoma"/>
                <a:cs typeface="Tahoma"/>
              </a:rPr>
              <a:t>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80">
                <a:latin typeface="Tahoma"/>
                <a:cs typeface="Tahoma"/>
              </a:rPr>
              <a:t>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75">
                <a:latin typeface="Tahoma"/>
                <a:cs typeface="Tahoma"/>
              </a:rPr>
              <a:t>r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-50">
                <a:latin typeface="Tahoma"/>
                <a:cs typeface="Tahoma"/>
              </a:rPr>
              <a:t>: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-120">
                <a:latin typeface="Tahoma"/>
                <a:cs typeface="Tahoma"/>
              </a:rPr>
              <a:t>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330">
                <a:latin typeface="Tahoma"/>
                <a:cs typeface="Tahoma"/>
              </a:rPr>
              <a:t>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04">
                <a:latin typeface="Tahoma"/>
                <a:cs typeface="Tahoma"/>
              </a:rPr>
              <a:t>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25">
                <a:latin typeface="Tahoma"/>
                <a:cs typeface="Tahoma"/>
              </a:rPr>
              <a:t>n </a:t>
            </a:r>
            <a:r>
              <a:rPr dirty="0" sz="1100" spc="355">
                <a:latin typeface="Tahoma"/>
                <a:cs typeface="Tahoma"/>
              </a:rPr>
              <a:t>M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20">
                <a:latin typeface="Tahoma"/>
                <a:cs typeface="Tahoma"/>
              </a:rPr>
              <a:t>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70">
                <a:latin typeface="Tahoma"/>
                <a:cs typeface="Tahoma"/>
              </a:rPr>
              <a:t>G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29">
                <a:latin typeface="Tahoma"/>
                <a:cs typeface="Tahoma"/>
              </a:rPr>
              <a:t>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20">
                <a:latin typeface="Tahoma"/>
                <a:cs typeface="Tahoma"/>
              </a:rPr>
              <a:t>I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320">
                <a:latin typeface="Tahoma"/>
                <a:cs typeface="Tahoma"/>
              </a:rPr>
              <a:t>C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54">
                <a:latin typeface="Tahoma"/>
                <a:cs typeface="Tahoma"/>
              </a:rPr>
              <a:t>H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70">
                <a:latin typeface="Tahoma"/>
                <a:cs typeface="Tahoma"/>
              </a:rPr>
              <a:t>E</a:t>
            </a:r>
            <a:endParaRPr sz="11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dirty="0" sz="1100" spc="250">
                <a:latin typeface="Tahoma"/>
                <a:cs typeface="Tahoma"/>
              </a:rPr>
              <a:t>B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20">
                <a:latin typeface="Tahoma"/>
                <a:cs typeface="Tahoma"/>
              </a:rPr>
              <a:t>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29">
                <a:latin typeface="Tahoma"/>
                <a:cs typeface="Tahoma"/>
              </a:rPr>
              <a:t>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330">
                <a:latin typeface="Tahoma"/>
                <a:cs typeface="Tahoma"/>
              </a:rPr>
              <a:t>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29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40">
                <a:latin typeface="Tahoma"/>
                <a:cs typeface="Tahoma"/>
              </a:rPr>
              <a:t>R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330">
                <a:latin typeface="Tahoma"/>
                <a:cs typeface="Tahoma"/>
              </a:rPr>
              <a:t>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29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90">
                <a:latin typeface="Tahoma"/>
                <a:cs typeface="Tahoma"/>
              </a:rPr>
              <a:t>R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889489" y="6175652"/>
            <a:ext cx="404495" cy="0"/>
          </a:xfrm>
          <a:custGeom>
            <a:avLst/>
            <a:gdLst/>
            <a:ahLst/>
            <a:cxnLst/>
            <a:rect l="l" t="t" r="r" b="b"/>
            <a:pathLst>
              <a:path w="404494" h="0">
                <a:moveTo>
                  <a:pt x="0" y="0"/>
                </a:moveTo>
                <a:lnTo>
                  <a:pt x="404025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1293614" y="5898282"/>
            <a:ext cx="2264410" cy="786765"/>
          </a:xfrm>
          <a:prstGeom prst="rect">
            <a:avLst/>
          </a:prstGeom>
          <a:ln w="76199">
            <a:solidFill>
              <a:srgbClr val="000000"/>
            </a:solidFill>
          </a:ln>
        </p:spPr>
        <p:txBody>
          <a:bodyPr wrap="square" lIns="0" tIns="6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100">
              <a:latin typeface="Times New Roman"/>
              <a:cs typeface="Times New Roman"/>
            </a:endParaRPr>
          </a:p>
          <a:p>
            <a:pPr marL="169545" marR="132080" indent="-30480">
              <a:lnSpc>
                <a:spcPct val="119300"/>
              </a:lnSpc>
              <a:tabLst>
                <a:tab pos="821690" algn="l"/>
                <a:tab pos="1220470" algn="l"/>
                <a:tab pos="1562735" algn="l"/>
                <a:tab pos="2084070" algn="l"/>
              </a:tabLst>
            </a:pPr>
            <a:r>
              <a:rPr dirty="0" sz="1100" spc="320">
                <a:latin typeface="Tahoma"/>
                <a:cs typeface="Tahoma"/>
              </a:rPr>
              <a:t>C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85">
                <a:latin typeface="Tahoma"/>
                <a:cs typeface="Tahoma"/>
              </a:rPr>
              <a:t>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04">
                <a:latin typeface="Tahoma"/>
                <a:cs typeface="Tahoma"/>
              </a:rPr>
              <a:t>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60">
                <a:latin typeface="Tahoma"/>
                <a:cs typeface="Tahoma"/>
              </a:rPr>
              <a:t>f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225">
                <a:latin typeface="Tahoma"/>
                <a:cs typeface="Tahoma"/>
              </a:rPr>
              <a:t>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55">
                <a:latin typeface="Tahoma"/>
                <a:cs typeface="Tahoma"/>
              </a:rPr>
              <a:t>e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225">
                <a:latin typeface="Tahoma"/>
                <a:cs typeface="Tahoma"/>
              </a:rPr>
              <a:t>p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25">
                <a:latin typeface="Tahoma"/>
                <a:cs typeface="Tahoma"/>
              </a:rPr>
              <a:t>r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95">
                <a:latin typeface="Tahoma"/>
                <a:cs typeface="Tahoma"/>
              </a:rPr>
              <a:t>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j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04">
                <a:latin typeface="Tahoma"/>
                <a:cs typeface="Tahoma"/>
              </a:rPr>
              <a:t>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70">
                <a:latin typeface="Tahoma"/>
                <a:cs typeface="Tahoma"/>
              </a:rPr>
              <a:t>t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-114">
                <a:latin typeface="Tahoma"/>
                <a:cs typeface="Tahoma"/>
              </a:rPr>
              <a:t>: </a:t>
            </a:r>
            <a:r>
              <a:rPr dirty="0" sz="1100" spc="355">
                <a:latin typeface="Tahoma"/>
                <a:cs typeface="Tahoma"/>
              </a:rPr>
              <a:t>M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95">
                <a:latin typeface="Tahoma"/>
                <a:cs typeface="Tahoma"/>
              </a:rPr>
              <a:t>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80">
                <a:latin typeface="Tahoma"/>
                <a:cs typeface="Tahoma"/>
              </a:rPr>
              <a:t>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85">
                <a:latin typeface="Tahoma"/>
                <a:cs typeface="Tahoma"/>
              </a:rPr>
              <a:t>h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04">
                <a:latin typeface="Tahoma"/>
                <a:cs typeface="Tahoma"/>
              </a:rPr>
              <a:t>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330">
                <a:latin typeface="Tahoma"/>
                <a:cs typeface="Tahoma"/>
              </a:rPr>
              <a:t>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04">
                <a:latin typeface="Tahoma"/>
                <a:cs typeface="Tahoma"/>
              </a:rPr>
              <a:t>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75">
                <a:latin typeface="Tahoma"/>
                <a:cs typeface="Tahoma"/>
              </a:rPr>
              <a:t>d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229">
                <a:latin typeface="Tahoma"/>
                <a:cs typeface="Tahoma"/>
              </a:rPr>
              <a:t>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95">
                <a:latin typeface="Tahoma"/>
                <a:cs typeface="Tahoma"/>
              </a:rPr>
              <a:t>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25">
                <a:latin typeface="Tahoma"/>
                <a:cs typeface="Tahoma"/>
              </a:rPr>
              <a:t>r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55">
                <a:latin typeface="Tahoma"/>
                <a:cs typeface="Tahoma"/>
              </a:rPr>
              <a:t>é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889489" y="7219653"/>
            <a:ext cx="404495" cy="0"/>
          </a:xfrm>
          <a:custGeom>
            <a:avLst/>
            <a:gdLst/>
            <a:ahLst/>
            <a:cxnLst/>
            <a:rect l="l" t="t" r="r" b="b"/>
            <a:pathLst>
              <a:path w="404494" h="0">
                <a:moveTo>
                  <a:pt x="0" y="0"/>
                </a:moveTo>
                <a:lnTo>
                  <a:pt x="404025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1293614" y="6942282"/>
            <a:ext cx="2264410" cy="786765"/>
          </a:xfrm>
          <a:prstGeom prst="rect">
            <a:avLst/>
          </a:prstGeom>
          <a:ln w="76199">
            <a:solidFill>
              <a:srgbClr val="000000"/>
            </a:solidFill>
          </a:ln>
        </p:spPr>
        <p:txBody>
          <a:bodyPr wrap="square" lIns="0" tIns="66040" rIns="0" bIns="0" rtlCol="0" vert="horz">
            <a:spAutoFit/>
          </a:bodyPr>
          <a:lstStyle/>
          <a:p>
            <a:pPr algn="ctr" marL="133350" marR="125730">
              <a:lnSpc>
                <a:spcPct val="119300"/>
              </a:lnSpc>
              <a:spcBef>
                <a:spcPts val="520"/>
              </a:spcBef>
              <a:tabLst>
                <a:tab pos="1217930" algn="l"/>
                <a:tab pos="2090420" algn="l"/>
              </a:tabLst>
            </a:pPr>
            <a:r>
              <a:rPr dirty="0" sz="1100" spc="275">
                <a:latin typeface="Tahoma"/>
                <a:cs typeface="Tahoma"/>
              </a:rPr>
              <a:t>P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25">
                <a:latin typeface="Tahoma"/>
                <a:cs typeface="Tahoma"/>
              </a:rPr>
              <a:t>r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95">
                <a:latin typeface="Tahoma"/>
                <a:cs typeface="Tahoma"/>
              </a:rPr>
              <a:t>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25">
                <a:latin typeface="Tahoma"/>
                <a:cs typeface="Tahoma"/>
              </a:rPr>
              <a:t>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80">
                <a:latin typeface="Tahoma"/>
                <a:cs typeface="Tahoma"/>
              </a:rPr>
              <a:t>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cap="small" sz="1100" spc="240">
                <a:latin typeface="Tahoma"/>
                <a:cs typeface="Tahoma"/>
              </a:rPr>
              <a:t>c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20">
                <a:latin typeface="Tahoma"/>
                <a:cs typeface="Tahoma"/>
              </a:rPr>
              <a:t>t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220">
                <a:latin typeface="Tahoma"/>
                <a:cs typeface="Tahoma"/>
              </a:rPr>
              <a:t>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330">
                <a:latin typeface="Tahoma"/>
                <a:cs typeface="Tahoma"/>
              </a:rPr>
              <a:t>w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85">
                <a:latin typeface="Tahoma"/>
                <a:cs typeface="Tahoma"/>
              </a:rPr>
              <a:t>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04">
                <a:latin typeface="Tahoma"/>
                <a:cs typeface="Tahoma"/>
              </a:rPr>
              <a:t>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25">
                <a:latin typeface="Tahoma"/>
                <a:cs typeface="Tahoma"/>
              </a:rPr>
              <a:t>r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-75">
                <a:latin typeface="Tahoma"/>
                <a:cs typeface="Tahoma"/>
              </a:rPr>
              <a:t>:</a:t>
            </a:r>
            <a:r>
              <a:rPr dirty="0" sz="1100" spc="-70">
                <a:latin typeface="Tahoma"/>
                <a:cs typeface="Tahoma"/>
              </a:rPr>
              <a:t> </a:t>
            </a:r>
            <a:r>
              <a:rPr dirty="0" sz="1100" spc="215">
                <a:latin typeface="Tahoma"/>
                <a:cs typeface="Tahoma"/>
              </a:rPr>
              <a:t>V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04">
                <a:latin typeface="Tahoma"/>
                <a:cs typeface="Tahoma"/>
              </a:rPr>
              <a:t>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45">
                <a:latin typeface="Tahoma"/>
                <a:cs typeface="Tahoma"/>
              </a:rPr>
              <a:t>l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04">
                <a:latin typeface="Tahoma"/>
                <a:cs typeface="Tahoma"/>
              </a:rPr>
              <a:t>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85">
                <a:latin typeface="Tahoma"/>
                <a:cs typeface="Tahoma"/>
              </a:rPr>
              <a:t>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20">
                <a:latin typeface="Tahoma"/>
                <a:cs typeface="Tahoma"/>
              </a:rPr>
              <a:t>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40">
                <a:latin typeface="Tahoma"/>
                <a:cs typeface="Tahoma"/>
              </a:rPr>
              <a:t>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85">
                <a:latin typeface="Tahoma"/>
                <a:cs typeface="Tahoma"/>
              </a:rPr>
              <a:t>n</a:t>
            </a:r>
            <a:endParaRPr sz="11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54"/>
              </a:spcBef>
            </a:pPr>
            <a:r>
              <a:rPr dirty="0" sz="1100" spc="250">
                <a:latin typeface="Tahoma"/>
                <a:cs typeface="Tahoma"/>
              </a:rPr>
              <a:t>B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204">
                <a:latin typeface="Tahoma"/>
                <a:cs typeface="Tahoma"/>
              </a:rPr>
              <a:t>e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204">
                <a:latin typeface="Tahoma"/>
                <a:cs typeface="Tahoma"/>
              </a:rPr>
              <a:t>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180">
                <a:latin typeface="Tahoma"/>
                <a:cs typeface="Tahoma"/>
              </a:rPr>
              <a:t>u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330">
                <a:latin typeface="Tahoma"/>
                <a:cs typeface="Tahoma"/>
              </a:rPr>
              <a:t>m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204">
                <a:latin typeface="Tahoma"/>
                <a:cs typeface="Tahoma"/>
              </a:rPr>
              <a:t>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l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l</a:t>
            </a:r>
            <a:r>
              <a:rPr dirty="0" sz="1100" spc="30">
                <a:latin typeface="Tahoma"/>
                <a:cs typeface="Tahoma"/>
              </a:rPr>
              <a:t> </a:t>
            </a:r>
            <a:r>
              <a:rPr dirty="0" sz="1100" spc="155">
                <a:latin typeface="Tahoma"/>
                <a:cs typeface="Tahoma"/>
              </a:rPr>
              <a:t>e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5407557" y="2722190"/>
            <a:ext cx="2514600" cy="1065530"/>
            <a:chOff x="5407557" y="2722190"/>
            <a:chExt cx="2514600" cy="1065530"/>
          </a:xfrm>
        </p:grpSpPr>
        <p:sp>
          <p:nvSpPr>
            <p:cNvPr id="25" name="object 25" descr=""/>
            <p:cNvSpPr/>
            <p:nvPr/>
          </p:nvSpPr>
          <p:spPr>
            <a:xfrm>
              <a:off x="6475860" y="2741240"/>
              <a:ext cx="0" cy="454025"/>
            </a:xfrm>
            <a:custGeom>
              <a:avLst/>
              <a:gdLst/>
              <a:ahLst/>
              <a:cxnLst/>
              <a:rect l="l" t="t" r="r" b="b"/>
              <a:pathLst>
                <a:path w="0" h="454025">
                  <a:moveTo>
                    <a:pt x="0" y="0"/>
                  </a:moveTo>
                  <a:lnTo>
                    <a:pt x="0" y="453467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5445657" y="3194639"/>
              <a:ext cx="2438400" cy="554990"/>
            </a:xfrm>
            <a:custGeom>
              <a:avLst/>
              <a:gdLst/>
              <a:ahLst/>
              <a:cxnLst/>
              <a:rect l="l" t="t" r="r" b="b"/>
              <a:pathLst>
                <a:path w="2438400" h="554989">
                  <a:moveTo>
                    <a:pt x="0" y="0"/>
                  </a:moveTo>
                  <a:lnTo>
                    <a:pt x="2438302" y="0"/>
                  </a:lnTo>
                  <a:lnTo>
                    <a:pt x="2438302" y="554682"/>
                  </a:lnTo>
                  <a:lnTo>
                    <a:pt x="0" y="554682"/>
                  </a:lnTo>
                  <a:lnTo>
                    <a:pt x="0" y="0"/>
                  </a:lnTo>
                  <a:close/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5973733" y="3310717"/>
            <a:ext cx="1382395" cy="3054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800" spc="385">
                <a:latin typeface="Tahoma"/>
                <a:cs typeface="Tahoma"/>
              </a:rPr>
              <a:t>R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50">
                <a:latin typeface="Tahoma"/>
                <a:cs typeface="Tahoma"/>
              </a:rPr>
              <a:t>i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340">
                <a:latin typeface="Tahoma"/>
                <a:cs typeface="Tahoma"/>
              </a:rPr>
              <a:t>t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290">
                <a:latin typeface="Tahoma"/>
                <a:cs typeface="Tahoma"/>
              </a:rPr>
              <a:t>u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310">
                <a:latin typeface="Tahoma"/>
                <a:cs typeface="Tahoma"/>
              </a:rPr>
              <a:t>e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60">
                <a:latin typeface="Tahoma"/>
                <a:cs typeface="Tahoma"/>
              </a:rPr>
              <a:t>l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365">
                <a:latin typeface="Tahoma"/>
                <a:cs typeface="Tahoma"/>
              </a:rPr>
              <a:t>s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6182397" y="3730390"/>
            <a:ext cx="2852420" cy="2178050"/>
            <a:chOff x="6182397" y="3730390"/>
            <a:chExt cx="2852420" cy="2178050"/>
          </a:xfrm>
        </p:grpSpPr>
        <p:sp>
          <p:nvSpPr>
            <p:cNvPr id="29" name="object 29" descr=""/>
            <p:cNvSpPr/>
            <p:nvPr/>
          </p:nvSpPr>
          <p:spPr>
            <a:xfrm>
              <a:off x="6201523" y="3749440"/>
              <a:ext cx="0" cy="2139950"/>
            </a:xfrm>
            <a:custGeom>
              <a:avLst/>
              <a:gdLst/>
              <a:ahLst/>
              <a:cxnLst/>
              <a:rect l="l" t="t" r="r" b="b"/>
              <a:pathLst>
                <a:path w="0" h="2139950">
                  <a:moveTo>
                    <a:pt x="0" y="0"/>
                  </a:moveTo>
                  <a:lnTo>
                    <a:pt x="0" y="2139377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201447" y="4186816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5" h="0">
                  <a:moveTo>
                    <a:pt x="0" y="0"/>
                  </a:moveTo>
                  <a:lnTo>
                    <a:pt x="404026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6605594" y="3909446"/>
              <a:ext cx="2390775" cy="561975"/>
            </a:xfrm>
            <a:custGeom>
              <a:avLst/>
              <a:gdLst/>
              <a:ahLst/>
              <a:cxnLst/>
              <a:rect l="l" t="t" r="r" b="b"/>
              <a:pathLst>
                <a:path w="2390775" h="561975">
                  <a:moveTo>
                    <a:pt x="0" y="561975"/>
                  </a:moveTo>
                  <a:lnTo>
                    <a:pt x="0" y="0"/>
                  </a:lnTo>
                  <a:lnTo>
                    <a:pt x="2390655" y="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7250402" y="4076292"/>
            <a:ext cx="1105535" cy="198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240">
                <a:latin typeface="Tahoma"/>
                <a:cs typeface="Tahoma"/>
              </a:rPr>
              <a:t>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04">
                <a:latin typeface="Tahoma"/>
                <a:cs typeface="Tahoma"/>
              </a:rPr>
              <a:t>é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180">
                <a:latin typeface="Tahoma"/>
                <a:cs typeface="Tahoma"/>
              </a:rPr>
              <a:t>u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185">
                <a:latin typeface="Tahoma"/>
                <a:cs typeface="Tahoma"/>
              </a:rPr>
              <a:t>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195">
                <a:latin typeface="Tahoma"/>
                <a:cs typeface="Tahoma"/>
              </a:rPr>
              <a:t>o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185">
                <a:latin typeface="Tahoma"/>
                <a:cs typeface="Tahoma"/>
              </a:rPr>
              <a:t>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10">
                <a:latin typeface="Tahoma"/>
                <a:cs typeface="Tahoma"/>
              </a:rPr>
              <a:t>s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12772045" y="2722268"/>
            <a:ext cx="3083560" cy="4834255"/>
            <a:chOff x="12772045" y="2722268"/>
            <a:chExt cx="3083560" cy="4834255"/>
          </a:xfrm>
        </p:grpSpPr>
        <p:sp>
          <p:nvSpPr>
            <p:cNvPr id="34" name="object 34" descr=""/>
            <p:cNvSpPr/>
            <p:nvPr/>
          </p:nvSpPr>
          <p:spPr>
            <a:xfrm>
              <a:off x="14057917" y="2741318"/>
              <a:ext cx="0" cy="454025"/>
            </a:xfrm>
            <a:custGeom>
              <a:avLst/>
              <a:gdLst/>
              <a:ahLst/>
              <a:cxnLst/>
              <a:rect l="l" t="t" r="r" b="b"/>
              <a:pathLst>
                <a:path w="0" h="454025">
                  <a:moveTo>
                    <a:pt x="0" y="0"/>
                  </a:moveTo>
                  <a:lnTo>
                    <a:pt x="0" y="453467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2810145" y="3194717"/>
              <a:ext cx="2439035" cy="855980"/>
            </a:xfrm>
            <a:custGeom>
              <a:avLst/>
              <a:gdLst/>
              <a:ahLst/>
              <a:cxnLst/>
              <a:rect l="l" t="t" r="r" b="b"/>
              <a:pathLst>
                <a:path w="2439034" h="855979">
                  <a:moveTo>
                    <a:pt x="0" y="0"/>
                  </a:moveTo>
                  <a:lnTo>
                    <a:pt x="2438522" y="0"/>
                  </a:lnTo>
                  <a:lnTo>
                    <a:pt x="2438522" y="855464"/>
                  </a:lnTo>
                  <a:lnTo>
                    <a:pt x="0" y="855464"/>
                  </a:lnTo>
                  <a:lnTo>
                    <a:pt x="0" y="0"/>
                  </a:lnTo>
                  <a:close/>
                </a:path>
              </a:pathLst>
            </a:custGeom>
            <a:ln w="76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3129753" y="4050258"/>
              <a:ext cx="19050" cy="3487420"/>
            </a:xfrm>
            <a:custGeom>
              <a:avLst/>
              <a:gdLst/>
              <a:ahLst/>
              <a:cxnLst/>
              <a:rect l="l" t="t" r="r" b="b"/>
              <a:pathLst>
                <a:path w="19050" h="3487420">
                  <a:moveTo>
                    <a:pt x="0" y="0"/>
                  </a:moveTo>
                  <a:lnTo>
                    <a:pt x="19050" y="3487121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3148732" y="4186816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 h="0">
                  <a:moveTo>
                    <a:pt x="0" y="0"/>
                  </a:moveTo>
                  <a:lnTo>
                    <a:pt x="404026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13552758" y="3909446"/>
              <a:ext cx="2265045" cy="587375"/>
            </a:xfrm>
            <a:custGeom>
              <a:avLst/>
              <a:gdLst/>
              <a:ahLst/>
              <a:cxnLst/>
              <a:rect l="l" t="t" r="r" b="b"/>
              <a:pathLst>
                <a:path w="2265044" h="587375">
                  <a:moveTo>
                    <a:pt x="2264684" y="586800"/>
                  </a:moveTo>
                  <a:lnTo>
                    <a:pt x="0" y="586800"/>
                  </a:lnTo>
                  <a:lnTo>
                    <a:pt x="0" y="0"/>
                  </a:lnTo>
                  <a:lnTo>
                    <a:pt x="2264684" y="0"/>
                  </a:lnTo>
                  <a:lnTo>
                    <a:pt x="2264684" y="586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13552916" y="3909446"/>
              <a:ext cx="2264410" cy="586740"/>
            </a:xfrm>
            <a:custGeom>
              <a:avLst/>
              <a:gdLst/>
              <a:ahLst/>
              <a:cxnLst/>
              <a:rect l="l" t="t" r="r" b="b"/>
              <a:pathLst>
                <a:path w="2264409" h="586739">
                  <a:moveTo>
                    <a:pt x="0" y="0"/>
                  </a:moveTo>
                  <a:lnTo>
                    <a:pt x="2264252" y="0"/>
                  </a:lnTo>
                  <a:lnTo>
                    <a:pt x="2264252" y="586680"/>
                  </a:lnTo>
                  <a:lnTo>
                    <a:pt x="0" y="586680"/>
                  </a:lnTo>
                  <a:lnTo>
                    <a:pt x="0" y="0"/>
                  </a:lnTo>
                  <a:close/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14078624" y="3963706"/>
            <a:ext cx="1212850" cy="4254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9215" marR="5080" indent="-57150">
              <a:lnSpc>
                <a:spcPct val="119300"/>
              </a:lnSpc>
              <a:spcBef>
                <a:spcPts val="90"/>
              </a:spcBef>
              <a:tabLst>
                <a:tab pos="895350" algn="l"/>
                <a:tab pos="1159510" algn="l"/>
              </a:tabLst>
            </a:pPr>
            <a:r>
              <a:rPr dirty="0" sz="1100" spc="330">
                <a:latin typeface="Tahoma"/>
                <a:cs typeface="Tahoma"/>
              </a:rPr>
              <a:t>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225">
                <a:latin typeface="Tahoma"/>
                <a:cs typeface="Tahoma"/>
              </a:rPr>
              <a:t>p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125">
                <a:latin typeface="Tahoma"/>
                <a:cs typeface="Tahoma"/>
              </a:rPr>
              <a:t>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185">
                <a:latin typeface="Tahoma"/>
                <a:cs typeface="Tahoma"/>
              </a:rPr>
              <a:t>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170">
                <a:latin typeface="Tahoma"/>
                <a:cs typeface="Tahoma"/>
              </a:rPr>
              <a:t>t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280">
                <a:latin typeface="Tahoma"/>
                <a:cs typeface="Tahoma"/>
              </a:rPr>
              <a:t>0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-114">
                <a:latin typeface="Tahoma"/>
                <a:cs typeface="Tahoma"/>
              </a:rPr>
              <a:t>: </a:t>
            </a:r>
            <a:r>
              <a:rPr dirty="0" sz="1100" spc="320">
                <a:latin typeface="Tahoma"/>
                <a:cs typeface="Tahoma"/>
              </a:rPr>
              <a:t>C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04">
                <a:latin typeface="Tahoma"/>
                <a:cs typeface="Tahoma"/>
              </a:rPr>
              <a:t>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25">
                <a:latin typeface="Tahoma"/>
                <a:cs typeface="Tahoma"/>
              </a:rPr>
              <a:t>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25">
                <a:latin typeface="Tahoma"/>
                <a:cs typeface="Tahoma"/>
              </a:rPr>
              <a:t>r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04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65">
                <a:latin typeface="Tahoma"/>
                <a:cs typeface="Tahoma"/>
              </a:rPr>
              <a:t>g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55">
                <a:latin typeface="Tahoma"/>
                <a:cs typeface="Tahoma"/>
              </a:rPr>
              <a:t>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1" name="object 41" descr=""/>
          <p:cNvSpPr/>
          <p:nvPr/>
        </p:nvSpPr>
        <p:spPr>
          <a:xfrm>
            <a:off x="13167782" y="5124450"/>
            <a:ext cx="404495" cy="0"/>
          </a:xfrm>
          <a:custGeom>
            <a:avLst/>
            <a:gdLst/>
            <a:ahLst/>
            <a:cxnLst/>
            <a:rect l="l" t="t" r="r" b="b"/>
            <a:pathLst>
              <a:path w="404494" h="0">
                <a:moveTo>
                  <a:pt x="0" y="0"/>
                </a:moveTo>
                <a:lnTo>
                  <a:pt x="404026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 txBox="1"/>
          <p:nvPr/>
        </p:nvSpPr>
        <p:spPr>
          <a:xfrm>
            <a:off x="13572005" y="4660893"/>
            <a:ext cx="4333240" cy="986790"/>
          </a:xfrm>
          <a:prstGeom prst="rect">
            <a:avLst/>
          </a:prstGeom>
          <a:ln w="76199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endParaRPr sz="1100">
              <a:latin typeface="Times New Roman"/>
              <a:cs typeface="Times New Roman"/>
            </a:endParaRPr>
          </a:p>
          <a:p>
            <a:pPr marL="875665">
              <a:lnSpc>
                <a:spcPct val="100000"/>
              </a:lnSpc>
              <a:tabLst>
                <a:tab pos="1758314" algn="l"/>
                <a:tab pos="1960245" algn="l"/>
              </a:tabLst>
            </a:pPr>
            <a:r>
              <a:rPr dirty="0" sz="1100" spc="330">
                <a:latin typeface="Tahoma"/>
                <a:cs typeface="Tahoma"/>
              </a:rPr>
              <a:t>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225">
                <a:latin typeface="Tahoma"/>
                <a:cs typeface="Tahoma"/>
              </a:rPr>
              <a:t>p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125">
                <a:latin typeface="Tahoma"/>
                <a:cs typeface="Tahoma"/>
              </a:rPr>
              <a:t>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185">
                <a:latin typeface="Tahoma"/>
                <a:cs typeface="Tahoma"/>
              </a:rPr>
              <a:t>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170">
                <a:latin typeface="Tahoma"/>
                <a:cs typeface="Tahoma"/>
              </a:rPr>
              <a:t>t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-60">
                <a:latin typeface="Tahoma"/>
                <a:cs typeface="Tahoma"/>
              </a:rPr>
              <a:t>1</a:t>
            </a:r>
            <a:r>
              <a:rPr dirty="0" sz="1100">
                <a:latin typeface="Tahoma"/>
                <a:cs typeface="Tahoma"/>
              </a:rPr>
              <a:t>	: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250">
                <a:latin typeface="Tahoma"/>
                <a:cs typeface="Tahoma"/>
              </a:rPr>
              <a:t>B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204">
                <a:latin typeface="Tahoma"/>
                <a:cs typeface="Tahoma"/>
              </a:rPr>
              <a:t>e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185">
                <a:latin typeface="Tahoma"/>
                <a:cs typeface="Tahoma"/>
              </a:rPr>
              <a:t>n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cap="small" sz="1100" spc="240">
                <a:latin typeface="Tahoma"/>
                <a:cs typeface="Tahoma"/>
              </a:rPr>
              <a:t>c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185">
                <a:latin typeface="Tahoma"/>
                <a:cs typeface="Tahoma"/>
              </a:rPr>
              <a:t>h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330">
                <a:latin typeface="Tahoma"/>
                <a:cs typeface="Tahoma"/>
              </a:rPr>
              <a:t>m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204">
                <a:latin typeface="Tahoma"/>
                <a:cs typeface="Tahoma"/>
              </a:rPr>
              <a:t>a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125">
                <a:latin typeface="Tahoma"/>
                <a:cs typeface="Tahoma"/>
              </a:rPr>
              <a:t>r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150">
                <a:latin typeface="Tahoma"/>
                <a:cs typeface="Tahoma"/>
              </a:rPr>
              <a:t>k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13148732" y="5760170"/>
            <a:ext cx="4794885" cy="1263015"/>
            <a:chOff x="13148732" y="5760170"/>
            <a:chExt cx="4794885" cy="1263015"/>
          </a:xfrm>
        </p:grpSpPr>
        <p:sp>
          <p:nvSpPr>
            <p:cNvPr id="44" name="object 44" descr=""/>
            <p:cNvSpPr/>
            <p:nvPr/>
          </p:nvSpPr>
          <p:spPr>
            <a:xfrm>
              <a:off x="13167782" y="6261826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 h="0">
                  <a:moveTo>
                    <a:pt x="0" y="0"/>
                  </a:moveTo>
                  <a:lnTo>
                    <a:pt x="404026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13571960" y="5798270"/>
              <a:ext cx="4333240" cy="1186815"/>
            </a:xfrm>
            <a:custGeom>
              <a:avLst/>
              <a:gdLst/>
              <a:ahLst/>
              <a:cxnLst/>
              <a:rect l="l" t="t" r="r" b="b"/>
              <a:pathLst>
                <a:path w="4333240" h="1186815">
                  <a:moveTo>
                    <a:pt x="0" y="0"/>
                  </a:moveTo>
                  <a:lnTo>
                    <a:pt x="4332977" y="0"/>
                  </a:lnTo>
                  <a:lnTo>
                    <a:pt x="4332977" y="1186755"/>
                  </a:lnTo>
                  <a:lnTo>
                    <a:pt x="0" y="1186755"/>
                  </a:lnTo>
                  <a:lnTo>
                    <a:pt x="0" y="0"/>
                  </a:lnTo>
                  <a:close/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>
            <a:off x="14149069" y="6147805"/>
            <a:ext cx="3191510" cy="4254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16865" marR="5080" indent="-317500">
              <a:lnSpc>
                <a:spcPct val="119300"/>
              </a:lnSpc>
              <a:spcBef>
                <a:spcPts val="90"/>
              </a:spcBef>
              <a:tabLst>
                <a:tab pos="882650" algn="l"/>
                <a:tab pos="1137920" algn="l"/>
                <a:tab pos="1323975" algn="l"/>
                <a:tab pos="1509395" algn="l"/>
                <a:tab pos="1875155" algn="l"/>
              </a:tabLst>
            </a:pPr>
            <a:r>
              <a:rPr dirty="0" sz="1100" spc="330">
                <a:latin typeface="Tahoma"/>
                <a:cs typeface="Tahoma"/>
              </a:rPr>
              <a:t>S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225">
                <a:latin typeface="Tahoma"/>
                <a:cs typeface="Tahoma"/>
              </a:rPr>
              <a:t>p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125">
                <a:latin typeface="Tahoma"/>
                <a:cs typeface="Tahoma"/>
              </a:rPr>
              <a:t>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185">
                <a:latin typeface="Tahoma"/>
                <a:cs typeface="Tahoma"/>
              </a:rPr>
              <a:t>n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170">
                <a:latin typeface="Tahoma"/>
                <a:cs typeface="Tahoma"/>
              </a:rPr>
              <a:t>t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204">
                <a:latin typeface="Tahoma"/>
                <a:cs typeface="Tahoma"/>
              </a:rPr>
              <a:t>2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-50">
                <a:latin typeface="Tahoma"/>
                <a:cs typeface="Tahoma"/>
              </a:rPr>
              <a:t>: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229">
                <a:latin typeface="Tahoma"/>
                <a:cs typeface="Tahoma"/>
              </a:rPr>
              <a:t>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04">
                <a:latin typeface="Tahoma"/>
                <a:cs typeface="Tahoma"/>
              </a:rPr>
              <a:t>é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55">
                <a:latin typeface="Tahoma"/>
                <a:cs typeface="Tahoma"/>
              </a:rPr>
              <a:t>v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04">
                <a:latin typeface="Tahoma"/>
                <a:cs typeface="Tahoma"/>
              </a:rPr>
              <a:t>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l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195">
                <a:latin typeface="Tahoma"/>
                <a:cs typeface="Tahoma"/>
              </a:rPr>
              <a:t>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25">
                <a:latin typeface="Tahoma"/>
                <a:cs typeface="Tahoma"/>
              </a:rPr>
              <a:t>p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25">
                <a:latin typeface="Tahoma"/>
                <a:cs typeface="Tahoma"/>
              </a:rPr>
              <a:t>p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04">
                <a:latin typeface="Tahoma"/>
                <a:cs typeface="Tahoma"/>
              </a:rPr>
              <a:t>e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330">
                <a:latin typeface="Tahoma"/>
                <a:cs typeface="Tahoma"/>
              </a:rPr>
              <a:t>m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04">
                <a:latin typeface="Tahoma"/>
                <a:cs typeface="Tahoma"/>
              </a:rPr>
              <a:t>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85">
                <a:latin typeface="Tahoma"/>
                <a:cs typeface="Tahoma"/>
              </a:rPr>
              <a:t>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-335">
                <a:latin typeface="Tahoma"/>
                <a:cs typeface="Tahoma"/>
              </a:rPr>
              <a:t>t</a:t>
            </a:r>
            <a:r>
              <a:rPr dirty="0" sz="1100" spc="210">
                <a:latin typeface="Tahoma"/>
                <a:cs typeface="Tahoma"/>
              </a:rPr>
              <a:t> f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25">
                <a:latin typeface="Tahoma"/>
                <a:cs typeface="Tahoma"/>
              </a:rPr>
              <a:t>r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95">
                <a:latin typeface="Tahoma"/>
                <a:cs typeface="Tahoma"/>
              </a:rPr>
              <a:t>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85">
                <a:latin typeface="Tahoma"/>
                <a:cs typeface="Tahoma"/>
              </a:rPr>
              <a:t>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20">
                <a:latin typeface="Tahoma"/>
                <a:cs typeface="Tahoma"/>
              </a:rPr>
              <a:t>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04">
                <a:latin typeface="Tahoma"/>
                <a:cs typeface="Tahoma"/>
              </a:rPr>
              <a:t>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85">
                <a:latin typeface="Tahoma"/>
                <a:cs typeface="Tahoma"/>
              </a:rPr>
              <a:t>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75">
                <a:latin typeface="Tahoma"/>
                <a:cs typeface="Tahoma"/>
              </a:rPr>
              <a:t>d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204">
                <a:latin typeface="Tahoma"/>
                <a:cs typeface="Tahoma"/>
              </a:rPr>
              <a:t>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70">
                <a:latin typeface="Tahoma"/>
                <a:cs typeface="Tahoma"/>
              </a:rPr>
              <a:t>t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225">
                <a:latin typeface="Tahoma"/>
                <a:cs typeface="Tahoma"/>
              </a:rPr>
              <a:t>b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04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cap="small" sz="1100" spc="240">
                <a:latin typeface="Tahoma"/>
                <a:cs typeface="Tahoma"/>
              </a:rPr>
              <a:t>c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00">
                <a:latin typeface="Tahoma"/>
                <a:cs typeface="Tahoma"/>
              </a:rPr>
              <a:t>k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04">
                <a:latin typeface="Tahoma"/>
                <a:cs typeface="Tahoma"/>
              </a:rPr>
              <a:t>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85">
                <a:latin typeface="Tahoma"/>
                <a:cs typeface="Tahoma"/>
              </a:rPr>
              <a:t>n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75">
                <a:latin typeface="Tahoma"/>
                <a:cs typeface="Tahoma"/>
              </a:rPr>
              <a:t>d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6208629" y="5457244"/>
            <a:ext cx="2830195" cy="862965"/>
            <a:chOff x="6208629" y="5457244"/>
            <a:chExt cx="2830195" cy="862965"/>
          </a:xfrm>
        </p:grpSpPr>
        <p:sp>
          <p:nvSpPr>
            <p:cNvPr id="48" name="object 48" descr=""/>
            <p:cNvSpPr/>
            <p:nvPr/>
          </p:nvSpPr>
          <p:spPr>
            <a:xfrm>
              <a:off x="6227679" y="5842857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5" h="0">
                  <a:moveTo>
                    <a:pt x="0" y="0"/>
                  </a:moveTo>
                  <a:lnTo>
                    <a:pt x="404025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6631824" y="5495344"/>
              <a:ext cx="2369185" cy="786765"/>
            </a:xfrm>
            <a:custGeom>
              <a:avLst/>
              <a:gdLst/>
              <a:ahLst/>
              <a:cxnLst/>
              <a:rect l="l" t="t" r="r" b="b"/>
              <a:pathLst>
                <a:path w="2369184" h="786764">
                  <a:moveTo>
                    <a:pt x="0" y="0"/>
                  </a:moveTo>
                  <a:lnTo>
                    <a:pt x="2368658" y="0"/>
                  </a:lnTo>
                  <a:lnTo>
                    <a:pt x="2368658" y="786705"/>
                  </a:lnTo>
                  <a:lnTo>
                    <a:pt x="0" y="786705"/>
                  </a:lnTo>
                  <a:lnTo>
                    <a:pt x="0" y="0"/>
                  </a:lnTo>
                  <a:close/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6752311" y="5644855"/>
            <a:ext cx="2127885" cy="425450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45"/>
              </a:spcBef>
              <a:tabLst>
                <a:tab pos="1138555" algn="l"/>
              </a:tabLst>
            </a:pPr>
            <a:r>
              <a:rPr dirty="0" sz="1100" spc="330">
                <a:latin typeface="Tahoma"/>
                <a:cs typeface="Tahoma"/>
              </a:rPr>
              <a:t>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04">
                <a:latin typeface="Tahoma"/>
                <a:cs typeface="Tahoma"/>
              </a:rPr>
              <a:t>é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04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85">
                <a:latin typeface="Tahoma"/>
                <a:cs typeface="Tahoma"/>
              </a:rPr>
              <a:t>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cap="small" sz="1100" spc="240">
                <a:latin typeface="Tahoma"/>
                <a:cs typeface="Tahoma"/>
              </a:rPr>
              <a:t>c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04">
                <a:latin typeface="Tahoma"/>
                <a:cs typeface="Tahoma"/>
              </a:rPr>
              <a:t>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10">
                <a:latin typeface="Tahoma"/>
                <a:cs typeface="Tahoma"/>
              </a:rPr>
              <a:t>s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225">
                <a:latin typeface="Tahoma"/>
                <a:cs typeface="Tahoma"/>
              </a:rPr>
              <a:t>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55">
                <a:latin typeface="Tahoma"/>
                <a:cs typeface="Tahoma"/>
              </a:rPr>
              <a:t>e</a:t>
            </a:r>
            <a:endParaRPr sz="11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54"/>
              </a:spcBef>
              <a:tabLst>
                <a:tab pos="927100" algn="l"/>
                <a:tab pos="1321435" algn="l"/>
              </a:tabLst>
            </a:pPr>
            <a:r>
              <a:rPr dirty="0" sz="1100" spc="220">
                <a:latin typeface="Tahoma"/>
                <a:cs typeface="Tahoma"/>
              </a:rPr>
              <a:t>t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25">
                <a:latin typeface="Tahoma"/>
                <a:cs typeface="Tahoma"/>
              </a:rPr>
              <a:t>r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204">
                <a:latin typeface="Tahoma"/>
                <a:cs typeface="Tahoma"/>
              </a:rPr>
              <a:t>a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155">
                <a:latin typeface="Tahoma"/>
                <a:cs typeface="Tahoma"/>
              </a:rPr>
              <a:t>v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204">
                <a:latin typeface="Tahoma"/>
                <a:cs typeface="Tahoma"/>
              </a:rPr>
              <a:t>a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l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204">
                <a:latin typeface="Tahoma"/>
                <a:cs typeface="Tahoma"/>
              </a:rPr>
              <a:t>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35">
                <a:latin typeface="Tahoma"/>
                <a:cs typeface="Tahoma"/>
              </a:rPr>
              <a:t>n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204">
                <a:latin typeface="Tahoma"/>
                <a:cs typeface="Tahoma"/>
              </a:rPr>
              <a:t>é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25">
                <a:latin typeface="Tahoma"/>
                <a:cs typeface="Tahoma"/>
              </a:rPr>
              <a:t>q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180">
                <a:latin typeface="Tahoma"/>
                <a:cs typeface="Tahoma"/>
              </a:rPr>
              <a:t>u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225">
                <a:latin typeface="Tahoma"/>
                <a:cs typeface="Tahoma"/>
              </a:rPr>
              <a:t>p</a:t>
            </a:r>
            <a:r>
              <a:rPr dirty="0" sz="1100" spc="25">
                <a:latin typeface="Tahoma"/>
                <a:cs typeface="Tahoma"/>
              </a:rPr>
              <a:t> </a:t>
            </a:r>
            <a:r>
              <a:rPr dirty="0" sz="1100" spc="155">
                <a:latin typeface="Tahoma"/>
                <a:cs typeface="Tahoma"/>
              </a:rPr>
              <a:t>e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51" name="object 51" descr=""/>
          <p:cNvGrpSpPr/>
          <p:nvPr/>
        </p:nvGrpSpPr>
        <p:grpSpPr>
          <a:xfrm>
            <a:off x="13148732" y="7035658"/>
            <a:ext cx="4794885" cy="969644"/>
            <a:chOff x="13148732" y="7035658"/>
            <a:chExt cx="4794885" cy="969644"/>
          </a:xfrm>
        </p:grpSpPr>
        <p:sp>
          <p:nvSpPr>
            <p:cNvPr id="52" name="object 52" descr=""/>
            <p:cNvSpPr/>
            <p:nvPr/>
          </p:nvSpPr>
          <p:spPr>
            <a:xfrm>
              <a:off x="13167782" y="7537314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4" h="0">
                  <a:moveTo>
                    <a:pt x="0" y="0"/>
                  </a:moveTo>
                  <a:lnTo>
                    <a:pt x="404026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13571886" y="7073758"/>
              <a:ext cx="4333240" cy="893444"/>
            </a:xfrm>
            <a:custGeom>
              <a:avLst/>
              <a:gdLst/>
              <a:ahLst/>
              <a:cxnLst/>
              <a:rect l="l" t="t" r="r" b="b"/>
              <a:pathLst>
                <a:path w="4333240" h="893445">
                  <a:moveTo>
                    <a:pt x="0" y="0"/>
                  </a:moveTo>
                  <a:lnTo>
                    <a:pt x="4333124" y="0"/>
                  </a:lnTo>
                  <a:lnTo>
                    <a:pt x="4333124" y="893415"/>
                  </a:lnTo>
                  <a:lnTo>
                    <a:pt x="0" y="893415"/>
                  </a:lnTo>
                  <a:lnTo>
                    <a:pt x="0" y="0"/>
                  </a:lnTo>
                  <a:close/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 descr=""/>
          <p:cNvSpPr txBox="1"/>
          <p:nvPr/>
        </p:nvSpPr>
        <p:spPr>
          <a:xfrm>
            <a:off x="13706008" y="7280419"/>
            <a:ext cx="4077970" cy="42545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693420" marR="5080" indent="-694055">
              <a:lnSpc>
                <a:spcPct val="119300"/>
              </a:lnSpc>
              <a:spcBef>
                <a:spcPts val="90"/>
              </a:spcBef>
              <a:tabLst>
                <a:tab pos="882650" algn="l"/>
                <a:tab pos="1141095" algn="l"/>
                <a:tab pos="1327785" algn="l"/>
                <a:tab pos="1614170" algn="l"/>
                <a:tab pos="1980564" algn="l"/>
                <a:tab pos="2679700" algn="l"/>
                <a:tab pos="3079750" algn="l"/>
              </a:tabLst>
            </a:pPr>
            <a:r>
              <a:rPr dirty="0" sz="1100" spc="330">
                <a:latin typeface="Tahoma"/>
                <a:cs typeface="Tahoma"/>
              </a:rPr>
              <a:t>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25">
                <a:latin typeface="Tahoma"/>
                <a:cs typeface="Tahoma"/>
              </a:rPr>
              <a:t>p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25">
                <a:latin typeface="Tahoma"/>
                <a:cs typeface="Tahoma"/>
              </a:rPr>
              <a:t>r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40">
                <a:latin typeface="Tahoma"/>
                <a:cs typeface="Tahoma"/>
              </a:rPr>
              <a:t>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85">
                <a:latin typeface="Tahoma"/>
                <a:cs typeface="Tahoma"/>
              </a:rPr>
              <a:t>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20">
                <a:latin typeface="Tahoma"/>
                <a:cs typeface="Tahoma"/>
              </a:rPr>
              <a:t>t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280">
                <a:latin typeface="Tahoma"/>
                <a:cs typeface="Tahoma"/>
              </a:rPr>
              <a:t>3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-75">
                <a:latin typeface="Tahoma"/>
                <a:cs typeface="Tahoma"/>
              </a:rPr>
              <a:t>: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240">
                <a:latin typeface="Tahoma"/>
                <a:cs typeface="Tahoma"/>
              </a:rPr>
              <a:t>R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04">
                <a:latin typeface="Tahoma"/>
                <a:cs typeface="Tahoma"/>
              </a:rPr>
              <a:t>é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25">
                <a:latin typeface="Tahoma"/>
                <a:cs typeface="Tahoma"/>
              </a:rPr>
              <a:t>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04">
                <a:latin typeface="Tahoma"/>
                <a:cs typeface="Tahoma"/>
              </a:rPr>
              <a:t>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cap="small" sz="1100" spc="240">
                <a:latin typeface="Tahoma"/>
                <a:cs typeface="Tahoma"/>
              </a:rPr>
              <a:t>c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20">
                <a:latin typeface="Tahoma"/>
                <a:cs typeface="Tahoma"/>
              </a:rPr>
              <a:t>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40">
                <a:latin typeface="Tahoma"/>
                <a:cs typeface="Tahoma"/>
              </a:rPr>
              <a:t>i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95">
                <a:latin typeface="Tahoma"/>
                <a:cs typeface="Tahoma"/>
              </a:rPr>
              <a:t>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85">
                <a:latin typeface="Tahoma"/>
                <a:cs typeface="Tahoma"/>
              </a:rPr>
              <a:t>n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225">
                <a:latin typeface="Tahoma"/>
                <a:cs typeface="Tahoma"/>
              </a:rPr>
              <a:t>d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80">
                <a:latin typeface="Tahoma"/>
                <a:cs typeface="Tahoma"/>
              </a:rPr>
              <a:t>u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125">
                <a:latin typeface="Tahoma"/>
                <a:cs typeface="Tahoma"/>
              </a:rPr>
              <a:t>r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04">
                <a:latin typeface="Tahoma"/>
                <a:cs typeface="Tahoma"/>
              </a:rPr>
              <a:t>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25">
                <a:latin typeface="Tahoma"/>
                <a:cs typeface="Tahoma"/>
              </a:rPr>
              <a:t>p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25">
                <a:latin typeface="Tahoma"/>
                <a:cs typeface="Tahoma"/>
              </a:rPr>
              <a:t>p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95">
                <a:latin typeface="Tahoma"/>
                <a:cs typeface="Tahoma"/>
              </a:rPr>
              <a:t>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25">
                <a:latin typeface="Tahoma"/>
                <a:cs typeface="Tahoma"/>
              </a:rPr>
              <a:t>r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20">
                <a:latin typeface="Tahoma"/>
                <a:cs typeface="Tahoma"/>
              </a:rPr>
              <a:t>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100">
                <a:latin typeface="Tahoma"/>
                <a:cs typeface="Tahoma"/>
              </a:rPr>
              <a:t>,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225">
                <a:latin typeface="Tahoma"/>
                <a:cs typeface="Tahoma"/>
              </a:rPr>
              <a:t>p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95">
                <a:latin typeface="Tahoma"/>
                <a:cs typeface="Tahoma"/>
              </a:rPr>
              <a:t>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60">
                <a:latin typeface="Tahoma"/>
                <a:cs typeface="Tahoma"/>
              </a:rPr>
              <a:t>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20">
                <a:latin typeface="Tahoma"/>
                <a:cs typeface="Tahoma"/>
              </a:rPr>
              <a:t>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04">
                <a:latin typeface="Tahoma"/>
                <a:cs typeface="Tahoma"/>
              </a:rPr>
              <a:t>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25">
                <a:latin typeface="Tahoma"/>
                <a:cs typeface="Tahoma"/>
              </a:rPr>
              <a:t>r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204">
                <a:latin typeface="Tahoma"/>
                <a:cs typeface="Tahoma"/>
              </a:rPr>
              <a:t>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20">
                <a:latin typeface="Tahoma"/>
                <a:cs typeface="Tahoma"/>
              </a:rPr>
              <a:t>t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260">
                <a:latin typeface="Tahoma"/>
                <a:cs typeface="Tahoma"/>
              </a:rPr>
              <a:t>s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95">
                <a:latin typeface="Tahoma"/>
                <a:cs typeface="Tahoma"/>
              </a:rPr>
              <a:t>o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80">
                <a:latin typeface="Tahoma"/>
                <a:cs typeface="Tahoma"/>
              </a:rPr>
              <a:t>u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20">
                <a:latin typeface="Tahoma"/>
                <a:cs typeface="Tahoma"/>
              </a:rPr>
              <a:t>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04">
                <a:latin typeface="Tahoma"/>
                <a:cs typeface="Tahoma"/>
              </a:rPr>
              <a:t>e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85">
                <a:latin typeface="Tahoma"/>
                <a:cs typeface="Tahoma"/>
              </a:rPr>
              <a:t>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04">
                <a:latin typeface="Tahoma"/>
                <a:cs typeface="Tahoma"/>
              </a:rPr>
              <a:t>a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85">
                <a:latin typeface="Tahoma"/>
                <a:cs typeface="Tahoma"/>
              </a:rPr>
              <a:t>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cap="small" sz="1100" spc="240">
                <a:latin typeface="Tahoma"/>
                <a:cs typeface="Tahoma"/>
              </a:rPr>
              <a:t>c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04">
                <a:latin typeface="Tahoma"/>
                <a:cs typeface="Tahoma"/>
              </a:rPr>
              <a:t>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12925404" y="3282887"/>
            <a:ext cx="2167890" cy="4826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93675" marR="5080" indent="-181610">
              <a:lnSpc>
                <a:spcPct val="115399"/>
              </a:lnSpc>
              <a:spcBef>
                <a:spcPts val="90"/>
              </a:spcBef>
              <a:tabLst>
                <a:tab pos="886460" algn="l"/>
              </a:tabLst>
            </a:pPr>
            <a:r>
              <a:rPr dirty="0" sz="1300" spc="325">
                <a:latin typeface="Tahoma"/>
                <a:cs typeface="Tahoma"/>
              </a:rPr>
              <a:t>P</a:t>
            </a:r>
            <a:r>
              <a:rPr dirty="0" sz="1300" spc="15">
                <a:latin typeface="Tahoma"/>
                <a:cs typeface="Tahoma"/>
              </a:rPr>
              <a:t> </a:t>
            </a:r>
            <a:r>
              <a:rPr dirty="0" sz="1300" spc="220">
                <a:latin typeface="Tahoma"/>
                <a:cs typeface="Tahoma"/>
              </a:rPr>
              <a:t>L</a:t>
            </a:r>
            <a:r>
              <a:rPr dirty="0" sz="1300" spc="20">
                <a:latin typeface="Tahoma"/>
                <a:cs typeface="Tahoma"/>
              </a:rPr>
              <a:t> </a:t>
            </a:r>
            <a:r>
              <a:rPr dirty="0" sz="1300" spc="275">
                <a:latin typeface="Tahoma"/>
                <a:cs typeface="Tahoma"/>
              </a:rPr>
              <a:t>A</a:t>
            </a:r>
            <a:r>
              <a:rPr dirty="0" sz="1300" spc="20">
                <a:latin typeface="Tahoma"/>
                <a:cs typeface="Tahoma"/>
              </a:rPr>
              <a:t> </a:t>
            </a:r>
            <a:r>
              <a:rPr dirty="0" sz="1300" spc="315">
                <a:latin typeface="Tahoma"/>
                <a:cs typeface="Tahoma"/>
              </a:rPr>
              <a:t>N</a:t>
            </a:r>
            <a:r>
              <a:rPr dirty="0" sz="1300" spc="20">
                <a:latin typeface="Tahoma"/>
                <a:cs typeface="Tahoma"/>
              </a:rPr>
              <a:t> </a:t>
            </a:r>
            <a:r>
              <a:rPr dirty="0" sz="1300" spc="-145">
                <a:latin typeface="Tahoma"/>
                <a:cs typeface="Tahoma"/>
              </a:rPr>
              <a:t>I</a:t>
            </a:r>
            <a:r>
              <a:rPr dirty="0" sz="1300" spc="20">
                <a:latin typeface="Tahoma"/>
                <a:cs typeface="Tahoma"/>
              </a:rPr>
              <a:t> </a:t>
            </a:r>
            <a:r>
              <a:rPr dirty="0" sz="1300" spc="260">
                <a:latin typeface="Tahoma"/>
                <a:cs typeface="Tahoma"/>
              </a:rPr>
              <a:t>F</a:t>
            </a:r>
            <a:r>
              <a:rPr dirty="0" sz="1300" spc="20">
                <a:latin typeface="Tahoma"/>
                <a:cs typeface="Tahoma"/>
              </a:rPr>
              <a:t> </a:t>
            </a:r>
            <a:r>
              <a:rPr dirty="0" sz="1300" spc="-145">
                <a:latin typeface="Tahoma"/>
                <a:cs typeface="Tahoma"/>
              </a:rPr>
              <a:t>I</a:t>
            </a:r>
            <a:r>
              <a:rPr dirty="0" sz="1300" spc="20">
                <a:latin typeface="Tahoma"/>
                <a:cs typeface="Tahoma"/>
              </a:rPr>
              <a:t> </a:t>
            </a:r>
            <a:r>
              <a:rPr dirty="0" sz="1300" spc="375">
                <a:latin typeface="Tahoma"/>
                <a:cs typeface="Tahoma"/>
              </a:rPr>
              <a:t>C</a:t>
            </a:r>
            <a:r>
              <a:rPr dirty="0" sz="1300" spc="20">
                <a:latin typeface="Tahoma"/>
                <a:cs typeface="Tahoma"/>
              </a:rPr>
              <a:t> </a:t>
            </a:r>
            <a:r>
              <a:rPr dirty="0" sz="1300" spc="275">
                <a:latin typeface="Tahoma"/>
                <a:cs typeface="Tahoma"/>
              </a:rPr>
              <a:t>A</a:t>
            </a:r>
            <a:r>
              <a:rPr dirty="0" sz="1300" spc="20">
                <a:latin typeface="Tahoma"/>
                <a:cs typeface="Tahoma"/>
              </a:rPr>
              <a:t> </a:t>
            </a:r>
            <a:r>
              <a:rPr dirty="0" sz="1300" spc="270">
                <a:latin typeface="Tahoma"/>
                <a:cs typeface="Tahoma"/>
              </a:rPr>
              <a:t>T</a:t>
            </a:r>
            <a:r>
              <a:rPr dirty="0" sz="1300" spc="20">
                <a:latin typeface="Tahoma"/>
                <a:cs typeface="Tahoma"/>
              </a:rPr>
              <a:t> </a:t>
            </a:r>
            <a:r>
              <a:rPr dirty="0" sz="1300" spc="-145">
                <a:latin typeface="Tahoma"/>
                <a:cs typeface="Tahoma"/>
              </a:rPr>
              <a:t>I</a:t>
            </a:r>
            <a:r>
              <a:rPr dirty="0" sz="1300" spc="20">
                <a:latin typeface="Tahoma"/>
                <a:cs typeface="Tahoma"/>
              </a:rPr>
              <a:t> </a:t>
            </a:r>
            <a:r>
              <a:rPr dirty="0" sz="1300" spc="245">
                <a:latin typeface="Tahoma"/>
                <a:cs typeface="Tahoma"/>
              </a:rPr>
              <a:t>O</a:t>
            </a:r>
            <a:r>
              <a:rPr dirty="0" sz="1300" spc="20">
                <a:latin typeface="Tahoma"/>
                <a:cs typeface="Tahoma"/>
              </a:rPr>
              <a:t> </a:t>
            </a:r>
            <a:r>
              <a:rPr dirty="0" sz="1300" spc="175">
                <a:latin typeface="Tahoma"/>
                <a:cs typeface="Tahoma"/>
              </a:rPr>
              <a:t>N </a:t>
            </a:r>
            <a:r>
              <a:rPr dirty="0" sz="1300" spc="265">
                <a:latin typeface="Tahoma"/>
                <a:cs typeface="Tahoma"/>
              </a:rPr>
              <a:t>D</a:t>
            </a:r>
            <a:r>
              <a:rPr dirty="0" sz="1300" spc="15">
                <a:latin typeface="Tahoma"/>
                <a:cs typeface="Tahoma"/>
              </a:rPr>
              <a:t> </a:t>
            </a:r>
            <a:r>
              <a:rPr dirty="0" sz="1300" spc="250">
                <a:latin typeface="Tahoma"/>
                <a:cs typeface="Tahoma"/>
              </a:rPr>
              <a:t>E</a:t>
            </a:r>
            <a:r>
              <a:rPr dirty="0" sz="1300" spc="20">
                <a:latin typeface="Tahoma"/>
                <a:cs typeface="Tahoma"/>
              </a:rPr>
              <a:t> </a:t>
            </a:r>
            <a:r>
              <a:rPr dirty="0" sz="1300" spc="330">
                <a:latin typeface="Tahoma"/>
                <a:cs typeface="Tahoma"/>
              </a:rPr>
              <a:t>S</a:t>
            </a:r>
            <a:r>
              <a:rPr dirty="0" sz="1300">
                <a:latin typeface="Tahoma"/>
                <a:cs typeface="Tahoma"/>
              </a:rPr>
              <a:t>	</a:t>
            </a:r>
            <a:r>
              <a:rPr dirty="0" sz="1300" spc="380">
                <a:latin typeface="Tahoma"/>
                <a:cs typeface="Tahoma"/>
              </a:rPr>
              <a:t>S</a:t>
            </a:r>
            <a:r>
              <a:rPr dirty="0" sz="1300" spc="15">
                <a:latin typeface="Tahoma"/>
                <a:cs typeface="Tahoma"/>
              </a:rPr>
              <a:t> </a:t>
            </a:r>
            <a:r>
              <a:rPr dirty="0" sz="1300" spc="325">
                <a:latin typeface="Tahoma"/>
                <a:cs typeface="Tahoma"/>
              </a:rPr>
              <a:t>P</a:t>
            </a:r>
            <a:r>
              <a:rPr dirty="0" sz="1300" spc="20">
                <a:latin typeface="Tahoma"/>
                <a:cs typeface="Tahoma"/>
              </a:rPr>
              <a:t> </a:t>
            </a:r>
            <a:r>
              <a:rPr dirty="0" sz="1300" spc="280">
                <a:latin typeface="Tahoma"/>
                <a:cs typeface="Tahoma"/>
              </a:rPr>
              <a:t>R</a:t>
            </a:r>
            <a:r>
              <a:rPr dirty="0" sz="1300" spc="20">
                <a:latin typeface="Tahoma"/>
                <a:cs typeface="Tahoma"/>
              </a:rPr>
              <a:t> </a:t>
            </a:r>
            <a:r>
              <a:rPr dirty="0" sz="1300" spc="-145">
                <a:latin typeface="Tahoma"/>
                <a:cs typeface="Tahoma"/>
              </a:rPr>
              <a:t>I</a:t>
            </a:r>
            <a:r>
              <a:rPr dirty="0" sz="1300" spc="20">
                <a:latin typeface="Tahoma"/>
                <a:cs typeface="Tahoma"/>
              </a:rPr>
              <a:t> </a:t>
            </a:r>
            <a:r>
              <a:rPr dirty="0" sz="1300" spc="315">
                <a:latin typeface="Tahoma"/>
                <a:cs typeface="Tahoma"/>
              </a:rPr>
              <a:t>N</a:t>
            </a:r>
            <a:r>
              <a:rPr dirty="0" sz="1300" spc="20">
                <a:latin typeface="Tahoma"/>
                <a:cs typeface="Tahoma"/>
              </a:rPr>
              <a:t> </a:t>
            </a:r>
            <a:r>
              <a:rPr dirty="0" sz="1300" spc="270">
                <a:latin typeface="Tahoma"/>
                <a:cs typeface="Tahoma"/>
              </a:rPr>
              <a:t>T</a:t>
            </a:r>
            <a:r>
              <a:rPr dirty="0" sz="1300" spc="20">
                <a:latin typeface="Tahoma"/>
                <a:cs typeface="Tahoma"/>
              </a:rPr>
              <a:t> </a:t>
            </a:r>
            <a:r>
              <a:rPr dirty="0" sz="1300" spc="330">
                <a:latin typeface="Tahoma"/>
                <a:cs typeface="Tahoma"/>
              </a:rPr>
              <a:t>S</a:t>
            </a:r>
            <a:endParaRPr sz="1300">
              <a:latin typeface="Tahoma"/>
              <a:cs typeface="Tahoma"/>
            </a:endParaRPr>
          </a:p>
        </p:txBody>
      </p:sp>
      <p:grpSp>
        <p:nvGrpSpPr>
          <p:cNvPr id="56" name="object 56" descr=""/>
          <p:cNvGrpSpPr/>
          <p:nvPr/>
        </p:nvGrpSpPr>
        <p:grpSpPr>
          <a:xfrm>
            <a:off x="6218154" y="4683412"/>
            <a:ext cx="2820670" cy="704850"/>
            <a:chOff x="6218154" y="4683412"/>
            <a:chExt cx="2820670" cy="704850"/>
          </a:xfrm>
        </p:grpSpPr>
        <p:sp>
          <p:nvSpPr>
            <p:cNvPr id="57" name="object 57" descr=""/>
            <p:cNvSpPr/>
            <p:nvPr/>
          </p:nvSpPr>
          <p:spPr>
            <a:xfrm>
              <a:off x="6218154" y="5069025"/>
              <a:ext cx="404495" cy="0"/>
            </a:xfrm>
            <a:custGeom>
              <a:avLst/>
              <a:gdLst/>
              <a:ahLst/>
              <a:cxnLst/>
              <a:rect l="l" t="t" r="r" b="b"/>
              <a:pathLst>
                <a:path w="404495" h="0">
                  <a:moveTo>
                    <a:pt x="0" y="0"/>
                  </a:moveTo>
                  <a:lnTo>
                    <a:pt x="404025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6622241" y="4721512"/>
              <a:ext cx="2378710" cy="628650"/>
            </a:xfrm>
            <a:custGeom>
              <a:avLst/>
              <a:gdLst/>
              <a:ahLst/>
              <a:cxnLst/>
              <a:rect l="l" t="t" r="r" b="b"/>
              <a:pathLst>
                <a:path w="2378709" h="628650">
                  <a:moveTo>
                    <a:pt x="0" y="628650"/>
                  </a:moveTo>
                  <a:lnTo>
                    <a:pt x="0" y="0"/>
                  </a:lnTo>
                  <a:lnTo>
                    <a:pt x="2378300" y="0"/>
                  </a:lnTo>
                  <a:lnTo>
                    <a:pt x="2378299" y="628650"/>
                  </a:lnTo>
                </a:path>
              </a:pathLst>
            </a:custGeom>
            <a:ln w="761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 descr=""/>
          <p:cNvSpPr txBox="1"/>
          <p:nvPr/>
        </p:nvSpPr>
        <p:spPr>
          <a:xfrm>
            <a:off x="6804550" y="4926457"/>
            <a:ext cx="2013585" cy="198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197610" algn="l"/>
              </a:tabLst>
            </a:pPr>
            <a:r>
              <a:rPr dirty="0" sz="1100" spc="320">
                <a:latin typeface="Tahoma"/>
                <a:cs typeface="Tahoma"/>
              </a:rPr>
              <a:t>C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195">
                <a:latin typeface="Tahoma"/>
                <a:cs typeface="Tahoma"/>
              </a:rPr>
              <a:t>o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330">
                <a:latin typeface="Tahoma"/>
                <a:cs typeface="Tahoma"/>
              </a:rPr>
              <a:t>m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25">
                <a:latin typeface="Tahoma"/>
                <a:cs typeface="Tahoma"/>
              </a:rPr>
              <a:t>p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20">
                <a:latin typeface="Tahoma"/>
                <a:cs typeface="Tahoma"/>
              </a:rPr>
              <a:t>t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04">
                <a:latin typeface="Tahoma"/>
                <a:cs typeface="Tahoma"/>
              </a:rPr>
              <a:t>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10">
                <a:latin typeface="Tahoma"/>
                <a:cs typeface="Tahoma"/>
              </a:rPr>
              <a:t>s</a:t>
            </a:r>
            <a:r>
              <a:rPr dirty="0" sz="1100">
                <a:latin typeface="Tahoma"/>
                <a:cs typeface="Tahoma"/>
              </a:rPr>
              <a:t>	</a:t>
            </a:r>
            <a:r>
              <a:rPr dirty="0" sz="1100" spc="125">
                <a:latin typeface="Tahoma"/>
                <a:cs typeface="Tahoma"/>
              </a:rPr>
              <a:t>r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04">
                <a:latin typeface="Tahoma"/>
                <a:cs typeface="Tahoma"/>
              </a:rPr>
              <a:t>e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85">
                <a:latin typeface="Tahoma"/>
                <a:cs typeface="Tahoma"/>
              </a:rPr>
              <a:t>n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225">
                <a:latin typeface="Tahoma"/>
                <a:cs typeface="Tahoma"/>
              </a:rPr>
              <a:t>d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180">
                <a:latin typeface="Tahoma"/>
                <a:cs typeface="Tahoma"/>
              </a:rPr>
              <a:t>u</a:t>
            </a:r>
            <a:r>
              <a:rPr dirty="0" sz="1100" spc="20">
                <a:latin typeface="Tahoma"/>
                <a:cs typeface="Tahoma"/>
              </a:rPr>
              <a:t> </a:t>
            </a:r>
            <a:r>
              <a:rPr dirty="0" sz="1100" spc="210">
                <a:latin typeface="Tahoma"/>
                <a:cs typeface="Tahoma"/>
              </a:rPr>
              <a:t>s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7714" y="1905698"/>
            <a:ext cx="17355895" cy="75600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2702" y="522668"/>
            <a:ext cx="9076690" cy="46735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34305" algn="l"/>
                <a:tab pos="6711315" algn="l"/>
              </a:tabLst>
            </a:pPr>
            <a:r>
              <a:rPr dirty="0" spc="509"/>
              <a:t>O</a:t>
            </a:r>
            <a:r>
              <a:rPr dirty="0" spc="-40"/>
              <a:t> </a:t>
            </a:r>
            <a:r>
              <a:rPr dirty="0" spc="575"/>
              <a:t>R</a:t>
            </a:r>
            <a:r>
              <a:rPr dirty="0" spc="-40"/>
              <a:t> </a:t>
            </a:r>
            <a:r>
              <a:rPr dirty="0" spc="635"/>
              <a:t>G</a:t>
            </a:r>
            <a:r>
              <a:rPr dirty="0" spc="-35"/>
              <a:t> </a:t>
            </a:r>
            <a:r>
              <a:rPr dirty="0" spc="555"/>
              <a:t>A</a:t>
            </a:r>
            <a:r>
              <a:rPr dirty="0" spc="-40"/>
              <a:t> </a:t>
            </a:r>
            <a:r>
              <a:rPr dirty="0" spc="620"/>
              <a:t>N</a:t>
            </a:r>
            <a:r>
              <a:rPr dirty="0" spc="-40"/>
              <a:t> </a:t>
            </a:r>
            <a:r>
              <a:rPr dirty="0" spc="-330"/>
              <a:t>I</a:t>
            </a:r>
            <a:r>
              <a:rPr dirty="0" spc="-35"/>
              <a:t> </a:t>
            </a:r>
            <a:r>
              <a:rPr dirty="0" spc="635"/>
              <a:t>G</a:t>
            </a:r>
            <a:r>
              <a:rPr dirty="0" spc="-40"/>
              <a:t> </a:t>
            </a:r>
            <a:r>
              <a:rPr dirty="0" spc="575"/>
              <a:t>R</a:t>
            </a:r>
            <a:r>
              <a:rPr dirty="0" spc="-40"/>
              <a:t> </a:t>
            </a:r>
            <a:r>
              <a:rPr dirty="0" spc="555"/>
              <a:t>A</a:t>
            </a:r>
            <a:r>
              <a:rPr dirty="0" spc="-35"/>
              <a:t> </a:t>
            </a:r>
            <a:r>
              <a:rPr dirty="0" spc="850"/>
              <a:t>M</a:t>
            </a:r>
            <a:r>
              <a:rPr dirty="0" spc="-40"/>
              <a:t> </a:t>
            </a:r>
            <a:r>
              <a:rPr dirty="0" spc="850"/>
              <a:t>M</a:t>
            </a:r>
            <a:r>
              <a:rPr dirty="0" spc="-40"/>
              <a:t> </a:t>
            </a:r>
            <a:r>
              <a:rPr dirty="0" spc="450"/>
              <a:t>E</a:t>
            </a:r>
            <a:r>
              <a:rPr dirty="0"/>
              <a:t>	</a:t>
            </a:r>
            <a:r>
              <a:rPr dirty="0" spc="545"/>
              <a:t>D</a:t>
            </a:r>
            <a:r>
              <a:rPr dirty="0" spc="-40"/>
              <a:t> </a:t>
            </a:r>
            <a:r>
              <a:rPr dirty="0" spc="500"/>
              <a:t>E</a:t>
            </a:r>
            <a:r>
              <a:rPr dirty="0" spc="-35"/>
              <a:t> </a:t>
            </a:r>
            <a:r>
              <a:rPr dirty="0" spc="740"/>
              <a:t>S</a:t>
            </a:r>
            <a:r>
              <a:rPr dirty="0"/>
              <a:t>	</a:t>
            </a:r>
            <a:r>
              <a:rPr dirty="0" spc="570"/>
              <a:t>T</a:t>
            </a:r>
            <a:r>
              <a:rPr dirty="0" spc="-40"/>
              <a:t> </a:t>
            </a:r>
            <a:r>
              <a:rPr dirty="0" spc="555"/>
              <a:t>Â</a:t>
            </a:r>
            <a:r>
              <a:rPr dirty="0" spc="-35"/>
              <a:t> </a:t>
            </a:r>
            <a:r>
              <a:rPr dirty="0" spc="780"/>
              <a:t>C</a:t>
            </a:r>
            <a:r>
              <a:rPr dirty="0" spc="-40"/>
              <a:t> </a:t>
            </a:r>
            <a:r>
              <a:rPr dirty="0" spc="585"/>
              <a:t>H</a:t>
            </a:r>
            <a:r>
              <a:rPr dirty="0" spc="-35"/>
              <a:t> </a:t>
            </a:r>
            <a:r>
              <a:rPr dirty="0" spc="500"/>
              <a:t>E</a:t>
            </a:r>
            <a:r>
              <a:rPr dirty="0" spc="-40"/>
              <a:t> </a:t>
            </a:r>
            <a:r>
              <a:rPr dirty="0" spc="740"/>
              <a:t>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2332" y="3658231"/>
            <a:ext cx="13206030" cy="34108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9540" algn="l"/>
                <a:tab pos="4999355" algn="l"/>
              </a:tabLst>
            </a:pPr>
            <a:r>
              <a:rPr dirty="0" spc="545"/>
              <a:t>D</a:t>
            </a:r>
            <a:r>
              <a:rPr dirty="0" spc="-40"/>
              <a:t> </a:t>
            </a:r>
            <a:r>
              <a:rPr dirty="0" spc="-330"/>
              <a:t>I</a:t>
            </a:r>
            <a:r>
              <a:rPr dirty="0" spc="-40"/>
              <a:t> </a:t>
            </a:r>
            <a:r>
              <a:rPr dirty="0" spc="555"/>
              <a:t>A</a:t>
            </a:r>
            <a:r>
              <a:rPr dirty="0" spc="-35"/>
              <a:t> </a:t>
            </a:r>
            <a:r>
              <a:rPr dirty="0" spc="635"/>
              <a:t>G</a:t>
            </a:r>
            <a:r>
              <a:rPr dirty="0" spc="-40"/>
              <a:t> </a:t>
            </a:r>
            <a:r>
              <a:rPr dirty="0" spc="575"/>
              <a:t>R</a:t>
            </a:r>
            <a:r>
              <a:rPr dirty="0" spc="-35"/>
              <a:t> </a:t>
            </a:r>
            <a:r>
              <a:rPr dirty="0" spc="555"/>
              <a:t>A</a:t>
            </a:r>
            <a:r>
              <a:rPr dirty="0" spc="-40"/>
              <a:t> </a:t>
            </a:r>
            <a:r>
              <a:rPr dirty="0" spc="850"/>
              <a:t>M</a:t>
            </a:r>
            <a:r>
              <a:rPr dirty="0" spc="-40"/>
              <a:t> </a:t>
            </a:r>
            <a:r>
              <a:rPr dirty="0" spc="850"/>
              <a:t>M</a:t>
            </a:r>
            <a:r>
              <a:rPr dirty="0" spc="-35"/>
              <a:t> </a:t>
            </a:r>
            <a:r>
              <a:rPr dirty="0" spc="450"/>
              <a:t>E</a:t>
            </a:r>
            <a:r>
              <a:rPr dirty="0"/>
              <a:t>	</a:t>
            </a:r>
            <a:r>
              <a:rPr dirty="0" spc="545"/>
              <a:t>D</a:t>
            </a:r>
            <a:r>
              <a:rPr dirty="0" spc="-40"/>
              <a:t> </a:t>
            </a:r>
            <a:r>
              <a:rPr dirty="0" spc="450"/>
              <a:t>E</a:t>
            </a:r>
            <a:r>
              <a:rPr dirty="0"/>
              <a:t>	</a:t>
            </a:r>
            <a:r>
              <a:rPr dirty="0" spc="635"/>
              <a:t>G</a:t>
            </a:r>
            <a:r>
              <a:rPr dirty="0" spc="-40"/>
              <a:t> </a:t>
            </a:r>
            <a:r>
              <a:rPr dirty="0" spc="555"/>
              <a:t>A</a:t>
            </a:r>
            <a:r>
              <a:rPr dirty="0" spc="-40"/>
              <a:t> </a:t>
            </a:r>
            <a:r>
              <a:rPr dirty="0" spc="620"/>
              <a:t>N</a:t>
            </a:r>
            <a:r>
              <a:rPr dirty="0" spc="-35"/>
              <a:t> </a:t>
            </a:r>
            <a:r>
              <a:rPr dirty="0" spc="570"/>
              <a:t>T</a:t>
            </a:r>
            <a:r>
              <a:rPr dirty="0" spc="-40"/>
              <a:t> </a:t>
            </a:r>
            <a:r>
              <a:rPr dirty="0" spc="520"/>
              <a:t>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54B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8394002" y="4816139"/>
            <a:ext cx="8644255" cy="63944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1750" spc="7280" b="1">
                <a:solidFill>
                  <a:srgbClr val="F1E9DF"/>
                </a:solidFill>
                <a:latin typeface="Tahoma"/>
                <a:cs typeface="Tahoma"/>
              </a:rPr>
              <a:t>05</a:t>
            </a:r>
            <a:endParaRPr sz="417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24278" y="587756"/>
            <a:ext cx="2514600" cy="8540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400" spc="750" b="1">
                <a:solidFill>
                  <a:srgbClr val="F1E9DF"/>
                </a:solidFill>
                <a:latin typeface="Tahoma"/>
                <a:cs typeface="Tahoma"/>
              </a:rPr>
              <a:t>DÉMO</a:t>
            </a:r>
            <a:endParaRPr sz="5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54B7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470" y="68889"/>
            <a:ext cx="18021299" cy="101345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11087" y="6302400"/>
            <a:ext cx="1329690" cy="3465195"/>
          </a:xfrm>
          <a:prstGeom prst="rect">
            <a:avLst/>
          </a:prstGeom>
        </p:spPr>
        <p:txBody>
          <a:bodyPr wrap="square" lIns="0" tIns="13335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550" spc="965" b="1">
                <a:solidFill>
                  <a:srgbClr val="054B72"/>
                </a:solidFill>
                <a:latin typeface="Tahoma"/>
                <a:cs typeface="Tahoma"/>
              </a:rPr>
              <a:t>PLAN</a:t>
            </a:r>
            <a:endParaRPr sz="855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275605" y="3568746"/>
            <a:ext cx="5013960" cy="47370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950" spc="285" b="1">
                <a:solidFill>
                  <a:srgbClr val="054158"/>
                </a:solidFill>
                <a:latin typeface="Tahoma"/>
                <a:cs typeface="Tahoma"/>
              </a:rPr>
              <a:t>Présentation</a:t>
            </a:r>
            <a:r>
              <a:rPr dirty="0" sz="2950" spc="190" b="1">
                <a:solidFill>
                  <a:srgbClr val="054158"/>
                </a:solidFill>
                <a:latin typeface="Tahoma"/>
                <a:cs typeface="Tahoma"/>
              </a:rPr>
              <a:t> </a:t>
            </a:r>
            <a:r>
              <a:rPr dirty="0" sz="2950" spc="265" b="1">
                <a:solidFill>
                  <a:srgbClr val="054158"/>
                </a:solidFill>
                <a:latin typeface="Tahoma"/>
                <a:cs typeface="Tahoma"/>
              </a:rPr>
              <a:t>du</a:t>
            </a:r>
            <a:r>
              <a:rPr dirty="0" sz="2950" spc="190" b="1">
                <a:solidFill>
                  <a:srgbClr val="054158"/>
                </a:solidFill>
                <a:latin typeface="Tahoma"/>
                <a:cs typeface="Tahoma"/>
              </a:rPr>
              <a:t> </a:t>
            </a:r>
            <a:r>
              <a:rPr dirty="0" sz="2950" spc="210" b="1">
                <a:solidFill>
                  <a:srgbClr val="054158"/>
                </a:solidFill>
                <a:latin typeface="Tahoma"/>
                <a:cs typeface="Tahoma"/>
              </a:rPr>
              <a:t>projet</a:t>
            </a:r>
            <a:endParaRPr sz="29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588246" y="2990540"/>
            <a:ext cx="683895" cy="210693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algn="r" marR="5080">
              <a:lnSpc>
                <a:spcPts val="8184"/>
              </a:lnSpc>
              <a:spcBef>
                <a:spcPts val="110"/>
              </a:spcBef>
            </a:pPr>
            <a:r>
              <a:rPr dirty="0" sz="6900" spc="-1220">
                <a:solidFill>
                  <a:srgbClr val="DE5C3D"/>
                </a:solidFill>
              </a:rPr>
              <a:t>1</a:t>
            </a:r>
            <a:endParaRPr sz="6900"/>
          </a:p>
          <a:p>
            <a:pPr algn="r" marR="5080">
              <a:lnSpc>
                <a:spcPts val="8184"/>
              </a:lnSpc>
            </a:pPr>
            <a:r>
              <a:rPr dirty="0" sz="6900" spc="1340">
                <a:solidFill>
                  <a:srgbClr val="DE5C3D"/>
                </a:solidFill>
              </a:rPr>
              <a:t>2</a:t>
            </a:r>
            <a:endParaRPr sz="6900"/>
          </a:p>
        </p:txBody>
      </p:sp>
      <p:sp>
        <p:nvSpPr>
          <p:cNvPr id="5" name="object 5" descr=""/>
          <p:cNvSpPr txBox="1"/>
          <p:nvPr/>
        </p:nvSpPr>
        <p:spPr>
          <a:xfrm>
            <a:off x="16547824" y="5054125"/>
            <a:ext cx="724535" cy="421767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9845">
              <a:lnSpc>
                <a:spcPts val="8184"/>
              </a:lnSpc>
              <a:spcBef>
                <a:spcPts val="110"/>
              </a:spcBef>
            </a:pPr>
            <a:r>
              <a:rPr dirty="0" sz="6900" spc="1530">
                <a:solidFill>
                  <a:srgbClr val="DE5C3D"/>
                </a:solidFill>
                <a:latin typeface="Tahoma"/>
                <a:cs typeface="Tahoma"/>
              </a:rPr>
              <a:t>3</a:t>
            </a:r>
            <a:endParaRPr sz="6900">
              <a:latin typeface="Tahoma"/>
              <a:cs typeface="Tahoma"/>
            </a:endParaRPr>
          </a:p>
          <a:p>
            <a:pPr marL="36195">
              <a:lnSpc>
                <a:spcPts val="8145"/>
              </a:lnSpc>
            </a:pPr>
            <a:r>
              <a:rPr dirty="0" sz="6900" spc="1490">
                <a:solidFill>
                  <a:srgbClr val="DE5C3D"/>
                </a:solidFill>
                <a:latin typeface="Tahoma"/>
                <a:cs typeface="Tahoma"/>
              </a:rPr>
              <a:t>4</a:t>
            </a:r>
            <a:endParaRPr sz="6900">
              <a:latin typeface="Tahoma"/>
              <a:cs typeface="Tahoma"/>
            </a:endParaRPr>
          </a:p>
          <a:p>
            <a:pPr marL="41275">
              <a:lnSpc>
                <a:spcPts val="8240"/>
              </a:lnSpc>
            </a:pPr>
            <a:r>
              <a:rPr dirty="0" sz="6900" spc="1455">
                <a:solidFill>
                  <a:srgbClr val="DE5C3D"/>
                </a:solidFill>
                <a:latin typeface="Tahoma"/>
                <a:cs typeface="Tahoma"/>
              </a:rPr>
              <a:t>5</a:t>
            </a:r>
            <a:endParaRPr sz="6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6900" spc="1680">
                <a:solidFill>
                  <a:srgbClr val="DE5C3D"/>
                </a:solidFill>
                <a:latin typeface="Tahoma"/>
                <a:cs typeface="Tahoma"/>
              </a:rPr>
              <a:t>6</a:t>
            </a:r>
            <a:endParaRPr sz="69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3735758" y="4565071"/>
            <a:ext cx="2553335" cy="47370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950" spc="300" b="1">
                <a:solidFill>
                  <a:srgbClr val="054158"/>
                </a:solidFill>
                <a:latin typeface="Tahoma"/>
                <a:cs typeface="Tahoma"/>
              </a:rPr>
              <a:t>Conception</a:t>
            </a:r>
            <a:endParaRPr sz="295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3832382" y="5555641"/>
            <a:ext cx="2456815" cy="47370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950" spc="215" b="1">
                <a:solidFill>
                  <a:srgbClr val="054158"/>
                </a:solidFill>
                <a:latin typeface="Tahoma"/>
                <a:cs typeface="Tahoma"/>
              </a:rPr>
              <a:t>Réalisation</a:t>
            </a:r>
            <a:endParaRPr sz="295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2426537" y="6546211"/>
            <a:ext cx="3862704" cy="47370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950" spc="300" b="1">
                <a:solidFill>
                  <a:srgbClr val="054158"/>
                </a:solidFill>
                <a:latin typeface="Tahoma"/>
                <a:cs typeface="Tahoma"/>
              </a:rPr>
              <a:t>Gestion</a:t>
            </a:r>
            <a:r>
              <a:rPr dirty="0" sz="2950" spc="185" b="1">
                <a:solidFill>
                  <a:srgbClr val="054158"/>
                </a:solidFill>
                <a:latin typeface="Tahoma"/>
                <a:cs typeface="Tahoma"/>
              </a:rPr>
              <a:t> </a:t>
            </a:r>
            <a:r>
              <a:rPr dirty="0" sz="2950" spc="320" b="1">
                <a:solidFill>
                  <a:srgbClr val="054158"/>
                </a:solidFill>
                <a:latin typeface="Tahoma"/>
                <a:cs typeface="Tahoma"/>
              </a:rPr>
              <a:t>de</a:t>
            </a:r>
            <a:r>
              <a:rPr dirty="0" sz="2950" spc="185" b="1">
                <a:solidFill>
                  <a:srgbClr val="054158"/>
                </a:solidFill>
                <a:latin typeface="Tahoma"/>
                <a:cs typeface="Tahoma"/>
              </a:rPr>
              <a:t> </a:t>
            </a:r>
            <a:r>
              <a:rPr dirty="0" sz="2950" spc="210" b="1">
                <a:solidFill>
                  <a:srgbClr val="054158"/>
                </a:solidFill>
                <a:latin typeface="Tahoma"/>
                <a:cs typeface="Tahoma"/>
              </a:rPr>
              <a:t>projet</a:t>
            </a:r>
            <a:endParaRPr sz="2950">
              <a:latin typeface="Tahoma"/>
              <a:cs typeface="Tahom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4993374" y="7536780"/>
            <a:ext cx="1296035" cy="47370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950" spc="305" b="1">
                <a:solidFill>
                  <a:srgbClr val="054158"/>
                </a:solidFill>
                <a:latin typeface="Tahoma"/>
                <a:cs typeface="Tahoma"/>
              </a:rPr>
              <a:t>Démo</a:t>
            </a:r>
            <a:endParaRPr sz="295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394348" y="8527350"/>
            <a:ext cx="5895340" cy="47370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950" spc="270" b="1">
                <a:solidFill>
                  <a:srgbClr val="054158"/>
                </a:solidFill>
                <a:latin typeface="Tahoma"/>
                <a:cs typeface="Tahoma"/>
              </a:rPr>
              <a:t>Conclusion</a:t>
            </a:r>
            <a:r>
              <a:rPr dirty="0" sz="2950" spc="195" b="1">
                <a:solidFill>
                  <a:srgbClr val="054158"/>
                </a:solidFill>
                <a:latin typeface="Tahoma"/>
                <a:cs typeface="Tahoma"/>
              </a:rPr>
              <a:t> </a:t>
            </a:r>
            <a:r>
              <a:rPr dirty="0" sz="2950" spc="390" b="1">
                <a:solidFill>
                  <a:srgbClr val="054158"/>
                </a:solidFill>
                <a:latin typeface="Tahoma"/>
                <a:cs typeface="Tahoma"/>
              </a:rPr>
              <a:t>&amp;</a:t>
            </a:r>
            <a:r>
              <a:rPr dirty="0" sz="2950" spc="195" b="1">
                <a:solidFill>
                  <a:srgbClr val="054158"/>
                </a:solidFill>
                <a:latin typeface="Tahoma"/>
                <a:cs typeface="Tahoma"/>
              </a:rPr>
              <a:t> </a:t>
            </a:r>
            <a:r>
              <a:rPr dirty="0" sz="2950" spc="295" b="1">
                <a:solidFill>
                  <a:srgbClr val="054158"/>
                </a:solidFill>
                <a:latin typeface="Tahoma"/>
                <a:cs typeface="Tahoma"/>
              </a:rPr>
              <a:t>perspectives</a:t>
            </a:r>
            <a:endParaRPr sz="2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DE5C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780269" rIns="0" bIns="0" rtlCol="0" vert="horz">
            <a:spAutoFit/>
          </a:bodyPr>
          <a:lstStyle/>
          <a:p>
            <a:pPr marL="1924050">
              <a:lnSpc>
                <a:spcPct val="100000"/>
              </a:lnSpc>
              <a:spcBef>
                <a:spcPts val="135"/>
              </a:spcBef>
            </a:pPr>
            <a:r>
              <a:rPr dirty="0" sz="5400" spc="645" b="1">
                <a:solidFill>
                  <a:srgbClr val="F1E9DF"/>
                </a:solidFill>
                <a:latin typeface="Tahoma"/>
                <a:cs typeface="Tahoma"/>
              </a:rPr>
              <a:t>CONCLUSION</a:t>
            </a:r>
            <a:r>
              <a:rPr dirty="0" sz="5400" spc="320" b="1">
                <a:solidFill>
                  <a:srgbClr val="F1E9DF"/>
                </a:solidFill>
                <a:latin typeface="Tahoma"/>
                <a:cs typeface="Tahoma"/>
              </a:rPr>
              <a:t> </a:t>
            </a:r>
            <a:r>
              <a:rPr dirty="0" sz="5400" spc="760" b="1">
                <a:solidFill>
                  <a:srgbClr val="F1E9DF"/>
                </a:solidFill>
                <a:latin typeface="Tahoma"/>
                <a:cs typeface="Tahoma"/>
              </a:rPr>
              <a:t>&amp;</a:t>
            </a:r>
            <a:r>
              <a:rPr dirty="0" sz="5400" spc="325" b="1">
                <a:solidFill>
                  <a:srgbClr val="F1E9DF"/>
                </a:solidFill>
                <a:latin typeface="Tahoma"/>
                <a:cs typeface="Tahoma"/>
              </a:rPr>
              <a:t> </a:t>
            </a:r>
            <a:r>
              <a:rPr dirty="0" sz="5400" spc="710" b="1">
                <a:solidFill>
                  <a:srgbClr val="F1E9DF"/>
                </a:solidFill>
                <a:latin typeface="Tahoma"/>
                <a:cs typeface="Tahoma"/>
              </a:rPr>
              <a:t>PERSPECTIVES</a:t>
            </a:r>
            <a:endParaRPr sz="54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250766" y="4816139"/>
            <a:ext cx="8787765" cy="63944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1750" spc="7815" b="1">
                <a:solidFill>
                  <a:srgbClr val="F1E9DF"/>
                </a:solidFill>
                <a:latin typeface="Tahoma"/>
                <a:cs typeface="Tahoma"/>
              </a:rPr>
              <a:t>06</a:t>
            </a:r>
            <a:endParaRPr sz="41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16B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1969" y="4414900"/>
            <a:ext cx="15725775" cy="1427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200" spc="-490">
                <a:solidFill>
                  <a:srgbClr val="E9AB80"/>
                </a:solidFill>
                <a:latin typeface="Arial Black"/>
                <a:cs typeface="Arial Black"/>
              </a:rPr>
              <a:t>Merci</a:t>
            </a:r>
            <a:r>
              <a:rPr dirty="0" sz="9200" spc="-670">
                <a:solidFill>
                  <a:srgbClr val="E9AB80"/>
                </a:solidFill>
                <a:latin typeface="Arial Black"/>
                <a:cs typeface="Arial Black"/>
              </a:rPr>
              <a:t> </a:t>
            </a:r>
            <a:r>
              <a:rPr dirty="0" sz="9200" spc="-235">
                <a:solidFill>
                  <a:srgbClr val="E9AB80"/>
                </a:solidFill>
                <a:latin typeface="Arial Black"/>
                <a:cs typeface="Arial Black"/>
              </a:rPr>
              <a:t>pour</a:t>
            </a:r>
            <a:r>
              <a:rPr dirty="0" sz="9200" spc="-665">
                <a:solidFill>
                  <a:srgbClr val="E9AB80"/>
                </a:solidFill>
                <a:latin typeface="Arial Black"/>
                <a:cs typeface="Arial Black"/>
              </a:rPr>
              <a:t> </a:t>
            </a:r>
            <a:r>
              <a:rPr dirty="0" sz="9200" spc="-340">
                <a:solidFill>
                  <a:srgbClr val="E9AB80"/>
                </a:solidFill>
                <a:latin typeface="Arial Black"/>
                <a:cs typeface="Arial Black"/>
              </a:rPr>
              <a:t>votre</a:t>
            </a:r>
            <a:r>
              <a:rPr dirty="0" sz="9200" spc="-665">
                <a:solidFill>
                  <a:srgbClr val="E9AB80"/>
                </a:solidFill>
                <a:latin typeface="Arial Black"/>
                <a:cs typeface="Arial Black"/>
              </a:rPr>
              <a:t> </a:t>
            </a:r>
            <a:r>
              <a:rPr dirty="0" sz="9200" spc="-345">
                <a:solidFill>
                  <a:srgbClr val="E9AB80"/>
                </a:solidFill>
                <a:latin typeface="Arial Black"/>
                <a:cs typeface="Arial Black"/>
              </a:rPr>
              <a:t>Attention</a:t>
            </a:r>
            <a:endParaRPr sz="9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8EB4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0309717" y="4816139"/>
            <a:ext cx="6728459" cy="63944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1750" spc="-295" b="1">
                <a:solidFill>
                  <a:srgbClr val="F1E9DF"/>
                </a:solidFill>
                <a:latin typeface="Tahoma"/>
                <a:cs typeface="Tahoma"/>
              </a:rPr>
              <a:t>01</a:t>
            </a:r>
            <a:endParaRPr sz="417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7687" y="1817258"/>
            <a:ext cx="11540490" cy="8540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5400" spc="655" b="1">
                <a:solidFill>
                  <a:srgbClr val="F1E9DF"/>
                </a:solidFill>
                <a:latin typeface="Tahoma"/>
                <a:cs typeface="Tahoma"/>
              </a:rPr>
              <a:t>PRÉSENTATION</a:t>
            </a:r>
            <a:r>
              <a:rPr dirty="0" sz="5400" spc="320" b="1">
                <a:solidFill>
                  <a:srgbClr val="F1E9DF"/>
                </a:solidFill>
                <a:latin typeface="Tahoma"/>
                <a:cs typeface="Tahoma"/>
              </a:rPr>
              <a:t> </a:t>
            </a:r>
            <a:r>
              <a:rPr dirty="0" sz="5400" spc="640" b="1">
                <a:solidFill>
                  <a:srgbClr val="F1E9DF"/>
                </a:solidFill>
                <a:latin typeface="Tahoma"/>
                <a:cs typeface="Tahoma"/>
              </a:rPr>
              <a:t>DU</a:t>
            </a:r>
            <a:r>
              <a:rPr dirty="0" sz="5400" spc="325" b="1">
                <a:solidFill>
                  <a:srgbClr val="F1E9DF"/>
                </a:solidFill>
                <a:latin typeface="Tahoma"/>
                <a:cs typeface="Tahoma"/>
              </a:rPr>
              <a:t> </a:t>
            </a:r>
            <a:r>
              <a:rPr dirty="0" sz="5400" spc="860" b="1">
                <a:solidFill>
                  <a:srgbClr val="F1E9DF"/>
                </a:solidFill>
                <a:latin typeface="Tahoma"/>
                <a:cs typeface="Tahoma"/>
              </a:rPr>
              <a:t>PROJET</a:t>
            </a:r>
            <a:endParaRPr sz="5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604312" y="0"/>
            <a:ext cx="7312025" cy="3589654"/>
          </a:xfrm>
          <a:custGeom>
            <a:avLst/>
            <a:gdLst/>
            <a:ahLst/>
            <a:cxnLst/>
            <a:rect l="l" t="t" r="r" b="b"/>
            <a:pathLst>
              <a:path w="7312025" h="3589654">
                <a:moveTo>
                  <a:pt x="3703448" y="3589476"/>
                </a:moveTo>
                <a:lnTo>
                  <a:pt x="3606136" y="3589476"/>
                </a:lnTo>
                <a:lnTo>
                  <a:pt x="3509338" y="3586954"/>
                </a:lnTo>
                <a:lnTo>
                  <a:pt x="3413179" y="3581938"/>
                </a:lnTo>
                <a:lnTo>
                  <a:pt x="3317692" y="3574461"/>
                </a:lnTo>
                <a:lnTo>
                  <a:pt x="3222906" y="3564554"/>
                </a:lnTo>
                <a:lnTo>
                  <a:pt x="3128855" y="3552248"/>
                </a:lnTo>
                <a:lnTo>
                  <a:pt x="3035568" y="3537575"/>
                </a:lnTo>
                <a:lnTo>
                  <a:pt x="2943077" y="3520565"/>
                </a:lnTo>
                <a:lnTo>
                  <a:pt x="2851414" y="3501250"/>
                </a:lnTo>
                <a:lnTo>
                  <a:pt x="2760610" y="3479662"/>
                </a:lnTo>
                <a:lnTo>
                  <a:pt x="2670697" y="3455831"/>
                </a:lnTo>
                <a:lnTo>
                  <a:pt x="2581705" y="3429789"/>
                </a:lnTo>
                <a:lnTo>
                  <a:pt x="2493666" y="3401567"/>
                </a:lnTo>
                <a:lnTo>
                  <a:pt x="2406611" y="3371197"/>
                </a:lnTo>
                <a:lnTo>
                  <a:pt x="2320572" y="3338709"/>
                </a:lnTo>
                <a:lnTo>
                  <a:pt x="2235580" y="3304136"/>
                </a:lnTo>
                <a:lnTo>
                  <a:pt x="2151667" y="3267507"/>
                </a:lnTo>
                <a:lnTo>
                  <a:pt x="2068863" y="3228856"/>
                </a:lnTo>
                <a:lnTo>
                  <a:pt x="1987200" y="3188212"/>
                </a:lnTo>
                <a:lnTo>
                  <a:pt x="1906710" y="3145607"/>
                </a:lnTo>
                <a:lnTo>
                  <a:pt x="1827424" y="3101073"/>
                </a:lnTo>
                <a:lnTo>
                  <a:pt x="1749372" y="3054641"/>
                </a:lnTo>
                <a:lnTo>
                  <a:pt x="1672588" y="3006342"/>
                </a:lnTo>
                <a:lnTo>
                  <a:pt x="1597101" y="2956207"/>
                </a:lnTo>
                <a:lnTo>
                  <a:pt x="1522943" y="2904267"/>
                </a:lnTo>
                <a:lnTo>
                  <a:pt x="1450146" y="2850555"/>
                </a:lnTo>
                <a:lnTo>
                  <a:pt x="1378740" y="2795101"/>
                </a:lnTo>
                <a:lnTo>
                  <a:pt x="1308758" y="2737936"/>
                </a:lnTo>
                <a:lnTo>
                  <a:pt x="1240231" y="2679092"/>
                </a:lnTo>
                <a:lnTo>
                  <a:pt x="1173189" y="2618601"/>
                </a:lnTo>
                <a:lnTo>
                  <a:pt x="1107665" y="2556492"/>
                </a:lnTo>
                <a:lnTo>
                  <a:pt x="1043689" y="2492798"/>
                </a:lnTo>
                <a:lnTo>
                  <a:pt x="981293" y="2427551"/>
                </a:lnTo>
                <a:lnTo>
                  <a:pt x="920508" y="2360780"/>
                </a:lnTo>
                <a:lnTo>
                  <a:pt x="861367" y="2292518"/>
                </a:lnTo>
                <a:lnTo>
                  <a:pt x="803899" y="2222796"/>
                </a:lnTo>
                <a:lnTo>
                  <a:pt x="748136" y="2151645"/>
                </a:lnTo>
                <a:lnTo>
                  <a:pt x="694110" y="2079096"/>
                </a:lnTo>
                <a:lnTo>
                  <a:pt x="641852" y="2005181"/>
                </a:lnTo>
                <a:lnTo>
                  <a:pt x="591394" y="1929931"/>
                </a:lnTo>
                <a:lnTo>
                  <a:pt x="542766" y="1853377"/>
                </a:lnTo>
                <a:lnTo>
                  <a:pt x="496001" y="1775551"/>
                </a:lnTo>
                <a:lnTo>
                  <a:pt x="451128" y="1696484"/>
                </a:lnTo>
                <a:lnTo>
                  <a:pt x="408181" y="1616207"/>
                </a:lnTo>
                <a:lnTo>
                  <a:pt x="367190" y="1534751"/>
                </a:lnTo>
                <a:lnTo>
                  <a:pt x="328186" y="1452148"/>
                </a:lnTo>
                <a:lnTo>
                  <a:pt x="291201" y="1368429"/>
                </a:lnTo>
                <a:lnTo>
                  <a:pt x="256266" y="1283625"/>
                </a:lnTo>
                <a:lnTo>
                  <a:pt x="223413" y="1197768"/>
                </a:lnTo>
                <a:lnTo>
                  <a:pt x="192672" y="1110888"/>
                </a:lnTo>
                <a:lnTo>
                  <a:pt x="164076" y="1023018"/>
                </a:lnTo>
                <a:lnTo>
                  <a:pt x="137655" y="934188"/>
                </a:lnTo>
                <a:lnTo>
                  <a:pt x="113441" y="844430"/>
                </a:lnTo>
                <a:lnTo>
                  <a:pt x="91466" y="753775"/>
                </a:lnTo>
                <a:lnTo>
                  <a:pt x="71760" y="662255"/>
                </a:lnTo>
                <a:lnTo>
                  <a:pt x="54355" y="569900"/>
                </a:lnTo>
                <a:lnTo>
                  <a:pt x="39282" y="476742"/>
                </a:lnTo>
                <a:lnTo>
                  <a:pt x="26573" y="382812"/>
                </a:lnTo>
                <a:lnTo>
                  <a:pt x="16259" y="288141"/>
                </a:lnTo>
                <a:lnTo>
                  <a:pt x="8371" y="192761"/>
                </a:lnTo>
                <a:lnTo>
                  <a:pt x="2941" y="96704"/>
                </a:lnTo>
                <a:lnTo>
                  <a:pt x="0" y="0"/>
                </a:lnTo>
                <a:lnTo>
                  <a:pt x="7311771" y="0"/>
                </a:lnTo>
                <a:lnTo>
                  <a:pt x="7308830" y="96704"/>
                </a:lnTo>
                <a:lnTo>
                  <a:pt x="7303400" y="192761"/>
                </a:lnTo>
                <a:lnTo>
                  <a:pt x="7295512" y="288141"/>
                </a:lnTo>
                <a:lnTo>
                  <a:pt x="7285197" y="382812"/>
                </a:lnTo>
                <a:lnTo>
                  <a:pt x="7272488" y="476742"/>
                </a:lnTo>
                <a:lnTo>
                  <a:pt x="7257414" y="569900"/>
                </a:lnTo>
                <a:lnTo>
                  <a:pt x="7240008" y="662255"/>
                </a:lnTo>
                <a:lnTo>
                  <a:pt x="7220300" y="753775"/>
                </a:lnTo>
                <a:lnTo>
                  <a:pt x="7198322" y="844430"/>
                </a:lnTo>
                <a:lnTo>
                  <a:pt x="7174106" y="934188"/>
                </a:lnTo>
                <a:lnTo>
                  <a:pt x="7147682" y="1023018"/>
                </a:lnTo>
                <a:lnTo>
                  <a:pt x="7119082" y="1110888"/>
                </a:lnTo>
                <a:lnTo>
                  <a:pt x="7088337" y="1197768"/>
                </a:lnTo>
                <a:lnTo>
                  <a:pt x="7055478" y="1283625"/>
                </a:lnTo>
                <a:lnTo>
                  <a:pt x="7020537" y="1368429"/>
                </a:lnTo>
                <a:lnTo>
                  <a:pt x="6983545" y="1452148"/>
                </a:lnTo>
                <a:lnTo>
                  <a:pt x="6944534" y="1534751"/>
                </a:lnTo>
                <a:lnTo>
                  <a:pt x="6903533" y="1616207"/>
                </a:lnTo>
                <a:lnTo>
                  <a:pt x="6860576" y="1696484"/>
                </a:lnTo>
                <a:lnTo>
                  <a:pt x="6815693" y="1775551"/>
                </a:lnTo>
                <a:lnTo>
                  <a:pt x="6768915" y="1853377"/>
                </a:lnTo>
                <a:lnTo>
                  <a:pt x="6720274" y="1929931"/>
                </a:lnTo>
                <a:lnTo>
                  <a:pt x="6669801" y="2005181"/>
                </a:lnTo>
                <a:lnTo>
                  <a:pt x="6617527" y="2079096"/>
                </a:lnTo>
                <a:lnTo>
                  <a:pt x="6563484" y="2151645"/>
                </a:lnTo>
                <a:lnTo>
                  <a:pt x="6507703" y="2222796"/>
                </a:lnTo>
                <a:lnTo>
                  <a:pt x="6450214" y="2292518"/>
                </a:lnTo>
                <a:lnTo>
                  <a:pt x="6391051" y="2360780"/>
                </a:lnTo>
                <a:lnTo>
                  <a:pt x="6330243" y="2427551"/>
                </a:lnTo>
                <a:lnTo>
                  <a:pt x="6267822" y="2492798"/>
                </a:lnTo>
                <a:lnTo>
                  <a:pt x="6203819" y="2556492"/>
                </a:lnTo>
                <a:lnTo>
                  <a:pt x="6138266" y="2618601"/>
                </a:lnTo>
                <a:lnTo>
                  <a:pt x="6071194" y="2679092"/>
                </a:lnTo>
                <a:lnTo>
                  <a:pt x="6002634" y="2737936"/>
                </a:lnTo>
                <a:lnTo>
                  <a:pt x="5932617" y="2795101"/>
                </a:lnTo>
                <a:lnTo>
                  <a:pt x="5861175" y="2850555"/>
                </a:lnTo>
                <a:lnTo>
                  <a:pt x="5788340" y="2904267"/>
                </a:lnTo>
                <a:lnTo>
                  <a:pt x="5714141" y="2956207"/>
                </a:lnTo>
                <a:lnTo>
                  <a:pt x="5638611" y="3006342"/>
                </a:lnTo>
                <a:lnTo>
                  <a:pt x="5561782" y="3054641"/>
                </a:lnTo>
                <a:lnTo>
                  <a:pt x="5483683" y="3101073"/>
                </a:lnTo>
                <a:lnTo>
                  <a:pt x="5404347" y="3145607"/>
                </a:lnTo>
                <a:lnTo>
                  <a:pt x="5323804" y="3188212"/>
                </a:lnTo>
                <a:lnTo>
                  <a:pt x="5242087" y="3228856"/>
                </a:lnTo>
                <a:lnTo>
                  <a:pt x="5159226" y="3267507"/>
                </a:lnTo>
                <a:lnTo>
                  <a:pt x="5075253" y="3304136"/>
                </a:lnTo>
                <a:lnTo>
                  <a:pt x="4990198" y="3338709"/>
                </a:lnTo>
                <a:lnTo>
                  <a:pt x="4904094" y="3371197"/>
                </a:lnTo>
                <a:lnTo>
                  <a:pt x="4816972" y="3401567"/>
                </a:lnTo>
                <a:lnTo>
                  <a:pt x="4728862" y="3429789"/>
                </a:lnTo>
                <a:lnTo>
                  <a:pt x="4639796" y="3455831"/>
                </a:lnTo>
                <a:lnTo>
                  <a:pt x="4549806" y="3479662"/>
                </a:lnTo>
                <a:lnTo>
                  <a:pt x="4458922" y="3501250"/>
                </a:lnTo>
                <a:lnTo>
                  <a:pt x="4367177" y="3520565"/>
                </a:lnTo>
                <a:lnTo>
                  <a:pt x="4274600" y="3537575"/>
                </a:lnTo>
                <a:lnTo>
                  <a:pt x="4181224" y="3552248"/>
                </a:lnTo>
                <a:lnTo>
                  <a:pt x="4087080" y="3564554"/>
                </a:lnTo>
                <a:lnTo>
                  <a:pt x="3992199" y="3574461"/>
                </a:lnTo>
                <a:lnTo>
                  <a:pt x="3896613" y="3581938"/>
                </a:lnTo>
                <a:lnTo>
                  <a:pt x="3800352" y="3586954"/>
                </a:lnTo>
                <a:lnTo>
                  <a:pt x="3703448" y="3589476"/>
                </a:lnTo>
                <a:close/>
              </a:path>
            </a:pathLst>
          </a:custGeom>
          <a:solidFill>
            <a:srgbClr val="8EB4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28700" y="5153955"/>
            <a:ext cx="4493895" cy="4483100"/>
          </a:xfrm>
          <a:custGeom>
            <a:avLst/>
            <a:gdLst/>
            <a:ahLst/>
            <a:cxnLst/>
            <a:rect l="l" t="t" r="r" b="b"/>
            <a:pathLst>
              <a:path w="4493895" h="4483100">
                <a:moveTo>
                  <a:pt x="2485321" y="12700"/>
                </a:moveTo>
                <a:lnTo>
                  <a:pt x="2008235" y="12700"/>
                </a:lnTo>
                <a:lnTo>
                  <a:pt x="2055407" y="0"/>
                </a:lnTo>
                <a:lnTo>
                  <a:pt x="2438149" y="0"/>
                </a:lnTo>
                <a:lnTo>
                  <a:pt x="2485321" y="12700"/>
                </a:lnTo>
                <a:close/>
              </a:path>
              <a:path w="4493895" h="4483100">
                <a:moveTo>
                  <a:pt x="2578790" y="25400"/>
                </a:moveTo>
                <a:lnTo>
                  <a:pt x="1914765" y="25400"/>
                </a:lnTo>
                <a:lnTo>
                  <a:pt x="1961351" y="12700"/>
                </a:lnTo>
                <a:lnTo>
                  <a:pt x="2532205" y="12700"/>
                </a:lnTo>
                <a:lnTo>
                  <a:pt x="2578790" y="25400"/>
                </a:lnTo>
                <a:close/>
              </a:path>
              <a:path w="4493895" h="4483100">
                <a:moveTo>
                  <a:pt x="2716653" y="50800"/>
                </a:moveTo>
                <a:lnTo>
                  <a:pt x="1776902" y="50800"/>
                </a:lnTo>
                <a:lnTo>
                  <a:pt x="1868489" y="25400"/>
                </a:lnTo>
                <a:lnTo>
                  <a:pt x="2625067" y="25400"/>
                </a:lnTo>
                <a:lnTo>
                  <a:pt x="2716653" y="50800"/>
                </a:lnTo>
                <a:close/>
              </a:path>
              <a:path w="4493895" h="4483100">
                <a:moveTo>
                  <a:pt x="2716653" y="4445000"/>
                </a:moveTo>
                <a:lnTo>
                  <a:pt x="1776902" y="4445000"/>
                </a:lnTo>
                <a:lnTo>
                  <a:pt x="1467561" y="4356100"/>
                </a:lnTo>
                <a:lnTo>
                  <a:pt x="1424929" y="4330700"/>
                </a:lnTo>
                <a:lnTo>
                  <a:pt x="1340934" y="4305300"/>
                </a:lnTo>
                <a:lnTo>
                  <a:pt x="1299593" y="4279900"/>
                </a:lnTo>
                <a:lnTo>
                  <a:pt x="1258702" y="4267200"/>
                </a:lnTo>
                <a:lnTo>
                  <a:pt x="1178311" y="4216400"/>
                </a:lnTo>
                <a:lnTo>
                  <a:pt x="1138833" y="4203700"/>
                </a:lnTo>
                <a:lnTo>
                  <a:pt x="1061359" y="4152900"/>
                </a:lnTo>
                <a:lnTo>
                  <a:pt x="985930" y="4102100"/>
                </a:lnTo>
                <a:lnTo>
                  <a:pt x="949008" y="4076700"/>
                </a:lnTo>
                <a:lnTo>
                  <a:pt x="912627" y="4051300"/>
                </a:lnTo>
                <a:lnTo>
                  <a:pt x="876799" y="4025900"/>
                </a:lnTo>
                <a:lnTo>
                  <a:pt x="841533" y="4000500"/>
                </a:lnTo>
                <a:lnTo>
                  <a:pt x="806838" y="3962400"/>
                </a:lnTo>
                <a:lnTo>
                  <a:pt x="772726" y="3937000"/>
                </a:lnTo>
                <a:lnTo>
                  <a:pt x="739207" y="3911600"/>
                </a:lnTo>
                <a:lnTo>
                  <a:pt x="706289" y="3873500"/>
                </a:lnTo>
                <a:lnTo>
                  <a:pt x="673985" y="3848100"/>
                </a:lnTo>
                <a:lnTo>
                  <a:pt x="642303" y="3810000"/>
                </a:lnTo>
                <a:lnTo>
                  <a:pt x="611254" y="3784600"/>
                </a:lnTo>
                <a:lnTo>
                  <a:pt x="580849" y="3746500"/>
                </a:lnTo>
                <a:lnTo>
                  <a:pt x="551096" y="3721100"/>
                </a:lnTo>
                <a:lnTo>
                  <a:pt x="522007" y="3683000"/>
                </a:lnTo>
                <a:lnTo>
                  <a:pt x="493591" y="3644900"/>
                </a:lnTo>
                <a:lnTo>
                  <a:pt x="465859" y="3606800"/>
                </a:lnTo>
                <a:lnTo>
                  <a:pt x="438821" y="3581400"/>
                </a:lnTo>
                <a:lnTo>
                  <a:pt x="412486" y="3543300"/>
                </a:lnTo>
                <a:lnTo>
                  <a:pt x="386866" y="3505200"/>
                </a:lnTo>
                <a:lnTo>
                  <a:pt x="361969" y="3467100"/>
                </a:lnTo>
                <a:lnTo>
                  <a:pt x="337807" y="3429000"/>
                </a:lnTo>
                <a:lnTo>
                  <a:pt x="314389" y="3390900"/>
                </a:lnTo>
                <a:lnTo>
                  <a:pt x="291726" y="3352800"/>
                </a:lnTo>
                <a:lnTo>
                  <a:pt x="269827" y="3314700"/>
                </a:lnTo>
                <a:lnTo>
                  <a:pt x="248704" y="3276600"/>
                </a:lnTo>
                <a:lnTo>
                  <a:pt x="228365" y="3225800"/>
                </a:lnTo>
                <a:lnTo>
                  <a:pt x="208821" y="3187700"/>
                </a:lnTo>
                <a:lnTo>
                  <a:pt x="190082" y="3149600"/>
                </a:lnTo>
                <a:lnTo>
                  <a:pt x="172159" y="3111500"/>
                </a:lnTo>
                <a:lnTo>
                  <a:pt x="155061" y="3060700"/>
                </a:lnTo>
                <a:lnTo>
                  <a:pt x="138798" y="3022600"/>
                </a:lnTo>
                <a:lnTo>
                  <a:pt x="123382" y="2984500"/>
                </a:lnTo>
                <a:lnTo>
                  <a:pt x="108821" y="2933700"/>
                </a:lnTo>
                <a:lnTo>
                  <a:pt x="95126" y="2895600"/>
                </a:lnTo>
                <a:lnTo>
                  <a:pt x="82307" y="2844800"/>
                </a:lnTo>
                <a:lnTo>
                  <a:pt x="70375" y="2806700"/>
                </a:lnTo>
                <a:lnTo>
                  <a:pt x="59339" y="2755900"/>
                </a:lnTo>
                <a:lnTo>
                  <a:pt x="49209" y="2717800"/>
                </a:lnTo>
                <a:lnTo>
                  <a:pt x="39996" y="2667000"/>
                </a:lnTo>
                <a:lnTo>
                  <a:pt x="31710" y="2616200"/>
                </a:lnTo>
                <a:lnTo>
                  <a:pt x="24360" y="2578100"/>
                </a:lnTo>
                <a:lnTo>
                  <a:pt x="17958" y="2527300"/>
                </a:lnTo>
                <a:lnTo>
                  <a:pt x="12513" y="2476500"/>
                </a:lnTo>
                <a:lnTo>
                  <a:pt x="8035" y="2438400"/>
                </a:lnTo>
                <a:lnTo>
                  <a:pt x="4535" y="2387600"/>
                </a:lnTo>
                <a:lnTo>
                  <a:pt x="2022" y="2336800"/>
                </a:lnTo>
                <a:lnTo>
                  <a:pt x="507" y="2286000"/>
                </a:lnTo>
                <a:lnTo>
                  <a:pt x="0" y="2247900"/>
                </a:lnTo>
                <a:lnTo>
                  <a:pt x="507" y="2197100"/>
                </a:lnTo>
                <a:lnTo>
                  <a:pt x="2022" y="2146300"/>
                </a:lnTo>
                <a:lnTo>
                  <a:pt x="4535" y="2095500"/>
                </a:lnTo>
                <a:lnTo>
                  <a:pt x="8035" y="2057400"/>
                </a:lnTo>
                <a:lnTo>
                  <a:pt x="12513" y="2006600"/>
                </a:lnTo>
                <a:lnTo>
                  <a:pt x="17958" y="1955800"/>
                </a:lnTo>
                <a:lnTo>
                  <a:pt x="24360" y="1905000"/>
                </a:lnTo>
                <a:lnTo>
                  <a:pt x="31710" y="1866900"/>
                </a:lnTo>
                <a:lnTo>
                  <a:pt x="39996" y="1816100"/>
                </a:lnTo>
                <a:lnTo>
                  <a:pt x="49209" y="1778000"/>
                </a:lnTo>
                <a:lnTo>
                  <a:pt x="59339" y="1727200"/>
                </a:lnTo>
                <a:lnTo>
                  <a:pt x="70375" y="1676400"/>
                </a:lnTo>
                <a:lnTo>
                  <a:pt x="82307" y="1638300"/>
                </a:lnTo>
                <a:lnTo>
                  <a:pt x="95126" y="1587500"/>
                </a:lnTo>
                <a:lnTo>
                  <a:pt x="108821" y="1549400"/>
                </a:lnTo>
                <a:lnTo>
                  <a:pt x="123382" y="1511300"/>
                </a:lnTo>
                <a:lnTo>
                  <a:pt x="138798" y="1460500"/>
                </a:lnTo>
                <a:lnTo>
                  <a:pt x="155061" y="1422400"/>
                </a:lnTo>
                <a:lnTo>
                  <a:pt x="172159" y="1384300"/>
                </a:lnTo>
                <a:lnTo>
                  <a:pt x="190082" y="1333500"/>
                </a:lnTo>
                <a:lnTo>
                  <a:pt x="208821" y="1295400"/>
                </a:lnTo>
                <a:lnTo>
                  <a:pt x="228365" y="1257300"/>
                </a:lnTo>
                <a:lnTo>
                  <a:pt x="248704" y="1219200"/>
                </a:lnTo>
                <a:lnTo>
                  <a:pt x="269827" y="1168400"/>
                </a:lnTo>
                <a:lnTo>
                  <a:pt x="291726" y="1130300"/>
                </a:lnTo>
                <a:lnTo>
                  <a:pt x="314389" y="1092200"/>
                </a:lnTo>
                <a:lnTo>
                  <a:pt x="337807" y="1054100"/>
                </a:lnTo>
                <a:lnTo>
                  <a:pt x="361969" y="1016000"/>
                </a:lnTo>
                <a:lnTo>
                  <a:pt x="386866" y="977900"/>
                </a:lnTo>
                <a:lnTo>
                  <a:pt x="412486" y="939800"/>
                </a:lnTo>
                <a:lnTo>
                  <a:pt x="438821" y="914400"/>
                </a:lnTo>
                <a:lnTo>
                  <a:pt x="465859" y="876300"/>
                </a:lnTo>
                <a:lnTo>
                  <a:pt x="493591" y="838200"/>
                </a:lnTo>
                <a:lnTo>
                  <a:pt x="522007" y="800100"/>
                </a:lnTo>
                <a:lnTo>
                  <a:pt x="551096" y="774700"/>
                </a:lnTo>
                <a:lnTo>
                  <a:pt x="580849" y="736600"/>
                </a:lnTo>
                <a:lnTo>
                  <a:pt x="611254" y="698500"/>
                </a:lnTo>
                <a:lnTo>
                  <a:pt x="642303" y="673100"/>
                </a:lnTo>
                <a:lnTo>
                  <a:pt x="673985" y="635000"/>
                </a:lnTo>
                <a:lnTo>
                  <a:pt x="706289" y="609600"/>
                </a:lnTo>
                <a:lnTo>
                  <a:pt x="739207" y="571500"/>
                </a:lnTo>
                <a:lnTo>
                  <a:pt x="772726" y="546100"/>
                </a:lnTo>
                <a:lnTo>
                  <a:pt x="806838" y="520700"/>
                </a:lnTo>
                <a:lnTo>
                  <a:pt x="841533" y="495300"/>
                </a:lnTo>
                <a:lnTo>
                  <a:pt x="876799" y="457200"/>
                </a:lnTo>
                <a:lnTo>
                  <a:pt x="912627" y="431800"/>
                </a:lnTo>
                <a:lnTo>
                  <a:pt x="949008" y="406400"/>
                </a:lnTo>
                <a:lnTo>
                  <a:pt x="1023383" y="355600"/>
                </a:lnTo>
                <a:lnTo>
                  <a:pt x="1099845" y="304800"/>
                </a:lnTo>
                <a:lnTo>
                  <a:pt x="1138833" y="292100"/>
                </a:lnTo>
                <a:lnTo>
                  <a:pt x="1218271" y="241300"/>
                </a:lnTo>
                <a:lnTo>
                  <a:pt x="1258702" y="228600"/>
                </a:lnTo>
                <a:lnTo>
                  <a:pt x="1299593" y="203200"/>
                </a:lnTo>
                <a:lnTo>
                  <a:pt x="1340934" y="190500"/>
                </a:lnTo>
                <a:lnTo>
                  <a:pt x="1382716" y="165100"/>
                </a:lnTo>
                <a:lnTo>
                  <a:pt x="1467561" y="139700"/>
                </a:lnTo>
                <a:lnTo>
                  <a:pt x="1510604" y="114300"/>
                </a:lnTo>
                <a:lnTo>
                  <a:pt x="1731612" y="50800"/>
                </a:lnTo>
                <a:lnTo>
                  <a:pt x="2761943" y="50800"/>
                </a:lnTo>
                <a:lnTo>
                  <a:pt x="2982951" y="114300"/>
                </a:lnTo>
                <a:lnTo>
                  <a:pt x="3025994" y="139700"/>
                </a:lnTo>
                <a:lnTo>
                  <a:pt x="3110839" y="165100"/>
                </a:lnTo>
                <a:lnTo>
                  <a:pt x="3152621" y="190500"/>
                </a:lnTo>
                <a:lnTo>
                  <a:pt x="3193963" y="203200"/>
                </a:lnTo>
                <a:lnTo>
                  <a:pt x="3234854" y="228600"/>
                </a:lnTo>
                <a:lnTo>
                  <a:pt x="3275284" y="241300"/>
                </a:lnTo>
                <a:lnTo>
                  <a:pt x="3354723" y="292100"/>
                </a:lnTo>
                <a:lnTo>
                  <a:pt x="3393710" y="304800"/>
                </a:lnTo>
                <a:lnTo>
                  <a:pt x="3470172" y="355600"/>
                </a:lnTo>
                <a:lnTo>
                  <a:pt x="3544548" y="406400"/>
                </a:lnTo>
                <a:lnTo>
                  <a:pt x="3580928" y="431800"/>
                </a:lnTo>
                <a:lnTo>
                  <a:pt x="3616756" y="457200"/>
                </a:lnTo>
                <a:lnTo>
                  <a:pt x="3652023" y="495300"/>
                </a:lnTo>
                <a:lnTo>
                  <a:pt x="3686717" y="520700"/>
                </a:lnTo>
                <a:lnTo>
                  <a:pt x="3720829" y="546100"/>
                </a:lnTo>
                <a:lnTo>
                  <a:pt x="3754349" y="571500"/>
                </a:lnTo>
                <a:lnTo>
                  <a:pt x="3787266" y="609600"/>
                </a:lnTo>
                <a:lnTo>
                  <a:pt x="3819570" y="635000"/>
                </a:lnTo>
                <a:lnTo>
                  <a:pt x="3851252" y="673100"/>
                </a:lnTo>
                <a:lnTo>
                  <a:pt x="3882301" y="698500"/>
                </a:lnTo>
                <a:lnTo>
                  <a:pt x="3912707" y="736600"/>
                </a:lnTo>
                <a:lnTo>
                  <a:pt x="3942459" y="774700"/>
                </a:lnTo>
                <a:lnTo>
                  <a:pt x="3971548" y="800100"/>
                </a:lnTo>
                <a:lnTo>
                  <a:pt x="3999964" y="838200"/>
                </a:lnTo>
                <a:lnTo>
                  <a:pt x="4027696" y="876300"/>
                </a:lnTo>
                <a:lnTo>
                  <a:pt x="4054734" y="914400"/>
                </a:lnTo>
                <a:lnTo>
                  <a:pt x="4081069" y="939800"/>
                </a:lnTo>
                <a:lnTo>
                  <a:pt x="4106690" y="977900"/>
                </a:lnTo>
                <a:lnTo>
                  <a:pt x="4131586" y="1016000"/>
                </a:lnTo>
                <a:lnTo>
                  <a:pt x="4155748" y="1054100"/>
                </a:lnTo>
                <a:lnTo>
                  <a:pt x="4179166" y="1092200"/>
                </a:lnTo>
                <a:lnTo>
                  <a:pt x="4201829" y="1130300"/>
                </a:lnTo>
                <a:lnTo>
                  <a:pt x="4223728" y="1168400"/>
                </a:lnTo>
                <a:lnTo>
                  <a:pt x="4244852" y="1219200"/>
                </a:lnTo>
                <a:lnTo>
                  <a:pt x="4265191" y="1257300"/>
                </a:lnTo>
                <a:lnTo>
                  <a:pt x="4284735" y="1295400"/>
                </a:lnTo>
                <a:lnTo>
                  <a:pt x="4303473" y="1333500"/>
                </a:lnTo>
                <a:lnTo>
                  <a:pt x="4321397" y="1384300"/>
                </a:lnTo>
                <a:lnTo>
                  <a:pt x="4338495" y="1422400"/>
                </a:lnTo>
                <a:lnTo>
                  <a:pt x="4354757" y="1460500"/>
                </a:lnTo>
                <a:lnTo>
                  <a:pt x="4370174" y="1511300"/>
                </a:lnTo>
                <a:lnTo>
                  <a:pt x="4384735" y="1549400"/>
                </a:lnTo>
                <a:lnTo>
                  <a:pt x="4398429" y="1587500"/>
                </a:lnTo>
                <a:lnTo>
                  <a:pt x="4411248" y="1638300"/>
                </a:lnTo>
                <a:lnTo>
                  <a:pt x="4423181" y="1676400"/>
                </a:lnTo>
                <a:lnTo>
                  <a:pt x="4434217" y="1727200"/>
                </a:lnTo>
                <a:lnTo>
                  <a:pt x="4444346" y="1778000"/>
                </a:lnTo>
                <a:lnTo>
                  <a:pt x="4453559" y="1816100"/>
                </a:lnTo>
                <a:lnTo>
                  <a:pt x="4461846" y="1866900"/>
                </a:lnTo>
                <a:lnTo>
                  <a:pt x="4469195" y="1905000"/>
                </a:lnTo>
                <a:lnTo>
                  <a:pt x="4475597" y="1955800"/>
                </a:lnTo>
                <a:lnTo>
                  <a:pt x="4481042" y="2006600"/>
                </a:lnTo>
                <a:lnTo>
                  <a:pt x="4485520" y="2057400"/>
                </a:lnTo>
                <a:lnTo>
                  <a:pt x="4489021" y="2095500"/>
                </a:lnTo>
                <a:lnTo>
                  <a:pt x="4491533" y="2146300"/>
                </a:lnTo>
                <a:lnTo>
                  <a:pt x="4493049" y="2197100"/>
                </a:lnTo>
                <a:lnTo>
                  <a:pt x="4493556" y="2247900"/>
                </a:lnTo>
                <a:lnTo>
                  <a:pt x="4493049" y="2286000"/>
                </a:lnTo>
                <a:lnTo>
                  <a:pt x="4491533" y="2336800"/>
                </a:lnTo>
                <a:lnTo>
                  <a:pt x="4489021" y="2387600"/>
                </a:lnTo>
                <a:lnTo>
                  <a:pt x="4485520" y="2438400"/>
                </a:lnTo>
                <a:lnTo>
                  <a:pt x="4481042" y="2476500"/>
                </a:lnTo>
                <a:lnTo>
                  <a:pt x="4475597" y="2527300"/>
                </a:lnTo>
                <a:lnTo>
                  <a:pt x="4469195" y="2578100"/>
                </a:lnTo>
                <a:lnTo>
                  <a:pt x="4461846" y="2616200"/>
                </a:lnTo>
                <a:lnTo>
                  <a:pt x="4453559" y="2667000"/>
                </a:lnTo>
                <a:lnTo>
                  <a:pt x="4444346" y="2717800"/>
                </a:lnTo>
                <a:lnTo>
                  <a:pt x="4434217" y="2755900"/>
                </a:lnTo>
                <a:lnTo>
                  <a:pt x="4423181" y="2806700"/>
                </a:lnTo>
                <a:lnTo>
                  <a:pt x="4411248" y="2844800"/>
                </a:lnTo>
                <a:lnTo>
                  <a:pt x="4398429" y="2895600"/>
                </a:lnTo>
                <a:lnTo>
                  <a:pt x="4384735" y="2933700"/>
                </a:lnTo>
                <a:lnTo>
                  <a:pt x="4370174" y="2984500"/>
                </a:lnTo>
                <a:lnTo>
                  <a:pt x="4354757" y="3022600"/>
                </a:lnTo>
                <a:lnTo>
                  <a:pt x="4338495" y="3060700"/>
                </a:lnTo>
                <a:lnTo>
                  <a:pt x="4321397" y="3111500"/>
                </a:lnTo>
                <a:lnTo>
                  <a:pt x="4303473" y="3149600"/>
                </a:lnTo>
                <a:lnTo>
                  <a:pt x="4284735" y="3187700"/>
                </a:lnTo>
                <a:lnTo>
                  <a:pt x="4265191" y="3225800"/>
                </a:lnTo>
                <a:lnTo>
                  <a:pt x="4244852" y="3276600"/>
                </a:lnTo>
                <a:lnTo>
                  <a:pt x="4223728" y="3314700"/>
                </a:lnTo>
                <a:lnTo>
                  <a:pt x="4201829" y="3352800"/>
                </a:lnTo>
                <a:lnTo>
                  <a:pt x="4179166" y="3390900"/>
                </a:lnTo>
                <a:lnTo>
                  <a:pt x="4155748" y="3429000"/>
                </a:lnTo>
                <a:lnTo>
                  <a:pt x="4131586" y="3467100"/>
                </a:lnTo>
                <a:lnTo>
                  <a:pt x="4106690" y="3505200"/>
                </a:lnTo>
                <a:lnTo>
                  <a:pt x="4081069" y="3543300"/>
                </a:lnTo>
                <a:lnTo>
                  <a:pt x="4054734" y="3581400"/>
                </a:lnTo>
                <a:lnTo>
                  <a:pt x="4027696" y="3606800"/>
                </a:lnTo>
                <a:lnTo>
                  <a:pt x="3999964" y="3644900"/>
                </a:lnTo>
                <a:lnTo>
                  <a:pt x="3971548" y="3683000"/>
                </a:lnTo>
                <a:lnTo>
                  <a:pt x="3942459" y="3721100"/>
                </a:lnTo>
                <a:lnTo>
                  <a:pt x="3912707" y="3746500"/>
                </a:lnTo>
                <a:lnTo>
                  <a:pt x="3882301" y="3784600"/>
                </a:lnTo>
                <a:lnTo>
                  <a:pt x="3851252" y="3810000"/>
                </a:lnTo>
                <a:lnTo>
                  <a:pt x="3819570" y="3848100"/>
                </a:lnTo>
                <a:lnTo>
                  <a:pt x="3787266" y="3873500"/>
                </a:lnTo>
                <a:lnTo>
                  <a:pt x="3754349" y="3911600"/>
                </a:lnTo>
                <a:lnTo>
                  <a:pt x="3720829" y="3937000"/>
                </a:lnTo>
                <a:lnTo>
                  <a:pt x="3686717" y="3962400"/>
                </a:lnTo>
                <a:lnTo>
                  <a:pt x="3652023" y="4000500"/>
                </a:lnTo>
                <a:lnTo>
                  <a:pt x="3616756" y="4025900"/>
                </a:lnTo>
                <a:lnTo>
                  <a:pt x="3580928" y="4051300"/>
                </a:lnTo>
                <a:lnTo>
                  <a:pt x="3544548" y="4076700"/>
                </a:lnTo>
                <a:lnTo>
                  <a:pt x="3507626" y="4102100"/>
                </a:lnTo>
                <a:lnTo>
                  <a:pt x="3432197" y="4152900"/>
                </a:lnTo>
                <a:lnTo>
                  <a:pt x="3354723" y="4203700"/>
                </a:lnTo>
                <a:lnTo>
                  <a:pt x="3315244" y="4216400"/>
                </a:lnTo>
                <a:lnTo>
                  <a:pt x="3234854" y="4267200"/>
                </a:lnTo>
                <a:lnTo>
                  <a:pt x="3193963" y="4279900"/>
                </a:lnTo>
                <a:lnTo>
                  <a:pt x="3152621" y="4305300"/>
                </a:lnTo>
                <a:lnTo>
                  <a:pt x="3068626" y="4330700"/>
                </a:lnTo>
                <a:lnTo>
                  <a:pt x="3025994" y="4356100"/>
                </a:lnTo>
                <a:lnTo>
                  <a:pt x="2716653" y="4445000"/>
                </a:lnTo>
                <a:close/>
              </a:path>
              <a:path w="4493895" h="4483100">
                <a:moveTo>
                  <a:pt x="2578790" y="4470400"/>
                </a:moveTo>
                <a:lnTo>
                  <a:pt x="1914765" y="4470400"/>
                </a:lnTo>
                <a:lnTo>
                  <a:pt x="1822531" y="4445000"/>
                </a:lnTo>
                <a:lnTo>
                  <a:pt x="2671025" y="4445000"/>
                </a:lnTo>
                <a:lnTo>
                  <a:pt x="2578790" y="4470400"/>
                </a:lnTo>
                <a:close/>
              </a:path>
              <a:path w="4493895" h="4483100">
                <a:moveTo>
                  <a:pt x="2485321" y="4483100"/>
                </a:moveTo>
                <a:lnTo>
                  <a:pt x="2008235" y="4483100"/>
                </a:lnTo>
                <a:lnTo>
                  <a:pt x="1961351" y="4470400"/>
                </a:lnTo>
                <a:lnTo>
                  <a:pt x="2532205" y="4470400"/>
                </a:lnTo>
                <a:lnTo>
                  <a:pt x="2485321" y="4483100"/>
                </a:lnTo>
                <a:close/>
              </a:path>
            </a:pathLst>
          </a:custGeom>
          <a:solidFill>
            <a:srgbClr val="054B7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6770" y="3826072"/>
            <a:ext cx="2362199" cy="2143124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17870650" y="1712892"/>
            <a:ext cx="417830" cy="1715770"/>
          </a:xfrm>
          <a:custGeom>
            <a:avLst/>
            <a:gdLst/>
            <a:ahLst/>
            <a:cxnLst/>
            <a:rect l="l" t="t" r="r" b="b"/>
            <a:pathLst>
              <a:path w="417830" h="1715770">
                <a:moveTo>
                  <a:pt x="0" y="1715600"/>
                </a:moveTo>
                <a:lnTo>
                  <a:pt x="0" y="0"/>
                </a:lnTo>
                <a:lnTo>
                  <a:pt x="417349" y="0"/>
                </a:lnTo>
                <a:lnTo>
                  <a:pt x="417349" y="1715600"/>
                </a:lnTo>
                <a:lnTo>
                  <a:pt x="0" y="1715600"/>
                </a:lnTo>
                <a:close/>
              </a:path>
            </a:pathLst>
          </a:custGeom>
          <a:solidFill>
            <a:srgbClr val="8EB4A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5582742" y="5464644"/>
            <a:ext cx="2118995" cy="1130935"/>
            <a:chOff x="5582742" y="5464644"/>
            <a:chExt cx="2118995" cy="1130935"/>
          </a:xfrm>
        </p:grpSpPr>
        <p:sp>
          <p:nvSpPr>
            <p:cNvPr id="7" name="object 7" descr=""/>
            <p:cNvSpPr/>
            <p:nvPr/>
          </p:nvSpPr>
          <p:spPr>
            <a:xfrm>
              <a:off x="5601792" y="5499424"/>
              <a:ext cx="2080895" cy="1076960"/>
            </a:xfrm>
            <a:custGeom>
              <a:avLst/>
              <a:gdLst/>
              <a:ahLst/>
              <a:cxnLst/>
              <a:rect l="l" t="t" r="r" b="b"/>
              <a:pathLst>
                <a:path w="2080895" h="1076959">
                  <a:moveTo>
                    <a:pt x="0" y="1076730"/>
                  </a:moveTo>
                  <a:lnTo>
                    <a:pt x="2080385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588235" y="5483694"/>
              <a:ext cx="93980" cy="101600"/>
            </a:xfrm>
            <a:custGeom>
              <a:avLst/>
              <a:gdLst/>
              <a:ahLst/>
              <a:cxnLst/>
              <a:rect l="l" t="t" r="r" b="b"/>
              <a:pathLst>
                <a:path w="93979" h="101600">
                  <a:moveTo>
                    <a:pt x="0" y="0"/>
                  </a:moveTo>
                  <a:lnTo>
                    <a:pt x="93942" y="15729"/>
                  </a:lnTo>
                  <a:lnTo>
                    <a:pt x="52537" y="101509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 descr=""/>
          <p:cNvGrpSpPr/>
          <p:nvPr/>
        </p:nvGrpSpPr>
        <p:grpSpPr>
          <a:xfrm>
            <a:off x="0" y="0"/>
            <a:ext cx="2571750" cy="3307079"/>
            <a:chOff x="0" y="0"/>
            <a:chExt cx="2571750" cy="3307079"/>
          </a:xfrm>
        </p:grpSpPr>
        <p:sp>
          <p:nvSpPr>
            <p:cNvPr id="10" name="object 10" descr=""/>
            <p:cNvSpPr/>
            <p:nvPr/>
          </p:nvSpPr>
          <p:spPr>
            <a:xfrm>
              <a:off x="0" y="0"/>
              <a:ext cx="2571750" cy="2697480"/>
            </a:xfrm>
            <a:custGeom>
              <a:avLst/>
              <a:gdLst/>
              <a:ahLst/>
              <a:cxnLst/>
              <a:rect l="l" t="t" r="r" b="b"/>
              <a:pathLst>
                <a:path w="2571750" h="2697480">
                  <a:moveTo>
                    <a:pt x="1028699" y="2697040"/>
                  </a:moveTo>
                  <a:lnTo>
                    <a:pt x="980637" y="2696306"/>
                  </a:lnTo>
                  <a:lnTo>
                    <a:pt x="932941" y="2694117"/>
                  </a:lnTo>
                  <a:lnTo>
                    <a:pt x="885633" y="2690496"/>
                  </a:lnTo>
                  <a:lnTo>
                    <a:pt x="838733" y="2685463"/>
                  </a:lnTo>
                  <a:lnTo>
                    <a:pt x="792263" y="2679039"/>
                  </a:lnTo>
                  <a:lnTo>
                    <a:pt x="746244" y="2671247"/>
                  </a:lnTo>
                  <a:lnTo>
                    <a:pt x="700698" y="2662107"/>
                  </a:lnTo>
                  <a:lnTo>
                    <a:pt x="655646" y="2651640"/>
                  </a:lnTo>
                  <a:lnTo>
                    <a:pt x="611110" y="2639869"/>
                  </a:lnTo>
                  <a:lnTo>
                    <a:pt x="567110" y="2626814"/>
                  </a:lnTo>
                  <a:lnTo>
                    <a:pt x="523668" y="2612497"/>
                  </a:lnTo>
                  <a:lnTo>
                    <a:pt x="480806" y="2596940"/>
                  </a:lnTo>
                  <a:lnTo>
                    <a:pt x="438544" y="2580162"/>
                  </a:lnTo>
                  <a:lnTo>
                    <a:pt x="396904" y="2562186"/>
                  </a:lnTo>
                  <a:lnTo>
                    <a:pt x="355908" y="2543034"/>
                  </a:lnTo>
                  <a:lnTo>
                    <a:pt x="315577" y="2522725"/>
                  </a:lnTo>
                  <a:lnTo>
                    <a:pt x="275931" y="2501283"/>
                  </a:lnTo>
                  <a:lnTo>
                    <a:pt x="236993" y="2478728"/>
                  </a:lnTo>
                  <a:lnTo>
                    <a:pt x="198784" y="2455081"/>
                  </a:lnTo>
                  <a:lnTo>
                    <a:pt x="161325" y="2430364"/>
                  </a:lnTo>
                  <a:lnTo>
                    <a:pt x="124637" y="2404598"/>
                  </a:lnTo>
                  <a:lnTo>
                    <a:pt x="88742" y="2377805"/>
                  </a:lnTo>
                  <a:lnTo>
                    <a:pt x="53662" y="2350005"/>
                  </a:lnTo>
                  <a:lnTo>
                    <a:pt x="19416" y="2321221"/>
                  </a:lnTo>
                  <a:lnTo>
                    <a:pt x="0" y="2303921"/>
                  </a:lnTo>
                  <a:lnTo>
                    <a:pt x="0" y="4059"/>
                  </a:lnTo>
                  <a:lnTo>
                    <a:pt x="4556" y="0"/>
                  </a:lnTo>
                  <a:lnTo>
                    <a:pt x="2052843" y="0"/>
                  </a:lnTo>
                  <a:lnTo>
                    <a:pt x="2103881" y="47197"/>
                  </a:lnTo>
                  <a:lnTo>
                    <a:pt x="2135492" y="78808"/>
                  </a:lnTo>
                  <a:lnTo>
                    <a:pt x="2166182" y="111319"/>
                  </a:lnTo>
                  <a:lnTo>
                    <a:pt x="2195930" y="144707"/>
                  </a:lnTo>
                  <a:lnTo>
                    <a:pt x="2224715" y="178952"/>
                  </a:lnTo>
                  <a:lnTo>
                    <a:pt x="2252514" y="214033"/>
                  </a:lnTo>
                  <a:lnTo>
                    <a:pt x="2279307" y="249928"/>
                  </a:lnTo>
                  <a:lnTo>
                    <a:pt x="2305073" y="286616"/>
                  </a:lnTo>
                  <a:lnTo>
                    <a:pt x="2329790" y="324075"/>
                  </a:lnTo>
                  <a:lnTo>
                    <a:pt x="2353437" y="362284"/>
                  </a:lnTo>
                  <a:lnTo>
                    <a:pt x="2375992" y="401222"/>
                  </a:lnTo>
                  <a:lnTo>
                    <a:pt x="2397435" y="440867"/>
                  </a:lnTo>
                  <a:lnTo>
                    <a:pt x="2417743" y="481199"/>
                  </a:lnTo>
                  <a:lnTo>
                    <a:pt x="2436896" y="522195"/>
                  </a:lnTo>
                  <a:lnTo>
                    <a:pt x="2454871" y="563834"/>
                  </a:lnTo>
                  <a:lnTo>
                    <a:pt x="2471649" y="606096"/>
                  </a:lnTo>
                  <a:lnTo>
                    <a:pt x="2487207" y="648959"/>
                  </a:lnTo>
                  <a:lnTo>
                    <a:pt x="2501524" y="692400"/>
                  </a:lnTo>
                  <a:lnTo>
                    <a:pt x="2514579" y="736400"/>
                  </a:lnTo>
                  <a:lnTo>
                    <a:pt x="2526350" y="780937"/>
                  </a:lnTo>
                  <a:lnTo>
                    <a:pt x="2536816" y="825989"/>
                  </a:lnTo>
                  <a:lnTo>
                    <a:pt x="2545956" y="871535"/>
                  </a:lnTo>
                  <a:lnTo>
                    <a:pt x="2553749" y="917553"/>
                  </a:lnTo>
                  <a:lnTo>
                    <a:pt x="2560172" y="964023"/>
                  </a:lnTo>
                  <a:lnTo>
                    <a:pt x="2565205" y="1010923"/>
                  </a:lnTo>
                  <a:lnTo>
                    <a:pt x="2568827" y="1058232"/>
                  </a:lnTo>
                  <a:lnTo>
                    <a:pt x="2571015" y="1105928"/>
                  </a:lnTo>
                  <a:lnTo>
                    <a:pt x="2571749" y="1153990"/>
                  </a:lnTo>
                  <a:lnTo>
                    <a:pt x="2571015" y="1202052"/>
                  </a:lnTo>
                  <a:lnTo>
                    <a:pt x="2568827" y="1249748"/>
                  </a:lnTo>
                  <a:lnTo>
                    <a:pt x="2565205" y="1297057"/>
                  </a:lnTo>
                  <a:lnTo>
                    <a:pt x="2560172" y="1343957"/>
                  </a:lnTo>
                  <a:lnTo>
                    <a:pt x="2553749" y="1390427"/>
                  </a:lnTo>
                  <a:lnTo>
                    <a:pt x="2545956" y="1436445"/>
                  </a:lnTo>
                  <a:lnTo>
                    <a:pt x="2536816" y="1481991"/>
                  </a:lnTo>
                  <a:lnTo>
                    <a:pt x="2526350" y="1527043"/>
                  </a:lnTo>
                  <a:lnTo>
                    <a:pt x="2514579" y="1571580"/>
                  </a:lnTo>
                  <a:lnTo>
                    <a:pt x="2501524" y="1615580"/>
                  </a:lnTo>
                  <a:lnTo>
                    <a:pt x="2487207" y="1659022"/>
                  </a:lnTo>
                  <a:lnTo>
                    <a:pt x="2471649" y="1701884"/>
                  </a:lnTo>
                  <a:lnTo>
                    <a:pt x="2454871" y="1744146"/>
                  </a:lnTo>
                  <a:lnTo>
                    <a:pt x="2436896" y="1785785"/>
                  </a:lnTo>
                  <a:lnTo>
                    <a:pt x="2417743" y="1826782"/>
                  </a:lnTo>
                  <a:lnTo>
                    <a:pt x="2397435" y="1867113"/>
                  </a:lnTo>
                  <a:lnTo>
                    <a:pt x="2375992" y="1906758"/>
                  </a:lnTo>
                  <a:lnTo>
                    <a:pt x="2353437" y="1945696"/>
                  </a:lnTo>
                  <a:lnTo>
                    <a:pt x="2329790" y="1983906"/>
                  </a:lnTo>
                  <a:lnTo>
                    <a:pt x="2305073" y="2021365"/>
                  </a:lnTo>
                  <a:lnTo>
                    <a:pt x="2279307" y="2058052"/>
                  </a:lnTo>
                  <a:lnTo>
                    <a:pt x="2252514" y="2093947"/>
                  </a:lnTo>
                  <a:lnTo>
                    <a:pt x="2224715" y="2129028"/>
                  </a:lnTo>
                  <a:lnTo>
                    <a:pt x="2195930" y="2163273"/>
                  </a:lnTo>
                  <a:lnTo>
                    <a:pt x="2166182" y="2196662"/>
                  </a:lnTo>
                  <a:lnTo>
                    <a:pt x="2135492" y="2229172"/>
                  </a:lnTo>
                  <a:lnTo>
                    <a:pt x="2103881" y="2260783"/>
                  </a:lnTo>
                  <a:lnTo>
                    <a:pt x="2071371" y="2291473"/>
                  </a:lnTo>
                  <a:lnTo>
                    <a:pt x="2037983" y="2321221"/>
                  </a:lnTo>
                  <a:lnTo>
                    <a:pt x="2003737" y="2350005"/>
                  </a:lnTo>
                  <a:lnTo>
                    <a:pt x="1968657" y="2377805"/>
                  </a:lnTo>
                  <a:lnTo>
                    <a:pt x="1932762" y="2404598"/>
                  </a:lnTo>
                  <a:lnTo>
                    <a:pt x="1896074" y="2430364"/>
                  </a:lnTo>
                  <a:lnTo>
                    <a:pt x="1858615" y="2455081"/>
                  </a:lnTo>
                  <a:lnTo>
                    <a:pt x="1820406" y="2478728"/>
                  </a:lnTo>
                  <a:lnTo>
                    <a:pt x="1781468" y="2501283"/>
                  </a:lnTo>
                  <a:lnTo>
                    <a:pt x="1741822" y="2522725"/>
                  </a:lnTo>
                  <a:lnTo>
                    <a:pt x="1701491" y="2543034"/>
                  </a:lnTo>
                  <a:lnTo>
                    <a:pt x="1660495" y="2562186"/>
                  </a:lnTo>
                  <a:lnTo>
                    <a:pt x="1618855" y="2580162"/>
                  </a:lnTo>
                  <a:lnTo>
                    <a:pt x="1576593" y="2596940"/>
                  </a:lnTo>
                  <a:lnTo>
                    <a:pt x="1533731" y="2612497"/>
                  </a:lnTo>
                  <a:lnTo>
                    <a:pt x="1490289" y="2626814"/>
                  </a:lnTo>
                  <a:lnTo>
                    <a:pt x="1446289" y="2639869"/>
                  </a:lnTo>
                  <a:lnTo>
                    <a:pt x="1401753" y="2651640"/>
                  </a:lnTo>
                  <a:lnTo>
                    <a:pt x="1356701" y="2662107"/>
                  </a:lnTo>
                  <a:lnTo>
                    <a:pt x="1311155" y="2671247"/>
                  </a:lnTo>
                  <a:lnTo>
                    <a:pt x="1265136" y="2679039"/>
                  </a:lnTo>
                  <a:lnTo>
                    <a:pt x="1218666" y="2685463"/>
                  </a:lnTo>
                  <a:lnTo>
                    <a:pt x="1171766" y="2690496"/>
                  </a:lnTo>
                  <a:lnTo>
                    <a:pt x="1124458" y="2694117"/>
                  </a:lnTo>
                  <a:lnTo>
                    <a:pt x="1076762" y="2696306"/>
                  </a:lnTo>
                  <a:lnTo>
                    <a:pt x="1028699" y="2697040"/>
                  </a:lnTo>
                  <a:close/>
                </a:path>
              </a:pathLst>
            </a:custGeom>
            <a:solidFill>
              <a:srgbClr val="0541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83297" y="1391188"/>
              <a:ext cx="1915795" cy="1915795"/>
            </a:xfrm>
            <a:custGeom>
              <a:avLst/>
              <a:gdLst/>
              <a:ahLst/>
              <a:cxnLst/>
              <a:rect l="l" t="t" r="r" b="b"/>
              <a:pathLst>
                <a:path w="1915795" h="1915795">
                  <a:moveTo>
                    <a:pt x="957812" y="1915623"/>
                  </a:moveTo>
                  <a:lnTo>
                    <a:pt x="910007" y="1914451"/>
                  </a:lnTo>
                  <a:lnTo>
                    <a:pt x="862809" y="1910971"/>
                  </a:lnTo>
                  <a:lnTo>
                    <a:pt x="816273" y="1905238"/>
                  </a:lnTo>
                  <a:lnTo>
                    <a:pt x="770453" y="1897307"/>
                  </a:lnTo>
                  <a:lnTo>
                    <a:pt x="725405" y="1887233"/>
                  </a:lnTo>
                  <a:lnTo>
                    <a:pt x="681183" y="1875070"/>
                  </a:lnTo>
                  <a:lnTo>
                    <a:pt x="637842" y="1860875"/>
                  </a:lnTo>
                  <a:lnTo>
                    <a:pt x="595436" y="1844700"/>
                  </a:lnTo>
                  <a:lnTo>
                    <a:pt x="554022" y="1826602"/>
                  </a:lnTo>
                  <a:lnTo>
                    <a:pt x="513654" y="1806635"/>
                  </a:lnTo>
                  <a:lnTo>
                    <a:pt x="474385" y="1784854"/>
                  </a:lnTo>
                  <a:lnTo>
                    <a:pt x="436273" y="1761314"/>
                  </a:lnTo>
                  <a:lnTo>
                    <a:pt x="399371" y="1736070"/>
                  </a:lnTo>
                  <a:lnTo>
                    <a:pt x="363733" y="1709176"/>
                  </a:lnTo>
                  <a:lnTo>
                    <a:pt x="329416" y="1680688"/>
                  </a:lnTo>
                  <a:lnTo>
                    <a:pt x="296474" y="1650661"/>
                  </a:lnTo>
                  <a:lnTo>
                    <a:pt x="264962" y="1619148"/>
                  </a:lnTo>
                  <a:lnTo>
                    <a:pt x="234935" y="1586206"/>
                  </a:lnTo>
                  <a:lnTo>
                    <a:pt x="206447" y="1551889"/>
                  </a:lnTo>
                  <a:lnTo>
                    <a:pt x="179553" y="1516252"/>
                  </a:lnTo>
                  <a:lnTo>
                    <a:pt x="154309" y="1479350"/>
                  </a:lnTo>
                  <a:lnTo>
                    <a:pt x="130769" y="1441237"/>
                  </a:lnTo>
                  <a:lnTo>
                    <a:pt x="108988" y="1401969"/>
                  </a:lnTo>
                  <a:lnTo>
                    <a:pt x="89021" y="1361601"/>
                  </a:lnTo>
                  <a:lnTo>
                    <a:pt x="70923" y="1320186"/>
                  </a:lnTo>
                  <a:lnTo>
                    <a:pt x="54748" y="1277781"/>
                  </a:lnTo>
                  <a:lnTo>
                    <a:pt x="40552" y="1234440"/>
                  </a:lnTo>
                  <a:lnTo>
                    <a:pt x="28390" y="1190218"/>
                  </a:lnTo>
                  <a:lnTo>
                    <a:pt x="18316" y="1145170"/>
                  </a:lnTo>
                  <a:lnTo>
                    <a:pt x="10385" y="1099350"/>
                  </a:lnTo>
                  <a:lnTo>
                    <a:pt x="4652" y="1052814"/>
                  </a:lnTo>
                  <a:lnTo>
                    <a:pt x="1172" y="1005616"/>
                  </a:lnTo>
                  <a:lnTo>
                    <a:pt x="0" y="957811"/>
                  </a:lnTo>
                  <a:lnTo>
                    <a:pt x="1172" y="910007"/>
                  </a:lnTo>
                  <a:lnTo>
                    <a:pt x="4652" y="862809"/>
                  </a:lnTo>
                  <a:lnTo>
                    <a:pt x="10385" y="816273"/>
                  </a:lnTo>
                  <a:lnTo>
                    <a:pt x="18316" y="770453"/>
                  </a:lnTo>
                  <a:lnTo>
                    <a:pt x="28390" y="725405"/>
                  </a:lnTo>
                  <a:lnTo>
                    <a:pt x="40552" y="681183"/>
                  </a:lnTo>
                  <a:lnTo>
                    <a:pt x="54748" y="637842"/>
                  </a:lnTo>
                  <a:lnTo>
                    <a:pt x="70923" y="595436"/>
                  </a:lnTo>
                  <a:lnTo>
                    <a:pt x="89021" y="554022"/>
                  </a:lnTo>
                  <a:lnTo>
                    <a:pt x="108988" y="513653"/>
                  </a:lnTo>
                  <a:lnTo>
                    <a:pt x="130769" y="474385"/>
                  </a:lnTo>
                  <a:lnTo>
                    <a:pt x="154309" y="436273"/>
                  </a:lnTo>
                  <a:lnTo>
                    <a:pt x="179553" y="399371"/>
                  </a:lnTo>
                  <a:lnTo>
                    <a:pt x="206447" y="363733"/>
                  </a:lnTo>
                  <a:lnTo>
                    <a:pt x="234935" y="329416"/>
                  </a:lnTo>
                  <a:lnTo>
                    <a:pt x="264962" y="296474"/>
                  </a:lnTo>
                  <a:lnTo>
                    <a:pt x="296474" y="264962"/>
                  </a:lnTo>
                  <a:lnTo>
                    <a:pt x="329416" y="234935"/>
                  </a:lnTo>
                  <a:lnTo>
                    <a:pt x="363733" y="206447"/>
                  </a:lnTo>
                  <a:lnTo>
                    <a:pt x="399371" y="179553"/>
                  </a:lnTo>
                  <a:lnTo>
                    <a:pt x="436273" y="154309"/>
                  </a:lnTo>
                  <a:lnTo>
                    <a:pt x="474385" y="130769"/>
                  </a:lnTo>
                  <a:lnTo>
                    <a:pt x="513654" y="108988"/>
                  </a:lnTo>
                  <a:lnTo>
                    <a:pt x="554022" y="89021"/>
                  </a:lnTo>
                  <a:lnTo>
                    <a:pt x="595436" y="70923"/>
                  </a:lnTo>
                  <a:lnTo>
                    <a:pt x="637842" y="54748"/>
                  </a:lnTo>
                  <a:lnTo>
                    <a:pt x="681183" y="40552"/>
                  </a:lnTo>
                  <a:lnTo>
                    <a:pt x="725405" y="28390"/>
                  </a:lnTo>
                  <a:lnTo>
                    <a:pt x="770453" y="18316"/>
                  </a:lnTo>
                  <a:lnTo>
                    <a:pt x="816273" y="10385"/>
                  </a:lnTo>
                  <a:lnTo>
                    <a:pt x="862809" y="4652"/>
                  </a:lnTo>
                  <a:lnTo>
                    <a:pt x="910007" y="1172"/>
                  </a:lnTo>
                  <a:lnTo>
                    <a:pt x="957812" y="0"/>
                  </a:lnTo>
                  <a:lnTo>
                    <a:pt x="1005616" y="1172"/>
                  </a:lnTo>
                  <a:lnTo>
                    <a:pt x="1052814" y="4652"/>
                  </a:lnTo>
                  <a:lnTo>
                    <a:pt x="1099350" y="10385"/>
                  </a:lnTo>
                  <a:lnTo>
                    <a:pt x="1145170" y="18316"/>
                  </a:lnTo>
                  <a:lnTo>
                    <a:pt x="1190218" y="28390"/>
                  </a:lnTo>
                  <a:lnTo>
                    <a:pt x="1234440" y="40552"/>
                  </a:lnTo>
                  <a:lnTo>
                    <a:pt x="1277781" y="54748"/>
                  </a:lnTo>
                  <a:lnTo>
                    <a:pt x="1320186" y="70923"/>
                  </a:lnTo>
                  <a:lnTo>
                    <a:pt x="1361601" y="89021"/>
                  </a:lnTo>
                  <a:lnTo>
                    <a:pt x="1401969" y="108988"/>
                  </a:lnTo>
                  <a:lnTo>
                    <a:pt x="1441238" y="130769"/>
                  </a:lnTo>
                  <a:lnTo>
                    <a:pt x="1479350" y="154309"/>
                  </a:lnTo>
                  <a:lnTo>
                    <a:pt x="1516252" y="179553"/>
                  </a:lnTo>
                  <a:lnTo>
                    <a:pt x="1551889" y="206447"/>
                  </a:lnTo>
                  <a:lnTo>
                    <a:pt x="1586206" y="234935"/>
                  </a:lnTo>
                  <a:lnTo>
                    <a:pt x="1619149" y="264962"/>
                  </a:lnTo>
                  <a:lnTo>
                    <a:pt x="1650661" y="296474"/>
                  </a:lnTo>
                  <a:lnTo>
                    <a:pt x="1680688" y="329416"/>
                  </a:lnTo>
                  <a:lnTo>
                    <a:pt x="1709176" y="363733"/>
                  </a:lnTo>
                  <a:lnTo>
                    <a:pt x="1736070" y="399371"/>
                  </a:lnTo>
                  <a:lnTo>
                    <a:pt x="1761314" y="436273"/>
                  </a:lnTo>
                  <a:lnTo>
                    <a:pt x="1784854" y="474385"/>
                  </a:lnTo>
                  <a:lnTo>
                    <a:pt x="1806635" y="513653"/>
                  </a:lnTo>
                  <a:lnTo>
                    <a:pt x="1826602" y="554022"/>
                  </a:lnTo>
                  <a:lnTo>
                    <a:pt x="1844700" y="595436"/>
                  </a:lnTo>
                  <a:lnTo>
                    <a:pt x="1860875" y="637842"/>
                  </a:lnTo>
                  <a:lnTo>
                    <a:pt x="1875071" y="681183"/>
                  </a:lnTo>
                  <a:lnTo>
                    <a:pt x="1887233" y="725405"/>
                  </a:lnTo>
                  <a:lnTo>
                    <a:pt x="1897307" y="770453"/>
                  </a:lnTo>
                  <a:lnTo>
                    <a:pt x="1905238" y="816273"/>
                  </a:lnTo>
                  <a:lnTo>
                    <a:pt x="1910971" y="862809"/>
                  </a:lnTo>
                  <a:lnTo>
                    <a:pt x="1914451" y="910007"/>
                  </a:lnTo>
                  <a:lnTo>
                    <a:pt x="1915624" y="957811"/>
                  </a:lnTo>
                  <a:lnTo>
                    <a:pt x="1914451" y="1005616"/>
                  </a:lnTo>
                  <a:lnTo>
                    <a:pt x="1910971" y="1052814"/>
                  </a:lnTo>
                  <a:lnTo>
                    <a:pt x="1905238" y="1099350"/>
                  </a:lnTo>
                  <a:lnTo>
                    <a:pt x="1897307" y="1145170"/>
                  </a:lnTo>
                  <a:lnTo>
                    <a:pt x="1887233" y="1190218"/>
                  </a:lnTo>
                  <a:lnTo>
                    <a:pt x="1875071" y="1234440"/>
                  </a:lnTo>
                  <a:lnTo>
                    <a:pt x="1860875" y="1277781"/>
                  </a:lnTo>
                  <a:lnTo>
                    <a:pt x="1844700" y="1320186"/>
                  </a:lnTo>
                  <a:lnTo>
                    <a:pt x="1826602" y="1361601"/>
                  </a:lnTo>
                  <a:lnTo>
                    <a:pt x="1806635" y="1401969"/>
                  </a:lnTo>
                  <a:lnTo>
                    <a:pt x="1784854" y="1441237"/>
                  </a:lnTo>
                  <a:lnTo>
                    <a:pt x="1761314" y="1479350"/>
                  </a:lnTo>
                  <a:lnTo>
                    <a:pt x="1736070" y="1516252"/>
                  </a:lnTo>
                  <a:lnTo>
                    <a:pt x="1709176" y="1551889"/>
                  </a:lnTo>
                  <a:lnTo>
                    <a:pt x="1680688" y="1586206"/>
                  </a:lnTo>
                  <a:lnTo>
                    <a:pt x="1650661" y="1619148"/>
                  </a:lnTo>
                  <a:lnTo>
                    <a:pt x="1619149" y="1650661"/>
                  </a:lnTo>
                  <a:lnTo>
                    <a:pt x="1586206" y="1680688"/>
                  </a:lnTo>
                  <a:lnTo>
                    <a:pt x="1551889" y="1709176"/>
                  </a:lnTo>
                  <a:lnTo>
                    <a:pt x="1516252" y="1736070"/>
                  </a:lnTo>
                  <a:lnTo>
                    <a:pt x="1479350" y="1761314"/>
                  </a:lnTo>
                  <a:lnTo>
                    <a:pt x="1441238" y="1784854"/>
                  </a:lnTo>
                  <a:lnTo>
                    <a:pt x="1401969" y="1806635"/>
                  </a:lnTo>
                  <a:lnTo>
                    <a:pt x="1361601" y="1826602"/>
                  </a:lnTo>
                  <a:lnTo>
                    <a:pt x="1320186" y="1844700"/>
                  </a:lnTo>
                  <a:lnTo>
                    <a:pt x="1277781" y="1860875"/>
                  </a:lnTo>
                  <a:lnTo>
                    <a:pt x="1234440" y="1875070"/>
                  </a:lnTo>
                  <a:lnTo>
                    <a:pt x="1190218" y="1887233"/>
                  </a:lnTo>
                  <a:lnTo>
                    <a:pt x="1145170" y="1897307"/>
                  </a:lnTo>
                  <a:lnTo>
                    <a:pt x="1099350" y="1905238"/>
                  </a:lnTo>
                  <a:lnTo>
                    <a:pt x="1052814" y="1910971"/>
                  </a:lnTo>
                  <a:lnTo>
                    <a:pt x="1005616" y="1914451"/>
                  </a:lnTo>
                  <a:lnTo>
                    <a:pt x="957812" y="1915623"/>
                  </a:lnTo>
                  <a:close/>
                </a:path>
              </a:pathLst>
            </a:custGeom>
            <a:solidFill>
              <a:srgbClr val="016B8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2" name="object 1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99102" y="169857"/>
            <a:ext cx="2924174" cy="2733674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3752" y="5230155"/>
            <a:ext cx="4408503" cy="4406899"/>
          </a:xfrm>
          <a:prstGeom prst="rect">
            <a:avLst/>
          </a:prstGeom>
        </p:spPr>
      </p:pic>
      <p:grpSp>
        <p:nvGrpSpPr>
          <p:cNvPr id="14" name="object 14" descr=""/>
          <p:cNvGrpSpPr/>
          <p:nvPr/>
        </p:nvGrpSpPr>
        <p:grpSpPr>
          <a:xfrm>
            <a:off x="15202696" y="6342957"/>
            <a:ext cx="3085465" cy="3944620"/>
            <a:chOff x="15202696" y="6342957"/>
            <a:chExt cx="3085465" cy="3944620"/>
          </a:xfrm>
        </p:grpSpPr>
        <p:sp>
          <p:nvSpPr>
            <p:cNvPr id="15" name="object 15" descr=""/>
            <p:cNvSpPr/>
            <p:nvPr/>
          </p:nvSpPr>
          <p:spPr>
            <a:xfrm>
              <a:off x="15202696" y="7556575"/>
              <a:ext cx="3085465" cy="2730500"/>
            </a:xfrm>
            <a:custGeom>
              <a:avLst/>
              <a:gdLst/>
              <a:ahLst/>
              <a:cxnLst/>
              <a:rect l="l" t="t" r="r" b="b"/>
              <a:pathLst>
                <a:path w="3085465" h="2730500">
                  <a:moveTo>
                    <a:pt x="2296445" y="12699"/>
                  </a:moveTo>
                  <a:lnTo>
                    <a:pt x="1816759" y="12699"/>
                  </a:lnTo>
                  <a:lnTo>
                    <a:pt x="1864126" y="0"/>
                  </a:lnTo>
                  <a:lnTo>
                    <a:pt x="2249077" y="0"/>
                  </a:lnTo>
                  <a:lnTo>
                    <a:pt x="2296445" y="12699"/>
                  </a:lnTo>
                  <a:close/>
                </a:path>
                <a:path w="3085465" h="2730500">
                  <a:moveTo>
                    <a:pt x="2390193" y="25399"/>
                  </a:moveTo>
                  <a:lnTo>
                    <a:pt x="1723010" y="25399"/>
                  </a:lnTo>
                  <a:lnTo>
                    <a:pt x="1769716" y="12699"/>
                  </a:lnTo>
                  <a:lnTo>
                    <a:pt x="2343488" y="12699"/>
                  </a:lnTo>
                  <a:lnTo>
                    <a:pt x="2390193" y="25399"/>
                  </a:lnTo>
                  <a:close/>
                </a:path>
                <a:path w="3085465" h="2730500">
                  <a:moveTo>
                    <a:pt x="3085302" y="2730423"/>
                  </a:moveTo>
                  <a:lnTo>
                    <a:pt x="114850" y="2730423"/>
                  </a:lnTo>
                  <a:lnTo>
                    <a:pt x="104846" y="2705099"/>
                  </a:lnTo>
                  <a:lnTo>
                    <a:pt x="90751" y="2654299"/>
                  </a:lnTo>
                  <a:lnTo>
                    <a:pt x="77623" y="2616199"/>
                  </a:lnTo>
                  <a:lnTo>
                    <a:pt x="65473" y="2565399"/>
                  </a:lnTo>
                  <a:lnTo>
                    <a:pt x="54316" y="2527299"/>
                  </a:lnTo>
                  <a:lnTo>
                    <a:pt x="44162" y="2476499"/>
                  </a:lnTo>
                  <a:lnTo>
                    <a:pt x="35025" y="2425699"/>
                  </a:lnTo>
                  <a:lnTo>
                    <a:pt x="26917" y="2387599"/>
                  </a:lnTo>
                  <a:lnTo>
                    <a:pt x="19850" y="2336799"/>
                  </a:lnTo>
                  <a:lnTo>
                    <a:pt x="13836" y="2285999"/>
                  </a:lnTo>
                  <a:lnTo>
                    <a:pt x="8888" y="2247899"/>
                  </a:lnTo>
                  <a:lnTo>
                    <a:pt x="5018" y="2197099"/>
                  </a:lnTo>
                  <a:lnTo>
                    <a:pt x="2238" y="2146299"/>
                  </a:lnTo>
                  <a:lnTo>
                    <a:pt x="561" y="2095499"/>
                  </a:lnTo>
                  <a:lnTo>
                    <a:pt x="0" y="2057399"/>
                  </a:lnTo>
                  <a:lnTo>
                    <a:pt x="561" y="2006599"/>
                  </a:lnTo>
                  <a:lnTo>
                    <a:pt x="2238" y="1955799"/>
                  </a:lnTo>
                  <a:lnTo>
                    <a:pt x="5018" y="1904999"/>
                  </a:lnTo>
                  <a:lnTo>
                    <a:pt x="8888" y="1854199"/>
                  </a:lnTo>
                  <a:lnTo>
                    <a:pt x="13836" y="1816099"/>
                  </a:lnTo>
                  <a:lnTo>
                    <a:pt x="19850" y="1765299"/>
                  </a:lnTo>
                  <a:lnTo>
                    <a:pt x="26917" y="1714499"/>
                  </a:lnTo>
                  <a:lnTo>
                    <a:pt x="35025" y="1676399"/>
                  </a:lnTo>
                  <a:lnTo>
                    <a:pt x="44162" y="1625599"/>
                  </a:lnTo>
                  <a:lnTo>
                    <a:pt x="54316" y="1574799"/>
                  </a:lnTo>
                  <a:lnTo>
                    <a:pt x="65473" y="1536699"/>
                  </a:lnTo>
                  <a:lnTo>
                    <a:pt x="77623" y="1485899"/>
                  </a:lnTo>
                  <a:lnTo>
                    <a:pt x="90751" y="1447799"/>
                  </a:lnTo>
                  <a:lnTo>
                    <a:pt x="104846" y="1396999"/>
                  </a:lnTo>
                  <a:lnTo>
                    <a:pt x="119897" y="1358899"/>
                  </a:lnTo>
                  <a:lnTo>
                    <a:pt x="135889" y="1320799"/>
                  </a:lnTo>
                  <a:lnTo>
                    <a:pt x="152811" y="1269999"/>
                  </a:lnTo>
                  <a:lnTo>
                    <a:pt x="170652" y="1231899"/>
                  </a:lnTo>
                  <a:lnTo>
                    <a:pt x="189397" y="1193799"/>
                  </a:lnTo>
                  <a:lnTo>
                    <a:pt x="209035" y="1142999"/>
                  </a:lnTo>
                  <a:lnTo>
                    <a:pt x="229554" y="1104899"/>
                  </a:lnTo>
                  <a:lnTo>
                    <a:pt x="250941" y="1066799"/>
                  </a:lnTo>
                  <a:lnTo>
                    <a:pt x="273184" y="1028699"/>
                  </a:lnTo>
                  <a:lnTo>
                    <a:pt x="296270" y="990599"/>
                  </a:lnTo>
                  <a:lnTo>
                    <a:pt x="320188" y="952499"/>
                  </a:lnTo>
                  <a:lnTo>
                    <a:pt x="344924" y="914399"/>
                  </a:lnTo>
                  <a:lnTo>
                    <a:pt x="370467" y="876299"/>
                  </a:lnTo>
                  <a:lnTo>
                    <a:pt x="396805" y="838199"/>
                  </a:lnTo>
                  <a:lnTo>
                    <a:pt x="423924" y="800099"/>
                  </a:lnTo>
                  <a:lnTo>
                    <a:pt x="451812" y="761999"/>
                  </a:lnTo>
                  <a:lnTo>
                    <a:pt x="480458" y="736599"/>
                  </a:lnTo>
                  <a:lnTo>
                    <a:pt x="509848" y="698499"/>
                  </a:lnTo>
                  <a:lnTo>
                    <a:pt x="539971" y="660399"/>
                  </a:lnTo>
                  <a:lnTo>
                    <a:pt x="570814" y="634999"/>
                  </a:lnTo>
                  <a:lnTo>
                    <a:pt x="602365" y="596899"/>
                  </a:lnTo>
                  <a:lnTo>
                    <a:pt x="634611" y="571499"/>
                  </a:lnTo>
                  <a:lnTo>
                    <a:pt x="667540" y="533399"/>
                  </a:lnTo>
                  <a:lnTo>
                    <a:pt x="701140" y="507999"/>
                  </a:lnTo>
                  <a:lnTo>
                    <a:pt x="735398" y="469899"/>
                  </a:lnTo>
                  <a:lnTo>
                    <a:pt x="770302" y="444499"/>
                  </a:lnTo>
                  <a:lnTo>
                    <a:pt x="805840" y="419099"/>
                  </a:lnTo>
                  <a:lnTo>
                    <a:pt x="841999" y="393699"/>
                  </a:lnTo>
                  <a:lnTo>
                    <a:pt x="878768" y="368299"/>
                  </a:lnTo>
                  <a:lnTo>
                    <a:pt x="916133" y="342899"/>
                  </a:lnTo>
                  <a:lnTo>
                    <a:pt x="992603" y="292099"/>
                  </a:lnTo>
                  <a:lnTo>
                    <a:pt x="1071312" y="241299"/>
                  </a:lnTo>
                  <a:lnTo>
                    <a:pt x="1111475" y="228599"/>
                  </a:lnTo>
                  <a:lnTo>
                    <a:pt x="1152160" y="203199"/>
                  </a:lnTo>
                  <a:lnTo>
                    <a:pt x="1193356" y="190499"/>
                  </a:lnTo>
                  <a:lnTo>
                    <a:pt x="1235050" y="165099"/>
                  </a:lnTo>
                  <a:lnTo>
                    <a:pt x="1277229" y="152399"/>
                  </a:lnTo>
                  <a:lnTo>
                    <a:pt x="1319881" y="126999"/>
                  </a:lnTo>
                  <a:lnTo>
                    <a:pt x="1676655" y="25399"/>
                  </a:lnTo>
                  <a:lnTo>
                    <a:pt x="2436549" y="25399"/>
                  </a:lnTo>
                  <a:lnTo>
                    <a:pt x="2793322" y="126999"/>
                  </a:lnTo>
                  <a:lnTo>
                    <a:pt x="2835974" y="152399"/>
                  </a:lnTo>
                  <a:lnTo>
                    <a:pt x="2878154" y="165099"/>
                  </a:lnTo>
                  <a:lnTo>
                    <a:pt x="2919847" y="190499"/>
                  </a:lnTo>
                  <a:lnTo>
                    <a:pt x="2961043" y="203199"/>
                  </a:lnTo>
                  <a:lnTo>
                    <a:pt x="3001729" y="228599"/>
                  </a:lnTo>
                  <a:lnTo>
                    <a:pt x="3041892" y="241299"/>
                  </a:lnTo>
                  <a:lnTo>
                    <a:pt x="3085302" y="269317"/>
                  </a:lnTo>
                  <a:lnTo>
                    <a:pt x="3085302" y="2730423"/>
                  </a:lnTo>
                  <a:close/>
                </a:path>
              </a:pathLst>
            </a:custGeom>
            <a:solidFill>
              <a:srgbClr val="0541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5202697" y="6342957"/>
              <a:ext cx="2405380" cy="2405380"/>
            </a:xfrm>
            <a:custGeom>
              <a:avLst/>
              <a:gdLst/>
              <a:ahLst/>
              <a:cxnLst/>
              <a:rect l="l" t="t" r="r" b="b"/>
              <a:pathLst>
                <a:path w="2405380" h="2405379">
                  <a:moveTo>
                    <a:pt x="1202513" y="2405026"/>
                  </a:moveTo>
                  <a:lnTo>
                    <a:pt x="1154148" y="2404071"/>
                  </a:lnTo>
                  <a:lnTo>
                    <a:pt x="1106269" y="2401230"/>
                  </a:lnTo>
                  <a:lnTo>
                    <a:pt x="1058910" y="2396540"/>
                  </a:lnTo>
                  <a:lnTo>
                    <a:pt x="1012107" y="2390036"/>
                  </a:lnTo>
                  <a:lnTo>
                    <a:pt x="965897" y="2381754"/>
                  </a:lnTo>
                  <a:lnTo>
                    <a:pt x="920316" y="2371729"/>
                  </a:lnTo>
                  <a:lnTo>
                    <a:pt x="875398" y="2359999"/>
                  </a:lnTo>
                  <a:lnTo>
                    <a:pt x="831182" y="2346598"/>
                  </a:lnTo>
                  <a:lnTo>
                    <a:pt x="787701" y="2331563"/>
                  </a:lnTo>
                  <a:lnTo>
                    <a:pt x="744992" y="2314930"/>
                  </a:lnTo>
                  <a:lnTo>
                    <a:pt x="703092" y="2296735"/>
                  </a:lnTo>
                  <a:lnTo>
                    <a:pt x="662035" y="2277012"/>
                  </a:lnTo>
                  <a:lnTo>
                    <a:pt x="621859" y="2255800"/>
                  </a:lnTo>
                  <a:lnTo>
                    <a:pt x="582598" y="2233132"/>
                  </a:lnTo>
                  <a:lnTo>
                    <a:pt x="544289" y="2209046"/>
                  </a:lnTo>
                  <a:lnTo>
                    <a:pt x="506968" y="2183577"/>
                  </a:lnTo>
                  <a:lnTo>
                    <a:pt x="470670" y="2156761"/>
                  </a:lnTo>
                  <a:lnTo>
                    <a:pt x="435432" y="2128635"/>
                  </a:lnTo>
                  <a:lnTo>
                    <a:pt x="401289" y="2099233"/>
                  </a:lnTo>
                  <a:lnTo>
                    <a:pt x="368278" y="2068592"/>
                  </a:lnTo>
                  <a:lnTo>
                    <a:pt x="336433" y="2036748"/>
                  </a:lnTo>
                  <a:lnTo>
                    <a:pt x="305792" y="2003736"/>
                  </a:lnTo>
                  <a:lnTo>
                    <a:pt x="276391" y="1969593"/>
                  </a:lnTo>
                  <a:lnTo>
                    <a:pt x="248264" y="1934355"/>
                  </a:lnTo>
                  <a:lnTo>
                    <a:pt x="221448" y="1898057"/>
                  </a:lnTo>
                  <a:lnTo>
                    <a:pt x="195979" y="1860736"/>
                  </a:lnTo>
                  <a:lnTo>
                    <a:pt x="171893" y="1822427"/>
                  </a:lnTo>
                  <a:lnTo>
                    <a:pt x="149226" y="1783166"/>
                  </a:lnTo>
                  <a:lnTo>
                    <a:pt x="128013" y="1742990"/>
                  </a:lnTo>
                  <a:lnTo>
                    <a:pt x="108291" y="1701933"/>
                  </a:lnTo>
                  <a:lnTo>
                    <a:pt x="90095" y="1660033"/>
                  </a:lnTo>
                  <a:lnTo>
                    <a:pt x="73462" y="1617324"/>
                  </a:lnTo>
                  <a:lnTo>
                    <a:pt x="58427" y="1573844"/>
                  </a:lnTo>
                  <a:lnTo>
                    <a:pt x="45026" y="1529627"/>
                  </a:lnTo>
                  <a:lnTo>
                    <a:pt x="33296" y="1484710"/>
                  </a:lnTo>
                  <a:lnTo>
                    <a:pt x="23272" y="1439128"/>
                  </a:lnTo>
                  <a:lnTo>
                    <a:pt x="14990" y="1392919"/>
                  </a:lnTo>
                  <a:lnTo>
                    <a:pt x="8485" y="1346116"/>
                  </a:lnTo>
                  <a:lnTo>
                    <a:pt x="3795" y="1298757"/>
                  </a:lnTo>
                  <a:lnTo>
                    <a:pt x="954" y="1250877"/>
                  </a:lnTo>
                  <a:lnTo>
                    <a:pt x="0" y="1202513"/>
                  </a:lnTo>
                  <a:lnTo>
                    <a:pt x="954" y="1154149"/>
                  </a:lnTo>
                  <a:lnTo>
                    <a:pt x="3795" y="1106269"/>
                  </a:lnTo>
                  <a:lnTo>
                    <a:pt x="8485" y="1058910"/>
                  </a:lnTo>
                  <a:lnTo>
                    <a:pt x="14990" y="1012107"/>
                  </a:lnTo>
                  <a:lnTo>
                    <a:pt x="23272" y="965897"/>
                  </a:lnTo>
                  <a:lnTo>
                    <a:pt x="33296" y="920316"/>
                  </a:lnTo>
                  <a:lnTo>
                    <a:pt x="45026" y="875399"/>
                  </a:lnTo>
                  <a:lnTo>
                    <a:pt x="58427" y="831182"/>
                  </a:lnTo>
                  <a:lnTo>
                    <a:pt x="73462" y="787701"/>
                  </a:lnTo>
                  <a:lnTo>
                    <a:pt x="90095" y="744993"/>
                  </a:lnTo>
                  <a:lnTo>
                    <a:pt x="108291" y="703092"/>
                  </a:lnTo>
                  <a:lnTo>
                    <a:pt x="128013" y="662036"/>
                  </a:lnTo>
                  <a:lnTo>
                    <a:pt x="149226" y="621859"/>
                  </a:lnTo>
                  <a:lnTo>
                    <a:pt x="171893" y="582599"/>
                  </a:lnTo>
                  <a:lnTo>
                    <a:pt x="195979" y="544290"/>
                  </a:lnTo>
                  <a:lnTo>
                    <a:pt x="221448" y="506968"/>
                  </a:lnTo>
                  <a:lnTo>
                    <a:pt x="248264" y="470670"/>
                  </a:lnTo>
                  <a:lnTo>
                    <a:pt x="276391" y="435432"/>
                  </a:lnTo>
                  <a:lnTo>
                    <a:pt x="305792" y="401289"/>
                  </a:lnTo>
                  <a:lnTo>
                    <a:pt x="336433" y="368278"/>
                  </a:lnTo>
                  <a:lnTo>
                    <a:pt x="368278" y="336434"/>
                  </a:lnTo>
                  <a:lnTo>
                    <a:pt x="401289" y="305793"/>
                  </a:lnTo>
                  <a:lnTo>
                    <a:pt x="435432" y="276391"/>
                  </a:lnTo>
                  <a:lnTo>
                    <a:pt x="470670" y="248264"/>
                  </a:lnTo>
                  <a:lnTo>
                    <a:pt x="506968" y="221448"/>
                  </a:lnTo>
                  <a:lnTo>
                    <a:pt x="544289" y="195979"/>
                  </a:lnTo>
                  <a:lnTo>
                    <a:pt x="582598" y="171893"/>
                  </a:lnTo>
                  <a:lnTo>
                    <a:pt x="621859" y="149226"/>
                  </a:lnTo>
                  <a:lnTo>
                    <a:pt x="662035" y="128013"/>
                  </a:lnTo>
                  <a:lnTo>
                    <a:pt x="703092" y="108291"/>
                  </a:lnTo>
                  <a:lnTo>
                    <a:pt x="744992" y="90095"/>
                  </a:lnTo>
                  <a:lnTo>
                    <a:pt x="787701" y="73462"/>
                  </a:lnTo>
                  <a:lnTo>
                    <a:pt x="831182" y="58427"/>
                  </a:lnTo>
                  <a:lnTo>
                    <a:pt x="875398" y="45026"/>
                  </a:lnTo>
                  <a:lnTo>
                    <a:pt x="920316" y="33296"/>
                  </a:lnTo>
                  <a:lnTo>
                    <a:pt x="965897" y="23272"/>
                  </a:lnTo>
                  <a:lnTo>
                    <a:pt x="1012107" y="14990"/>
                  </a:lnTo>
                  <a:lnTo>
                    <a:pt x="1058910" y="8485"/>
                  </a:lnTo>
                  <a:lnTo>
                    <a:pt x="1106269" y="3795"/>
                  </a:lnTo>
                  <a:lnTo>
                    <a:pt x="1154148" y="954"/>
                  </a:lnTo>
                  <a:lnTo>
                    <a:pt x="1202513" y="0"/>
                  </a:lnTo>
                  <a:lnTo>
                    <a:pt x="1250877" y="954"/>
                  </a:lnTo>
                  <a:lnTo>
                    <a:pt x="1298757" y="3795"/>
                  </a:lnTo>
                  <a:lnTo>
                    <a:pt x="1346116" y="8485"/>
                  </a:lnTo>
                  <a:lnTo>
                    <a:pt x="1392918" y="14990"/>
                  </a:lnTo>
                  <a:lnTo>
                    <a:pt x="1439128" y="23272"/>
                  </a:lnTo>
                  <a:lnTo>
                    <a:pt x="1484710" y="33296"/>
                  </a:lnTo>
                  <a:lnTo>
                    <a:pt x="1529627" y="45026"/>
                  </a:lnTo>
                  <a:lnTo>
                    <a:pt x="1573844" y="58427"/>
                  </a:lnTo>
                  <a:lnTo>
                    <a:pt x="1617324" y="73462"/>
                  </a:lnTo>
                  <a:lnTo>
                    <a:pt x="1660033" y="90095"/>
                  </a:lnTo>
                  <a:lnTo>
                    <a:pt x="1701933" y="108291"/>
                  </a:lnTo>
                  <a:lnTo>
                    <a:pt x="1742990" y="128013"/>
                  </a:lnTo>
                  <a:lnTo>
                    <a:pt x="1783166" y="149226"/>
                  </a:lnTo>
                  <a:lnTo>
                    <a:pt x="1822427" y="171893"/>
                  </a:lnTo>
                  <a:lnTo>
                    <a:pt x="1860736" y="195979"/>
                  </a:lnTo>
                  <a:lnTo>
                    <a:pt x="1898058" y="221448"/>
                  </a:lnTo>
                  <a:lnTo>
                    <a:pt x="1934355" y="248264"/>
                  </a:lnTo>
                  <a:lnTo>
                    <a:pt x="1969594" y="276391"/>
                  </a:lnTo>
                  <a:lnTo>
                    <a:pt x="2003736" y="305793"/>
                  </a:lnTo>
                  <a:lnTo>
                    <a:pt x="2036748" y="336434"/>
                  </a:lnTo>
                  <a:lnTo>
                    <a:pt x="2068592" y="368278"/>
                  </a:lnTo>
                  <a:lnTo>
                    <a:pt x="2099233" y="401289"/>
                  </a:lnTo>
                  <a:lnTo>
                    <a:pt x="2128635" y="435432"/>
                  </a:lnTo>
                  <a:lnTo>
                    <a:pt x="2156762" y="470670"/>
                  </a:lnTo>
                  <a:lnTo>
                    <a:pt x="2183578" y="506968"/>
                  </a:lnTo>
                  <a:lnTo>
                    <a:pt x="2209047" y="544290"/>
                  </a:lnTo>
                  <a:lnTo>
                    <a:pt x="2233133" y="582599"/>
                  </a:lnTo>
                  <a:lnTo>
                    <a:pt x="2255800" y="621859"/>
                  </a:lnTo>
                  <a:lnTo>
                    <a:pt x="2277013" y="662036"/>
                  </a:lnTo>
                  <a:lnTo>
                    <a:pt x="2296735" y="703092"/>
                  </a:lnTo>
                  <a:lnTo>
                    <a:pt x="2314931" y="744993"/>
                  </a:lnTo>
                  <a:lnTo>
                    <a:pt x="2331564" y="787701"/>
                  </a:lnTo>
                  <a:lnTo>
                    <a:pt x="2346599" y="831182"/>
                  </a:lnTo>
                  <a:lnTo>
                    <a:pt x="2359999" y="875399"/>
                  </a:lnTo>
                  <a:lnTo>
                    <a:pt x="2371730" y="920316"/>
                  </a:lnTo>
                  <a:lnTo>
                    <a:pt x="2381754" y="965897"/>
                  </a:lnTo>
                  <a:lnTo>
                    <a:pt x="2390036" y="1012107"/>
                  </a:lnTo>
                  <a:lnTo>
                    <a:pt x="2396541" y="1058910"/>
                  </a:lnTo>
                  <a:lnTo>
                    <a:pt x="2401231" y="1106269"/>
                  </a:lnTo>
                  <a:lnTo>
                    <a:pt x="2404072" y="1154149"/>
                  </a:lnTo>
                  <a:lnTo>
                    <a:pt x="2405026" y="1202513"/>
                  </a:lnTo>
                  <a:lnTo>
                    <a:pt x="2404072" y="1250877"/>
                  </a:lnTo>
                  <a:lnTo>
                    <a:pt x="2401231" y="1298757"/>
                  </a:lnTo>
                  <a:lnTo>
                    <a:pt x="2396541" y="1346116"/>
                  </a:lnTo>
                  <a:lnTo>
                    <a:pt x="2390036" y="1392919"/>
                  </a:lnTo>
                  <a:lnTo>
                    <a:pt x="2381754" y="1439128"/>
                  </a:lnTo>
                  <a:lnTo>
                    <a:pt x="2371730" y="1484710"/>
                  </a:lnTo>
                  <a:lnTo>
                    <a:pt x="2359999" y="1529627"/>
                  </a:lnTo>
                  <a:lnTo>
                    <a:pt x="2346599" y="1573844"/>
                  </a:lnTo>
                  <a:lnTo>
                    <a:pt x="2331564" y="1617324"/>
                  </a:lnTo>
                  <a:lnTo>
                    <a:pt x="2314931" y="1660033"/>
                  </a:lnTo>
                  <a:lnTo>
                    <a:pt x="2296735" y="1701933"/>
                  </a:lnTo>
                  <a:lnTo>
                    <a:pt x="2277013" y="1742990"/>
                  </a:lnTo>
                  <a:lnTo>
                    <a:pt x="2255800" y="1783166"/>
                  </a:lnTo>
                  <a:lnTo>
                    <a:pt x="2233133" y="1822427"/>
                  </a:lnTo>
                  <a:lnTo>
                    <a:pt x="2209047" y="1860736"/>
                  </a:lnTo>
                  <a:lnTo>
                    <a:pt x="2183578" y="1898057"/>
                  </a:lnTo>
                  <a:lnTo>
                    <a:pt x="2156762" y="1934355"/>
                  </a:lnTo>
                  <a:lnTo>
                    <a:pt x="2128635" y="1969593"/>
                  </a:lnTo>
                  <a:lnTo>
                    <a:pt x="2099233" y="2003736"/>
                  </a:lnTo>
                  <a:lnTo>
                    <a:pt x="2068592" y="2036748"/>
                  </a:lnTo>
                  <a:lnTo>
                    <a:pt x="2036748" y="2068592"/>
                  </a:lnTo>
                  <a:lnTo>
                    <a:pt x="2003736" y="2099233"/>
                  </a:lnTo>
                  <a:lnTo>
                    <a:pt x="1969594" y="2128635"/>
                  </a:lnTo>
                  <a:lnTo>
                    <a:pt x="1934355" y="2156761"/>
                  </a:lnTo>
                  <a:lnTo>
                    <a:pt x="1898058" y="2183577"/>
                  </a:lnTo>
                  <a:lnTo>
                    <a:pt x="1860736" y="2209046"/>
                  </a:lnTo>
                  <a:lnTo>
                    <a:pt x="1822427" y="2233132"/>
                  </a:lnTo>
                  <a:lnTo>
                    <a:pt x="1783166" y="2255800"/>
                  </a:lnTo>
                  <a:lnTo>
                    <a:pt x="1742990" y="2277012"/>
                  </a:lnTo>
                  <a:lnTo>
                    <a:pt x="1701933" y="2296735"/>
                  </a:lnTo>
                  <a:lnTo>
                    <a:pt x="1660033" y="2314930"/>
                  </a:lnTo>
                  <a:lnTo>
                    <a:pt x="1617324" y="2331563"/>
                  </a:lnTo>
                  <a:lnTo>
                    <a:pt x="1573844" y="2346598"/>
                  </a:lnTo>
                  <a:lnTo>
                    <a:pt x="1529627" y="2359999"/>
                  </a:lnTo>
                  <a:lnTo>
                    <a:pt x="1484710" y="2371729"/>
                  </a:lnTo>
                  <a:lnTo>
                    <a:pt x="1439128" y="2381754"/>
                  </a:lnTo>
                  <a:lnTo>
                    <a:pt x="1392918" y="2390036"/>
                  </a:lnTo>
                  <a:lnTo>
                    <a:pt x="1346116" y="2396540"/>
                  </a:lnTo>
                  <a:lnTo>
                    <a:pt x="1298757" y="2401230"/>
                  </a:lnTo>
                  <a:lnTo>
                    <a:pt x="1250877" y="2404071"/>
                  </a:lnTo>
                  <a:lnTo>
                    <a:pt x="1202513" y="2405026"/>
                  </a:lnTo>
                  <a:close/>
                </a:path>
              </a:pathLst>
            </a:custGeom>
            <a:solidFill>
              <a:srgbClr val="016B8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4209" y="3006129"/>
            <a:ext cx="3275260" cy="3294177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42872" y="3029154"/>
            <a:ext cx="3275260" cy="3294177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7870650" y="1712892"/>
            <a:ext cx="417830" cy="1715770"/>
          </a:xfrm>
          <a:custGeom>
            <a:avLst/>
            <a:gdLst/>
            <a:ahLst/>
            <a:cxnLst/>
            <a:rect l="l" t="t" r="r" b="b"/>
            <a:pathLst>
              <a:path w="417830" h="1715770">
                <a:moveTo>
                  <a:pt x="0" y="1715600"/>
                </a:moveTo>
                <a:lnTo>
                  <a:pt x="0" y="0"/>
                </a:lnTo>
                <a:lnTo>
                  <a:pt x="417349" y="0"/>
                </a:lnTo>
                <a:lnTo>
                  <a:pt x="417349" y="1715600"/>
                </a:lnTo>
                <a:lnTo>
                  <a:pt x="0" y="1715600"/>
                </a:lnTo>
                <a:close/>
              </a:path>
            </a:pathLst>
          </a:custGeom>
          <a:solidFill>
            <a:srgbClr val="8EB4A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14000184" y="7197047"/>
            <a:ext cx="4288155" cy="3090545"/>
            <a:chOff x="14000184" y="7197047"/>
            <a:chExt cx="4288155" cy="3090545"/>
          </a:xfrm>
        </p:grpSpPr>
        <p:sp>
          <p:nvSpPr>
            <p:cNvPr id="6" name="object 6" descr=""/>
            <p:cNvSpPr/>
            <p:nvPr/>
          </p:nvSpPr>
          <p:spPr>
            <a:xfrm>
              <a:off x="15202697" y="7556575"/>
              <a:ext cx="3085465" cy="2730500"/>
            </a:xfrm>
            <a:custGeom>
              <a:avLst/>
              <a:gdLst/>
              <a:ahLst/>
              <a:cxnLst/>
              <a:rect l="l" t="t" r="r" b="b"/>
              <a:pathLst>
                <a:path w="3085465" h="2730500">
                  <a:moveTo>
                    <a:pt x="2296445" y="12699"/>
                  </a:moveTo>
                  <a:lnTo>
                    <a:pt x="1816759" y="12699"/>
                  </a:lnTo>
                  <a:lnTo>
                    <a:pt x="1864126" y="0"/>
                  </a:lnTo>
                  <a:lnTo>
                    <a:pt x="2249077" y="0"/>
                  </a:lnTo>
                  <a:lnTo>
                    <a:pt x="2296445" y="12699"/>
                  </a:lnTo>
                  <a:close/>
                </a:path>
                <a:path w="3085465" h="2730500">
                  <a:moveTo>
                    <a:pt x="2390193" y="25399"/>
                  </a:moveTo>
                  <a:lnTo>
                    <a:pt x="1723010" y="25399"/>
                  </a:lnTo>
                  <a:lnTo>
                    <a:pt x="1769716" y="12699"/>
                  </a:lnTo>
                  <a:lnTo>
                    <a:pt x="2343488" y="12699"/>
                  </a:lnTo>
                  <a:lnTo>
                    <a:pt x="2390193" y="25399"/>
                  </a:lnTo>
                  <a:close/>
                </a:path>
                <a:path w="3085465" h="2730500">
                  <a:moveTo>
                    <a:pt x="3085302" y="2730423"/>
                  </a:moveTo>
                  <a:lnTo>
                    <a:pt x="114850" y="2730423"/>
                  </a:lnTo>
                  <a:lnTo>
                    <a:pt x="104846" y="2705099"/>
                  </a:lnTo>
                  <a:lnTo>
                    <a:pt x="90751" y="2654299"/>
                  </a:lnTo>
                  <a:lnTo>
                    <a:pt x="77623" y="2616199"/>
                  </a:lnTo>
                  <a:lnTo>
                    <a:pt x="65473" y="2565399"/>
                  </a:lnTo>
                  <a:lnTo>
                    <a:pt x="54316" y="2527299"/>
                  </a:lnTo>
                  <a:lnTo>
                    <a:pt x="44162" y="2476499"/>
                  </a:lnTo>
                  <a:lnTo>
                    <a:pt x="35025" y="2425699"/>
                  </a:lnTo>
                  <a:lnTo>
                    <a:pt x="26917" y="2387599"/>
                  </a:lnTo>
                  <a:lnTo>
                    <a:pt x="19850" y="2336799"/>
                  </a:lnTo>
                  <a:lnTo>
                    <a:pt x="13836" y="2285999"/>
                  </a:lnTo>
                  <a:lnTo>
                    <a:pt x="8888" y="2247899"/>
                  </a:lnTo>
                  <a:lnTo>
                    <a:pt x="5018" y="2197099"/>
                  </a:lnTo>
                  <a:lnTo>
                    <a:pt x="2238" y="2146299"/>
                  </a:lnTo>
                  <a:lnTo>
                    <a:pt x="561" y="2095499"/>
                  </a:lnTo>
                  <a:lnTo>
                    <a:pt x="0" y="2057399"/>
                  </a:lnTo>
                  <a:lnTo>
                    <a:pt x="561" y="2006599"/>
                  </a:lnTo>
                  <a:lnTo>
                    <a:pt x="2238" y="1955799"/>
                  </a:lnTo>
                  <a:lnTo>
                    <a:pt x="5018" y="1904999"/>
                  </a:lnTo>
                  <a:lnTo>
                    <a:pt x="8888" y="1854199"/>
                  </a:lnTo>
                  <a:lnTo>
                    <a:pt x="13836" y="1816099"/>
                  </a:lnTo>
                  <a:lnTo>
                    <a:pt x="19850" y="1765299"/>
                  </a:lnTo>
                  <a:lnTo>
                    <a:pt x="26917" y="1714499"/>
                  </a:lnTo>
                  <a:lnTo>
                    <a:pt x="35025" y="1676399"/>
                  </a:lnTo>
                  <a:lnTo>
                    <a:pt x="44162" y="1625599"/>
                  </a:lnTo>
                  <a:lnTo>
                    <a:pt x="54316" y="1574799"/>
                  </a:lnTo>
                  <a:lnTo>
                    <a:pt x="65473" y="1536699"/>
                  </a:lnTo>
                  <a:lnTo>
                    <a:pt x="77623" y="1485899"/>
                  </a:lnTo>
                  <a:lnTo>
                    <a:pt x="90751" y="1447799"/>
                  </a:lnTo>
                  <a:lnTo>
                    <a:pt x="104846" y="1396999"/>
                  </a:lnTo>
                  <a:lnTo>
                    <a:pt x="119897" y="1358899"/>
                  </a:lnTo>
                  <a:lnTo>
                    <a:pt x="135889" y="1320799"/>
                  </a:lnTo>
                  <a:lnTo>
                    <a:pt x="152811" y="1269999"/>
                  </a:lnTo>
                  <a:lnTo>
                    <a:pt x="170652" y="1231899"/>
                  </a:lnTo>
                  <a:lnTo>
                    <a:pt x="189397" y="1193799"/>
                  </a:lnTo>
                  <a:lnTo>
                    <a:pt x="209035" y="1142999"/>
                  </a:lnTo>
                  <a:lnTo>
                    <a:pt x="229554" y="1104899"/>
                  </a:lnTo>
                  <a:lnTo>
                    <a:pt x="250941" y="1066799"/>
                  </a:lnTo>
                  <a:lnTo>
                    <a:pt x="273184" y="1028699"/>
                  </a:lnTo>
                  <a:lnTo>
                    <a:pt x="296270" y="990599"/>
                  </a:lnTo>
                  <a:lnTo>
                    <a:pt x="320188" y="952499"/>
                  </a:lnTo>
                  <a:lnTo>
                    <a:pt x="344924" y="914399"/>
                  </a:lnTo>
                  <a:lnTo>
                    <a:pt x="370467" y="876299"/>
                  </a:lnTo>
                  <a:lnTo>
                    <a:pt x="396805" y="838199"/>
                  </a:lnTo>
                  <a:lnTo>
                    <a:pt x="423924" y="800099"/>
                  </a:lnTo>
                  <a:lnTo>
                    <a:pt x="451812" y="761999"/>
                  </a:lnTo>
                  <a:lnTo>
                    <a:pt x="480458" y="736599"/>
                  </a:lnTo>
                  <a:lnTo>
                    <a:pt x="509848" y="698499"/>
                  </a:lnTo>
                  <a:lnTo>
                    <a:pt x="539971" y="660399"/>
                  </a:lnTo>
                  <a:lnTo>
                    <a:pt x="570814" y="634999"/>
                  </a:lnTo>
                  <a:lnTo>
                    <a:pt x="602365" y="596899"/>
                  </a:lnTo>
                  <a:lnTo>
                    <a:pt x="634611" y="571499"/>
                  </a:lnTo>
                  <a:lnTo>
                    <a:pt x="667540" y="533399"/>
                  </a:lnTo>
                  <a:lnTo>
                    <a:pt x="701140" y="507999"/>
                  </a:lnTo>
                  <a:lnTo>
                    <a:pt x="735398" y="469899"/>
                  </a:lnTo>
                  <a:lnTo>
                    <a:pt x="770302" y="444499"/>
                  </a:lnTo>
                  <a:lnTo>
                    <a:pt x="805840" y="419099"/>
                  </a:lnTo>
                  <a:lnTo>
                    <a:pt x="841999" y="393699"/>
                  </a:lnTo>
                  <a:lnTo>
                    <a:pt x="878768" y="368299"/>
                  </a:lnTo>
                  <a:lnTo>
                    <a:pt x="916133" y="342899"/>
                  </a:lnTo>
                  <a:lnTo>
                    <a:pt x="992603" y="292099"/>
                  </a:lnTo>
                  <a:lnTo>
                    <a:pt x="1071312" y="241299"/>
                  </a:lnTo>
                  <a:lnTo>
                    <a:pt x="1111475" y="228599"/>
                  </a:lnTo>
                  <a:lnTo>
                    <a:pt x="1152160" y="203199"/>
                  </a:lnTo>
                  <a:lnTo>
                    <a:pt x="1193356" y="190499"/>
                  </a:lnTo>
                  <a:lnTo>
                    <a:pt x="1235050" y="165099"/>
                  </a:lnTo>
                  <a:lnTo>
                    <a:pt x="1277229" y="152399"/>
                  </a:lnTo>
                  <a:lnTo>
                    <a:pt x="1319881" y="126999"/>
                  </a:lnTo>
                  <a:lnTo>
                    <a:pt x="1676655" y="25399"/>
                  </a:lnTo>
                  <a:lnTo>
                    <a:pt x="2436549" y="25399"/>
                  </a:lnTo>
                  <a:lnTo>
                    <a:pt x="2793322" y="126999"/>
                  </a:lnTo>
                  <a:lnTo>
                    <a:pt x="2835974" y="152399"/>
                  </a:lnTo>
                  <a:lnTo>
                    <a:pt x="2878154" y="165099"/>
                  </a:lnTo>
                  <a:lnTo>
                    <a:pt x="2919847" y="190499"/>
                  </a:lnTo>
                  <a:lnTo>
                    <a:pt x="2961043" y="203199"/>
                  </a:lnTo>
                  <a:lnTo>
                    <a:pt x="3001729" y="228599"/>
                  </a:lnTo>
                  <a:lnTo>
                    <a:pt x="3041892" y="241299"/>
                  </a:lnTo>
                  <a:lnTo>
                    <a:pt x="3085302" y="269317"/>
                  </a:lnTo>
                  <a:lnTo>
                    <a:pt x="3085302" y="2730423"/>
                  </a:lnTo>
                  <a:close/>
                </a:path>
              </a:pathLst>
            </a:custGeom>
            <a:solidFill>
              <a:srgbClr val="0541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4000184" y="7197047"/>
              <a:ext cx="2405380" cy="2405380"/>
            </a:xfrm>
            <a:custGeom>
              <a:avLst/>
              <a:gdLst/>
              <a:ahLst/>
              <a:cxnLst/>
              <a:rect l="l" t="t" r="r" b="b"/>
              <a:pathLst>
                <a:path w="2405380" h="2405379">
                  <a:moveTo>
                    <a:pt x="1202513" y="2405026"/>
                  </a:moveTo>
                  <a:lnTo>
                    <a:pt x="1154148" y="2404071"/>
                  </a:lnTo>
                  <a:lnTo>
                    <a:pt x="1106269" y="2401230"/>
                  </a:lnTo>
                  <a:lnTo>
                    <a:pt x="1058910" y="2396540"/>
                  </a:lnTo>
                  <a:lnTo>
                    <a:pt x="1012107" y="2390035"/>
                  </a:lnTo>
                  <a:lnTo>
                    <a:pt x="965897" y="2381753"/>
                  </a:lnTo>
                  <a:lnTo>
                    <a:pt x="920316" y="2371729"/>
                  </a:lnTo>
                  <a:lnTo>
                    <a:pt x="875398" y="2359999"/>
                  </a:lnTo>
                  <a:lnTo>
                    <a:pt x="831182" y="2346598"/>
                  </a:lnTo>
                  <a:lnTo>
                    <a:pt x="787701" y="2331563"/>
                  </a:lnTo>
                  <a:lnTo>
                    <a:pt x="744992" y="2314930"/>
                  </a:lnTo>
                  <a:lnTo>
                    <a:pt x="703092" y="2296734"/>
                  </a:lnTo>
                  <a:lnTo>
                    <a:pt x="662035" y="2277012"/>
                  </a:lnTo>
                  <a:lnTo>
                    <a:pt x="621859" y="2255799"/>
                  </a:lnTo>
                  <a:lnTo>
                    <a:pt x="582598" y="2233132"/>
                  </a:lnTo>
                  <a:lnTo>
                    <a:pt x="544289" y="2209046"/>
                  </a:lnTo>
                  <a:lnTo>
                    <a:pt x="506968" y="2183577"/>
                  </a:lnTo>
                  <a:lnTo>
                    <a:pt x="470670" y="2156761"/>
                  </a:lnTo>
                  <a:lnTo>
                    <a:pt x="435432" y="2128634"/>
                  </a:lnTo>
                  <a:lnTo>
                    <a:pt x="401289" y="2099232"/>
                  </a:lnTo>
                  <a:lnTo>
                    <a:pt x="368278" y="2068591"/>
                  </a:lnTo>
                  <a:lnTo>
                    <a:pt x="336433" y="2036747"/>
                  </a:lnTo>
                  <a:lnTo>
                    <a:pt x="305792" y="2003736"/>
                  </a:lnTo>
                  <a:lnTo>
                    <a:pt x="276391" y="1969593"/>
                  </a:lnTo>
                  <a:lnTo>
                    <a:pt x="248264" y="1934355"/>
                  </a:lnTo>
                  <a:lnTo>
                    <a:pt x="221448" y="1898057"/>
                  </a:lnTo>
                  <a:lnTo>
                    <a:pt x="195979" y="1860736"/>
                  </a:lnTo>
                  <a:lnTo>
                    <a:pt x="171893" y="1822427"/>
                  </a:lnTo>
                  <a:lnTo>
                    <a:pt x="149226" y="1783166"/>
                  </a:lnTo>
                  <a:lnTo>
                    <a:pt x="128013" y="1742989"/>
                  </a:lnTo>
                  <a:lnTo>
                    <a:pt x="108291" y="1701933"/>
                  </a:lnTo>
                  <a:lnTo>
                    <a:pt x="90095" y="1660032"/>
                  </a:lnTo>
                  <a:lnTo>
                    <a:pt x="73462" y="1617324"/>
                  </a:lnTo>
                  <a:lnTo>
                    <a:pt x="58427" y="1573843"/>
                  </a:lnTo>
                  <a:lnTo>
                    <a:pt x="45026" y="1529626"/>
                  </a:lnTo>
                  <a:lnTo>
                    <a:pt x="33296" y="1484709"/>
                  </a:lnTo>
                  <a:lnTo>
                    <a:pt x="23272" y="1439128"/>
                  </a:lnTo>
                  <a:lnTo>
                    <a:pt x="14990" y="1392918"/>
                  </a:lnTo>
                  <a:lnTo>
                    <a:pt x="8485" y="1346115"/>
                  </a:lnTo>
                  <a:lnTo>
                    <a:pt x="3795" y="1298756"/>
                  </a:lnTo>
                  <a:lnTo>
                    <a:pt x="954" y="1250877"/>
                  </a:lnTo>
                  <a:lnTo>
                    <a:pt x="0" y="1202512"/>
                  </a:lnTo>
                  <a:lnTo>
                    <a:pt x="954" y="1154148"/>
                  </a:lnTo>
                  <a:lnTo>
                    <a:pt x="3795" y="1106268"/>
                  </a:lnTo>
                  <a:lnTo>
                    <a:pt x="8485" y="1058909"/>
                  </a:lnTo>
                  <a:lnTo>
                    <a:pt x="14990" y="1012107"/>
                  </a:lnTo>
                  <a:lnTo>
                    <a:pt x="23272" y="965897"/>
                  </a:lnTo>
                  <a:lnTo>
                    <a:pt x="33296" y="920315"/>
                  </a:lnTo>
                  <a:lnTo>
                    <a:pt x="45026" y="875398"/>
                  </a:lnTo>
                  <a:lnTo>
                    <a:pt x="58427" y="831181"/>
                  </a:lnTo>
                  <a:lnTo>
                    <a:pt x="73462" y="787701"/>
                  </a:lnTo>
                  <a:lnTo>
                    <a:pt x="90095" y="744992"/>
                  </a:lnTo>
                  <a:lnTo>
                    <a:pt x="108291" y="703092"/>
                  </a:lnTo>
                  <a:lnTo>
                    <a:pt x="128013" y="662035"/>
                  </a:lnTo>
                  <a:lnTo>
                    <a:pt x="149226" y="621859"/>
                  </a:lnTo>
                  <a:lnTo>
                    <a:pt x="171893" y="582598"/>
                  </a:lnTo>
                  <a:lnTo>
                    <a:pt x="195979" y="544289"/>
                  </a:lnTo>
                  <a:lnTo>
                    <a:pt x="221448" y="506968"/>
                  </a:lnTo>
                  <a:lnTo>
                    <a:pt x="248264" y="470670"/>
                  </a:lnTo>
                  <a:lnTo>
                    <a:pt x="276391" y="435432"/>
                  </a:lnTo>
                  <a:lnTo>
                    <a:pt x="305792" y="401289"/>
                  </a:lnTo>
                  <a:lnTo>
                    <a:pt x="336433" y="368278"/>
                  </a:lnTo>
                  <a:lnTo>
                    <a:pt x="368278" y="336433"/>
                  </a:lnTo>
                  <a:lnTo>
                    <a:pt x="401289" y="305792"/>
                  </a:lnTo>
                  <a:lnTo>
                    <a:pt x="435432" y="276391"/>
                  </a:lnTo>
                  <a:lnTo>
                    <a:pt x="470670" y="248264"/>
                  </a:lnTo>
                  <a:lnTo>
                    <a:pt x="506968" y="221448"/>
                  </a:lnTo>
                  <a:lnTo>
                    <a:pt x="544289" y="195979"/>
                  </a:lnTo>
                  <a:lnTo>
                    <a:pt x="582598" y="171893"/>
                  </a:lnTo>
                  <a:lnTo>
                    <a:pt x="621859" y="149226"/>
                  </a:lnTo>
                  <a:lnTo>
                    <a:pt x="662035" y="128013"/>
                  </a:lnTo>
                  <a:lnTo>
                    <a:pt x="703092" y="108291"/>
                  </a:lnTo>
                  <a:lnTo>
                    <a:pt x="744992" y="90095"/>
                  </a:lnTo>
                  <a:lnTo>
                    <a:pt x="787701" y="73462"/>
                  </a:lnTo>
                  <a:lnTo>
                    <a:pt x="831182" y="58427"/>
                  </a:lnTo>
                  <a:lnTo>
                    <a:pt x="875398" y="45026"/>
                  </a:lnTo>
                  <a:lnTo>
                    <a:pt x="920316" y="33296"/>
                  </a:lnTo>
                  <a:lnTo>
                    <a:pt x="965897" y="23272"/>
                  </a:lnTo>
                  <a:lnTo>
                    <a:pt x="1012107" y="14990"/>
                  </a:lnTo>
                  <a:lnTo>
                    <a:pt x="1058910" y="8485"/>
                  </a:lnTo>
                  <a:lnTo>
                    <a:pt x="1106269" y="3795"/>
                  </a:lnTo>
                  <a:lnTo>
                    <a:pt x="1154148" y="954"/>
                  </a:lnTo>
                  <a:lnTo>
                    <a:pt x="1202513" y="0"/>
                  </a:lnTo>
                  <a:lnTo>
                    <a:pt x="1250877" y="954"/>
                  </a:lnTo>
                  <a:lnTo>
                    <a:pt x="1298757" y="3795"/>
                  </a:lnTo>
                  <a:lnTo>
                    <a:pt x="1346116" y="8485"/>
                  </a:lnTo>
                  <a:lnTo>
                    <a:pt x="1392919" y="14990"/>
                  </a:lnTo>
                  <a:lnTo>
                    <a:pt x="1439128" y="23272"/>
                  </a:lnTo>
                  <a:lnTo>
                    <a:pt x="1484710" y="33296"/>
                  </a:lnTo>
                  <a:lnTo>
                    <a:pt x="1529627" y="45026"/>
                  </a:lnTo>
                  <a:lnTo>
                    <a:pt x="1573844" y="58427"/>
                  </a:lnTo>
                  <a:lnTo>
                    <a:pt x="1617324" y="73462"/>
                  </a:lnTo>
                  <a:lnTo>
                    <a:pt x="1660033" y="90095"/>
                  </a:lnTo>
                  <a:lnTo>
                    <a:pt x="1701933" y="108291"/>
                  </a:lnTo>
                  <a:lnTo>
                    <a:pt x="1742990" y="128013"/>
                  </a:lnTo>
                  <a:lnTo>
                    <a:pt x="1783166" y="149226"/>
                  </a:lnTo>
                  <a:lnTo>
                    <a:pt x="1822427" y="171893"/>
                  </a:lnTo>
                  <a:lnTo>
                    <a:pt x="1860736" y="195979"/>
                  </a:lnTo>
                  <a:lnTo>
                    <a:pt x="1898058" y="221448"/>
                  </a:lnTo>
                  <a:lnTo>
                    <a:pt x="1934355" y="248264"/>
                  </a:lnTo>
                  <a:lnTo>
                    <a:pt x="1969594" y="276391"/>
                  </a:lnTo>
                  <a:lnTo>
                    <a:pt x="2003736" y="305792"/>
                  </a:lnTo>
                  <a:lnTo>
                    <a:pt x="2036748" y="336433"/>
                  </a:lnTo>
                  <a:lnTo>
                    <a:pt x="2068592" y="368278"/>
                  </a:lnTo>
                  <a:lnTo>
                    <a:pt x="2099233" y="401289"/>
                  </a:lnTo>
                  <a:lnTo>
                    <a:pt x="2128635" y="435432"/>
                  </a:lnTo>
                  <a:lnTo>
                    <a:pt x="2156762" y="470670"/>
                  </a:lnTo>
                  <a:lnTo>
                    <a:pt x="2183578" y="506968"/>
                  </a:lnTo>
                  <a:lnTo>
                    <a:pt x="2209047" y="544289"/>
                  </a:lnTo>
                  <a:lnTo>
                    <a:pt x="2233133" y="582598"/>
                  </a:lnTo>
                  <a:lnTo>
                    <a:pt x="2255800" y="621859"/>
                  </a:lnTo>
                  <a:lnTo>
                    <a:pt x="2277013" y="662035"/>
                  </a:lnTo>
                  <a:lnTo>
                    <a:pt x="2296735" y="703092"/>
                  </a:lnTo>
                  <a:lnTo>
                    <a:pt x="2314931" y="744992"/>
                  </a:lnTo>
                  <a:lnTo>
                    <a:pt x="2331564" y="787701"/>
                  </a:lnTo>
                  <a:lnTo>
                    <a:pt x="2346599" y="831181"/>
                  </a:lnTo>
                  <a:lnTo>
                    <a:pt x="2359999" y="875398"/>
                  </a:lnTo>
                  <a:lnTo>
                    <a:pt x="2371730" y="920315"/>
                  </a:lnTo>
                  <a:lnTo>
                    <a:pt x="2381754" y="965897"/>
                  </a:lnTo>
                  <a:lnTo>
                    <a:pt x="2390036" y="1012107"/>
                  </a:lnTo>
                  <a:lnTo>
                    <a:pt x="2396541" y="1058909"/>
                  </a:lnTo>
                  <a:lnTo>
                    <a:pt x="2401231" y="1106268"/>
                  </a:lnTo>
                  <a:lnTo>
                    <a:pt x="2404072" y="1154148"/>
                  </a:lnTo>
                  <a:lnTo>
                    <a:pt x="2405026" y="1202512"/>
                  </a:lnTo>
                  <a:lnTo>
                    <a:pt x="2404072" y="1250877"/>
                  </a:lnTo>
                  <a:lnTo>
                    <a:pt x="2401231" y="1298756"/>
                  </a:lnTo>
                  <a:lnTo>
                    <a:pt x="2396541" y="1346115"/>
                  </a:lnTo>
                  <a:lnTo>
                    <a:pt x="2390036" y="1392918"/>
                  </a:lnTo>
                  <a:lnTo>
                    <a:pt x="2381754" y="1439128"/>
                  </a:lnTo>
                  <a:lnTo>
                    <a:pt x="2371730" y="1484709"/>
                  </a:lnTo>
                  <a:lnTo>
                    <a:pt x="2359999" y="1529626"/>
                  </a:lnTo>
                  <a:lnTo>
                    <a:pt x="2346599" y="1573843"/>
                  </a:lnTo>
                  <a:lnTo>
                    <a:pt x="2331564" y="1617324"/>
                  </a:lnTo>
                  <a:lnTo>
                    <a:pt x="2314931" y="1660032"/>
                  </a:lnTo>
                  <a:lnTo>
                    <a:pt x="2296735" y="1701933"/>
                  </a:lnTo>
                  <a:lnTo>
                    <a:pt x="2277013" y="1742989"/>
                  </a:lnTo>
                  <a:lnTo>
                    <a:pt x="2255800" y="1783166"/>
                  </a:lnTo>
                  <a:lnTo>
                    <a:pt x="2233133" y="1822427"/>
                  </a:lnTo>
                  <a:lnTo>
                    <a:pt x="2209047" y="1860736"/>
                  </a:lnTo>
                  <a:lnTo>
                    <a:pt x="2183578" y="1898057"/>
                  </a:lnTo>
                  <a:lnTo>
                    <a:pt x="2156762" y="1934355"/>
                  </a:lnTo>
                  <a:lnTo>
                    <a:pt x="2128635" y="1969593"/>
                  </a:lnTo>
                  <a:lnTo>
                    <a:pt x="2099233" y="2003736"/>
                  </a:lnTo>
                  <a:lnTo>
                    <a:pt x="2068592" y="2036747"/>
                  </a:lnTo>
                  <a:lnTo>
                    <a:pt x="2036748" y="2068591"/>
                  </a:lnTo>
                  <a:lnTo>
                    <a:pt x="2003736" y="2099232"/>
                  </a:lnTo>
                  <a:lnTo>
                    <a:pt x="1969594" y="2128634"/>
                  </a:lnTo>
                  <a:lnTo>
                    <a:pt x="1934355" y="2156761"/>
                  </a:lnTo>
                  <a:lnTo>
                    <a:pt x="1898058" y="2183577"/>
                  </a:lnTo>
                  <a:lnTo>
                    <a:pt x="1860736" y="2209046"/>
                  </a:lnTo>
                  <a:lnTo>
                    <a:pt x="1822427" y="2233132"/>
                  </a:lnTo>
                  <a:lnTo>
                    <a:pt x="1783166" y="2255799"/>
                  </a:lnTo>
                  <a:lnTo>
                    <a:pt x="1742990" y="2277012"/>
                  </a:lnTo>
                  <a:lnTo>
                    <a:pt x="1701933" y="2296734"/>
                  </a:lnTo>
                  <a:lnTo>
                    <a:pt x="1660033" y="2314930"/>
                  </a:lnTo>
                  <a:lnTo>
                    <a:pt x="1617324" y="2331563"/>
                  </a:lnTo>
                  <a:lnTo>
                    <a:pt x="1573844" y="2346598"/>
                  </a:lnTo>
                  <a:lnTo>
                    <a:pt x="1529627" y="2359999"/>
                  </a:lnTo>
                  <a:lnTo>
                    <a:pt x="1484710" y="2371729"/>
                  </a:lnTo>
                  <a:lnTo>
                    <a:pt x="1439128" y="2381753"/>
                  </a:lnTo>
                  <a:lnTo>
                    <a:pt x="1392919" y="2390035"/>
                  </a:lnTo>
                  <a:lnTo>
                    <a:pt x="1346116" y="2396540"/>
                  </a:lnTo>
                  <a:lnTo>
                    <a:pt x="1298757" y="2401230"/>
                  </a:lnTo>
                  <a:lnTo>
                    <a:pt x="1250877" y="2404071"/>
                  </a:lnTo>
                  <a:lnTo>
                    <a:pt x="1202513" y="2405026"/>
                  </a:lnTo>
                  <a:close/>
                </a:path>
              </a:pathLst>
            </a:custGeom>
            <a:solidFill>
              <a:srgbClr val="016B8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/>
          <p:nvPr/>
        </p:nvSpPr>
        <p:spPr>
          <a:xfrm>
            <a:off x="0" y="8759087"/>
            <a:ext cx="2524125" cy="1528445"/>
          </a:xfrm>
          <a:custGeom>
            <a:avLst/>
            <a:gdLst/>
            <a:ahLst/>
            <a:cxnLst/>
            <a:rect l="l" t="t" r="r" b="b"/>
            <a:pathLst>
              <a:path w="2524125" h="1528445">
                <a:moveTo>
                  <a:pt x="774590" y="12699"/>
                </a:moveTo>
                <a:lnTo>
                  <a:pt x="294904" y="12699"/>
                </a:lnTo>
                <a:lnTo>
                  <a:pt x="342272" y="0"/>
                </a:lnTo>
                <a:lnTo>
                  <a:pt x="727223" y="0"/>
                </a:lnTo>
                <a:lnTo>
                  <a:pt x="774590" y="12699"/>
                </a:lnTo>
                <a:close/>
              </a:path>
              <a:path w="2524125" h="1528445">
                <a:moveTo>
                  <a:pt x="868339" y="25399"/>
                </a:moveTo>
                <a:lnTo>
                  <a:pt x="201156" y="25399"/>
                </a:lnTo>
                <a:lnTo>
                  <a:pt x="247861" y="12699"/>
                </a:lnTo>
                <a:lnTo>
                  <a:pt x="821633" y="12699"/>
                </a:lnTo>
                <a:lnTo>
                  <a:pt x="868339" y="25399"/>
                </a:lnTo>
                <a:close/>
              </a:path>
              <a:path w="2524125" h="1528445">
                <a:moveTo>
                  <a:pt x="2523774" y="1527912"/>
                </a:moveTo>
                <a:lnTo>
                  <a:pt x="0" y="1527912"/>
                </a:lnTo>
                <a:lnTo>
                  <a:pt x="0" y="69483"/>
                </a:lnTo>
                <a:lnTo>
                  <a:pt x="154800" y="25399"/>
                </a:lnTo>
                <a:lnTo>
                  <a:pt x="914694" y="25399"/>
                </a:lnTo>
                <a:lnTo>
                  <a:pt x="1271468" y="126999"/>
                </a:lnTo>
                <a:lnTo>
                  <a:pt x="1314120" y="152399"/>
                </a:lnTo>
                <a:lnTo>
                  <a:pt x="1356299" y="165099"/>
                </a:lnTo>
                <a:lnTo>
                  <a:pt x="1397993" y="190499"/>
                </a:lnTo>
                <a:lnTo>
                  <a:pt x="1439189" y="203199"/>
                </a:lnTo>
                <a:lnTo>
                  <a:pt x="1479874" y="228599"/>
                </a:lnTo>
                <a:lnTo>
                  <a:pt x="1520037" y="241299"/>
                </a:lnTo>
                <a:lnTo>
                  <a:pt x="1598746" y="292099"/>
                </a:lnTo>
                <a:lnTo>
                  <a:pt x="1675216" y="342899"/>
                </a:lnTo>
                <a:lnTo>
                  <a:pt x="1712581" y="368299"/>
                </a:lnTo>
                <a:lnTo>
                  <a:pt x="1749350" y="393699"/>
                </a:lnTo>
                <a:lnTo>
                  <a:pt x="1785509" y="419099"/>
                </a:lnTo>
                <a:lnTo>
                  <a:pt x="1821047" y="444499"/>
                </a:lnTo>
                <a:lnTo>
                  <a:pt x="1855951" y="469899"/>
                </a:lnTo>
                <a:lnTo>
                  <a:pt x="1890209" y="507999"/>
                </a:lnTo>
                <a:lnTo>
                  <a:pt x="1923809" y="533399"/>
                </a:lnTo>
                <a:lnTo>
                  <a:pt x="1956738" y="571499"/>
                </a:lnTo>
                <a:lnTo>
                  <a:pt x="1988985" y="596899"/>
                </a:lnTo>
                <a:lnTo>
                  <a:pt x="2020535" y="634999"/>
                </a:lnTo>
                <a:lnTo>
                  <a:pt x="2051378" y="660399"/>
                </a:lnTo>
                <a:lnTo>
                  <a:pt x="2081501" y="698499"/>
                </a:lnTo>
                <a:lnTo>
                  <a:pt x="2110891" y="736599"/>
                </a:lnTo>
                <a:lnTo>
                  <a:pt x="2139537" y="761999"/>
                </a:lnTo>
                <a:lnTo>
                  <a:pt x="2167425" y="800099"/>
                </a:lnTo>
                <a:lnTo>
                  <a:pt x="2194544" y="838199"/>
                </a:lnTo>
                <a:lnTo>
                  <a:pt x="2220882" y="876299"/>
                </a:lnTo>
                <a:lnTo>
                  <a:pt x="2246425" y="914399"/>
                </a:lnTo>
                <a:lnTo>
                  <a:pt x="2271161" y="952499"/>
                </a:lnTo>
                <a:lnTo>
                  <a:pt x="2295079" y="990599"/>
                </a:lnTo>
                <a:lnTo>
                  <a:pt x="2318165" y="1028699"/>
                </a:lnTo>
                <a:lnTo>
                  <a:pt x="2340408" y="1066799"/>
                </a:lnTo>
                <a:lnTo>
                  <a:pt x="2361795" y="1104899"/>
                </a:lnTo>
                <a:lnTo>
                  <a:pt x="2382314" y="1142999"/>
                </a:lnTo>
                <a:lnTo>
                  <a:pt x="2401952" y="1193799"/>
                </a:lnTo>
                <a:lnTo>
                  <a:pt x="2420697" y="1231899"/>
                </a:lnTo>
                <a:lnTo>
                  <a:pt x="2438537" y="1269999"/>
                </a:lnTo>
                <a:lnTo>
                  <a:pt x="2455460" y="1320799"/>
                </a:lnTo>
                <a:lnTo>
                  <a:pt x="2471452" y="1358899"/>
                </a:lnTo>
                <a:lnTo>
                  <a:pt x="2486502" y="1396999"/>
                </a:lnTo>
                <a:lnTo>
                  <a:pt x="2500598" y="1447799"/>
                </a:lnTo>
                <a:lnTo>
                  <a:pt x="2513726" y="1485899"/>
                </a:lnTo>
                <a:lnTo>
                  <a:pt x="2523774" y="1527912"/>
                </a:lnTo>
                <a:close/>
              </a:path>
            </a:pathLst>
          </a:custGeom>
          <a:solidFill>
            <a:srgbClr val="054B7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16000" y="896684"/>
            <a:ext cx="4175760" cy="46735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10335" algn="l"/>
              </a:tabLst>
            </a:pPr>
            <a:r>
              <a:rPr dirty="0" u="sng" spc="445">
                <a:uFill>
                  <a:solidFill>
                    <a:srgbClr val="8EB4AE"/>
                  </a:solidFill>
                </a:uFill>
              </a:rPr>
              <a:t>L</a:t>
            </a:r>
            <a:r>
              <a:rPr dirty="0" u="sng" spc="-40">
                <a:uFill>
                  <a:solidFill>
                    <a:srgbClr val="8EB4AE"/>
                  </a:solidFill>
                </a:uFill>
              </a:rPr>
              <a:t> </a:t>
            </a:r>
            <a:r>
              <a:rPr dirty="0" u="sng" spc="500">
                <a:uFill>
                  <a:solidFill>
                    <a:srgbClr val="8EB4AE"/>
                  </a:solidFill>
                </a:uFill>
              </a:rPr>
              <a:t>E</a:t>
            </a:r>
            <a:r>
              <a:rPr dirty="0" spc="-40"/>
              <a:t> </a:t>
            </a:r>
            <a:r>
              <a:rPr dirty="0" spc="740"/>
              <a:t>S</a:t>
            </a:r>
            <a:r>
              <a:rPr dirty="0"/>
              <a:t>	</a:t>
            </a:r>
            <a:r>
              <a:rPr dirty="0" spc="555"/>
              <a:t>A</a:t>
            </a:r>
            <a:r>
              <a:rPr dirty="0" spc="-40"/>
              <a:t> </a:t>
            </a:r>
            <a:r>
              <a:rPr dirty="0" spc="780"/>
              <a:t>C</a:t>
            </a:r>
            <a:r>
              <a:rPr dirty="0" spc="-40"/>
              <a:t> </a:t>
            </a:r>
            <a:r>
              <a:rPr dirty="0" spc="570"/>
              <a:t>T</a:t>
            </a:r>
            <a:r>
              <a:rPr dirty="0" spc="-35"/>
              <a:t> </a:t>
            </a:r>
            <a:r>
              <a:rPr dirty="0" spc="500"/>
              <a:t>E</a:t>
            </a:r>
            <a:r>
              <a:rPr dirty="0" spc="-40"/>
              <a:t> </a:t>
            </a:r>
            <a:r>
              <a:rPr dirty="0" spc="550"/>
              <a:t>U</a:t>
            </a:r>
            <a:r>
              <a:rPr dirty="0" spc="-35"/>
              <a:t> </a:t>
            </a:r>
            <a:r>
              <a:rPr dirty="0" spc="575"/>
              <a:t>R</a:t>
            </a:r>
            <a:r>
              <a:rPr dirty="0" spc="-40"/>
              <a:t> </a:t>
            </a:r>
            <a:r>
              <a:rPr dirty="0" spc="740"/>
              <a:t>S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4933737" y="6508292"/>
            <a:ext cx="1599565" cy="3054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800" spc="555">
                <a:latin typeface="Tahoma"/>
                <a:cs typeface="Tahoma"/>
              </a:rPr>
              <a:t>M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310">
                <a:latin typeface="Tahoma"/>
                <a:cs typeface="Tahoma"/>
              </a:rPr>
              <a:t>é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350">
                <a:latin typeface="Tahoma"/>
                <a:cs typeface="Tahoma"/>
              </a:rPr>
              <a:t>d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310">
                <a:latin typeface="Tahoma"/>
                <a:cs typeface="Tahoma"/>
              </a:rPr>
              <a:t>e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cap="small" sz="1800" spc="400">
                <a:latin typeface="Tahoma"/>
                <a:cs typeface="Tahoma"/>
              </a:rPr>
              <a:t>c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50">
                <a:latin typeface="Tahoma"/>
                <a:cs typeface="Tahoma"/>
              </a:rPr>
              <a:t>i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35">
                <a:latin typeface="Tahoma"/>
                <a:cs typeface="Tahoma"/>
              </a:rPr>
              <a:t>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0712445" y="6526799"/>
            <a:ext cx="1439545" cy="3054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800" spc="440">
                <a:latin typeface="Tahoma"/>
                <a:cs typeface="Tahoma"/>
              </a:rPr>
              <a:t>P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310">
                <a:latin typeface="Tahoma"/>
                <a:cs typeface="Tahoma"/>
              </a:rPr>
              <a:t>a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340">
                <a:latin typeface="Tahoma"/>
                <a:cs typeface="Tahoma"/>
              </a:rPr>
              <a:t>t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50">
                <a:latin typeface="Tahoma"/>
                <a:cs typeface="Tahoma"/>
              </a:rPr>
              <a:t>i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310">
                <a:latin typeface="Tahoma"/>
                <a:cs typeface="Tahoma"/>
              </a:rPr>
              <a:t>e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300">
                <a:latin typeface="Tahoma"/>
                <a:cs typeface="Tahoma"/>
              </a:rPr>
              <a:t>n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290">
                <a:latin typeface="Tahoma"/>
                <a:cs typeface="Tahoma"/>
              </a:rPr>
              <a:t>t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7870650" y="1712892"/>
            <a:ext cx="417830" cy="1715770"/>
          </a:xfrm>
          <a:custGeom>
            <a:avLst/>
            <a:gdLst/>
            <a:ahLst/>
            <a:cxnLst/>
            <a:rect l="l" t="t" r="r" b="b"/>
            <a:pathLst>
              <a:path w="417830" h="1715770">
                <a:moveTo>
                  <a:pt x="0" y="1715600"/>
                </a:moveTo>
                <a:lnTo>
                  <a:pt x="0" y="0"/>
                </a:lnTo>
                <a:lnTo>
                  <a:pt x="417349" y="0"/>
                </a:lnTo>
                <a:lnTo>
                  <a:pt x="417349" y="1715600"/>
                </a:lnTo>
                <a:lnTo>
                  <a:pt x="0" y="1715600"/>
                </a:lnTo>
                <a:close/>
              </a:path>
            </a:pathLst>
          </a:custGeom>
          <a:solidFill>
            <a:srgbClr val="8EB4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28700" y="1374903"/>
            <a:ext cx="664845" cy="0"/>
          </a:xfrm>
          <a:custGeom>
            <a:avLst/>
            <a:gdLst/>
            <a:ahLst/>
            <a:cxnLst/>
            <a:rect l="l" t="t" r="r" b="b"/>
            <a:pathLst>
              <a:path w="664844" h="0">
                <a:moveTo>
                  <a:pt x="0" y="0"/>
                </a:moveTo>
                <a:lnTo>
                  <a:pt x="664451" y="0"/>
                </a:lnTo>
              </a:path>
            </a:pathLst>
          </a:custGeom>
          <a:ln w="19049">
            <a:solidFill>
              <a:srgbClr val="8EB4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81358" y="2591785"/>
            <a:ext cx="7309484" cy="1778000"/>
          </a:xfrm>
          <a:custGeom>
            <a:avLst/>
            <a:gdLst/>
            <a:ahLst/>
            <a:cxnLst/>
            <a:rect l="l" t="t" r="r" b="b"/>
            <a:pathLst>
              <a:path w="7309484" h="1778000">
                <a:moveTo>
                  <a:pt x="4156932" y="12700"/>
                </a:moveTo>
                <a:lnTo>
                  <a:pt x="1904743" y="12700"/>
                </a:lnTo>
                <a:lnTo>
                  <a:pt x="1955622" y="0"/>
                </a:lnTo>
                <a:lnTo>
                  <a:pt x="4105249" y="0"/>
                </a:lnTo>
                <a:lnTo>
                  <a:pt x="4156932" y="12700"/>
                </a:lnTo>
                <a:close/>
              </a:path>
              <a:path w="7309484" h="1778000">
                <a:moveTo>
                  <a:pt x="4620012" y="25400"/>
                </a:moveTo>
                <a:lnTo>
                  <a:pt x="1497846" y="25400"/>
                </a:lnTo>
                <a:lnTo>
                  <a:pt x="1548685" y="12700"/>
                </a:lnTo>
                <a:lnTo>
                  <a:pt x="4570123" y="12700"/>
                </a:lnTo>
                <a:lnTo>
                  <a:pt x="4620012" y="25400"/>
                </a:lnTo>
                <a:close/>
              </a:path>
              <a:path w="7309484" h="1778000">
                <a:moveTo>
                  <a:pt x="4969232" y="38100"/>
                </a:moveTo>
                <a:lnTo>
                  <a:pt x="1243828" y="38100"/>
                </a:lnTo>
                <a:lnTo>
                  <a:pt x="1294605" y="25400"/>
                </a:lnTo>
                <a:lnTo>
                  <a:pt x="4919344" y="25400"/>
                </a:lnTo>
                <a:lnTo>
                  <a:pt x="4969232" y="38100"/>
                </a:lnTo>
                <a:close/>
              </a:path>
              <a:path w="7309484" h="1778000">
                <a:moveTo>
                  <a:pt x="5268564" y="50800"/>
                </a:moveTo>
                <a:lnTo>
                  <a:pt x="1040891" y="50800"/>
                </a:lnTo>
                <a:lnTo>
                  <a:pt x="1091597" y="38100"/>
                </a:lnTo>
                <a:lnTo>
                  <a:pt x="5218676" y="38100"/>
                </a:lnTo>
                <a:lnTo>
                  <a:pt x="5268564" y="50800"/>
                </a:lnTo>
                <a:close/>
              </a:path>
              <a:path w="7309484" h="1778000">
                <a:moveTo>
                  <a:pt x="6609602" y="152400"/>
                </a:moveTo>
                <a:lnTo>
                  <a:pt x="729418" y="152400"/>
                </a:lnTo>
                <a:lnTo>
                  <a:pt x="743395" y="114300"/>
                </a:lnTo>
                <a:lnTo>
                  <a:pt x="769191" y="88900"/>
                </a:lnTo>
                <a:lnTo>
                  <a:pt x="802867" y="76200"/>
                </a:lnTo>
                <a:lnTo>
                  <a:pt x="840482" y="63500"/>
                </a:lnTo>
                <a:lnTo>
                  <a:pt x="939539" y="50800"/>
                </a:lnTo>
                <a:lnTo>
                  <a:pt x="5468119" y="50800"/>
                </a:lnTo>
                <a:lnTo>
                  <a:pt x="5518007" y="63500"/>
                </a:lnTo>
                <a:lnTo>
                  <a:pt x="5667673" y="63500"/>
                </a:lnTo>
                <a:lnTo>
                  <a:pt x="5717562" y="76200"/>
                </a:lnTo>
                <a:lnTo>
                  <a:pt x="5866878" y="76200"/>
                </a:lnTo>
                <a:lnTo>
                  <a:pt x="5916435" y="88900"/>
                </a:lnTo>
                <a:lnTo>
                  <a:pt x="6015585" y="88900"/>
                </a:lnTo>
                <a:lnTo>
                  <a:pt x="6065169" y="101600"/>
                </a:lnTo>
                <a:lnTo>
                  <a:pt x="6164333" y="101600"/>
                </a:lnTo>
                <a:lnTo>
                  <a:pt x="6213903" y="114300"/>
                </a:lnTo>
                <a:lnTo>
                  <a:pt x="6312999" y="114300"/>
                </a:lnTo>
                <a:lnTo>
                  <a:pt x="6362515" y="127000"/>
                </a:lnTo>
                <a:lnTo>
                  <a:pt x="6461463" y="127000"/>
                </a:lnTo>
                <a:lnTo>
                  <a:pt x="6510885" y="139700"/>
                </a:lnTo>
                <a:lnTo>
                  <a:pt x="6560266" y="139700"/>
                </a:lnTo>
                <a:lnTo>
                  <a:pt x="6609602" y="152400"/>
                </a:lnTo>
                <a:close/>
              </a:path>
              <a:path w="7309484" h="1778000">
                <a:moveTo>
                  <a:pt x="6684837" y="571500"/>
                </a:moveTo>
                <a:lnTo>
                  <a:pt x="534306" y="571500"/>
                </a:lnTo>
                <a:lnTo>
                  <a:pt x="490547" y="558800"/>
                </a:lnTo>
                <a:lnTo>
                  <a:pt x="455511" y="533400"/>
                </a:lnTo>
                <a:lnTo>
                  <a:pt x="431732" y="508000"/>
                </a:lnTo>
                <a:lnTo>
                  <a:pt x="421742" y="457200"/>
                </a:lnTo>
                <a:lnTo>
                  <a:pt x="429832" y="419100"/>
                </a:lnTo>
                <a:lnTo>
                  <a:pt x="454948" y="381000"/>
                </a:lnTo>
                <a:lnTo>
                  <a:pt x="491602" y="355600"/>
                </a:lnTo>
                <a:lnTo>
                  <a:pt x="534306" y="342900"/>
                </a:lnTo>
                <a:lnTo>
                  <a:pt x="634864" y="342900"/>
                </a:lnTo>
                <a:lnTo>
                  <a:pt x="623654" y="330200"/>
                </a:lnTo>
                <a:lnTo>
                  <a:pt x="614978" y="304800"/>
                </a:lnTo>
                <a:lnTo>
                  <a:pt x="609115" y="292100"/>
                </a:lnTo>
                <a:lnTo>
                  <a:pt x="606348" y="266700"/>
                </a:lnTo>
                <a:lnTo>
                  <a:pt x="614438" y="228600"/>
                </a:lnTo>
                <a:lnTo>
                  <a:pt x="639554" y="190500"/>
                </a:lnTo>
                <a:lnTo>
                  <a:pt x="676208" y="165100"/>
                </a:lnTo>
                <a:lnTo>
                  <a:pt x="718912" y="152400"/>
                </a:lnTo>
                <a:lnTo>
                  <a:pt x="6658889" y="152400"/>
                </a:lnTo>
                <a:lnTo>
                  <a:pt x="6708122" y="165100"/>
                </a:lnTo>
                <a:lnTo>
                  <a:pt x="6757296" y="165100"/>
                </a:lnTo>
                <a:lnTo>
                  <a:pt x="6806407" y="177800"/>
                </a:lnTo>
                <a:lnTo>
                  <a:pt x="6866629" y="215900"/>
                </a:lnTo>
                <a:lnTo>
                  <a:pt x="6882599" y="254000"/>
                </a:lnTo>
                <a:lnTo>
                  <a:pt x="6887453" y="292100"/>
                </a:lnTo>
                <a:lnTo>
                  <a:pt x="6922114" y="292100"/>
                </a:lnTo>
                <a:lnTo>
                  <a:pt x="7025533" y="330200"/>
                </a:lnTo>
                <a:lnTo>
                  <a:pt x="7062046" y="342900"/>
                </a:lnTo>
                <a:lnTo>
                  <a:pt x="7089132" y="368300"/>
                </a:lnTo>
                <a:lnTo>
                  <a:pt x="7104680" y="406400"/>
                </a:lnTo>
                <a:lnTo>
                  <a:pt x="7106579" y="444500"/>
                </a:lnTo>
                <a:lnTo>
                  <a:pt x="7093869" y="482600"/>
                </a:lnTo>
                <a:lnTo>
                  <a:pt x="7069058" y="520700"/>
                </a:lnTo>
                <a:lnTo>
                  <a:pt x="7035242" y="533400"/>
                </a:lnTo>
                <a:lnTo>
                  <a:pt x="6693842" y="533400"/>
                </a:lnTo>
                <a:lnTo>
                  <a:pt x="6693280" y="546100"/>
                </a:lnTo>
                <a:lnTo>
                  <a:pt x="6691591" y="558800"/>
                </a:lnTo>
                <a:lnTo>
                  <a:pt x="6688777" y="558800"/>
                </a:lnTo>
                <a:lnTo>
                  <a:pt x="6684837" y="571500"/>
                </a:lnTo>
                <a:close/>
              </a:path>
              <a:path w="7309484" h="1778000">
                <a:moveTo>
                  <a:pt x="6995516" y="546100"/>
                </a:moveTo>
                <a:lnTo>
                  <a:pt x="6882951" y="546100"/>
                </a:lnTo>
                <a:lnTo>
                  <a:pt x="6835674" y="533400"/>
                </a:lnTo>
                <a:lnTo>
                  <a:pt x="7035242" y="533400"/>
                </a:lnTo>
                <a:lnTo>
                  <a:pt x="6995516" y="546100"/>
                </a:lnTo>
                <a:close/>
              </a:path>
              <a:path w="7309484" h="1778000">
                <a:moveTo>
                  <a:pt x="6782769" y="584200"/>
                </a:moveTo>
                <a:lnTo>
                  <a:pt x="822472" y="584200"/>
                </a:lnTo>
                <a:lnTo>
                  <a:pt x="678389" y="571500"/>
                </a:lnTo>
                <a:lnTo>
                  <a:pt x="6717481" y="571500"/>
                </a:lnTo>
                <a:lnTo>
                  <a:pt x="6782769" y="584200"/>
                </a:lnTo>
                <a:close/>
              </a:path>
              <a:path w="7309484" h="1778000">
                <a:moveTo>
                  <a:pt x="6659041" y="1625600"/>
                </a:moveTo>
                <a:lnTo>
                  <a:pt x="2473419" y="1625600"/>
                </a:lnTo>
                <a:lnTo>
                  <a:pt x="1157164" y="1587500"/>
                </a:lnTo>
                <a:lnTo>
                  <a:pt x="858707" y="1574800"/>
                </a:lnTo>
                <a:lnTo>
                  <a:pt x="510507" y="1574800"/>
                </a:lnTo>
                <a:lnTo>
                  <a:pt x="411021" y="1562100"/>
                </a:lnTo>
                <a:lnTo>
                  <a:pt x="112564" y="1562100"/>
                </a:lnTo>
                <a:lnTo>
                  <a:pt x="68805" y="1549400"/>
                </a:lnTo>
                <a:lnTo>
                  <a:pt x="33769" y="1524000"/>
                </a:lnTo>
                <a:lnTo>
                  <a:pt x="9990" y="1485900"/>
                </a:lnTo>
                <a:lnTo>
                  <a:pt x="0" y="1447800"/>
                </a:lnTo>
                <a:lnTo>
                  <a:pt x="8090" y="1397000"/>
                </a:lnTo>
                <a:lnTo>
                  <a:pt x="33206" y="1371600"/>
                </a:lnTo>
                <a:lnTo>
                  <a:pt x="69860" y="1346200"/>
                </a:lnTo>
                <a:lnTo>
                  <a:pt x="112564" y="1333500"/>
                </a:lnTo>
                <a:lnTo>
                  <a:pt x="394257" y="1333500"/>
                </a:lnTo>
                <a:lnTo>
                  <a:pt x="388347" y="1320800"/>
                </a:lnTo>
                <a:lnTo>
                  <a:pt x="378217" y="1320800"/>
                </a:lnTo>
                <a:lnTo>
                  <a:pt x="356407" y="1295400"/>
                </a:lnTo>
                <a:lnTo>
                  <a:pt x="341070" y="1270000"/>
                </a:lnTo>
                <a:lnTo>
                  <a:pt x="333050" y="1244600"/>
                </a:lnTo>
                <a:lnTo>
                  <a:pt x="333144" y="1219200"/>
                </a:lnTo>
                <a:lnTo>
                  <a:pt x="333191" y="1206500"/>
                </a:lnTo>
                <a:lnTo>
                  <a:pt x="346323" y="1168400"/>
                </a:lnTo>
                <a:lnTo>
                  <a:pt x="370712" y="1143000"/>
                </a:lnTo>
                <a:lnTo>
                  <a:pt x="404107" y="1117600"/>
                </a:lnTo>
                <a:lnTo>
                  <a:pt x="444255" y="1117600"/>
                </a:lnTo>
                <a:lnTo>
                  <a:pt x="469910" y="1104900"/>
                </a:lnTo>
                <a:lnTo>
                  <a:pt x="593825" y="1104900"/>
                </a:lnTo>
                <a:lnTo>
                  <a:pt x="689411" y="1092200"/>
                </a:lnTo>
                <a:lnTo>
                  <a:pt x="736923" y="1092200"/>
                </a:lnTo>
                <a:lnTo>
                  <a:pt x="724611" y="1079500"/>
                </a:lnTo>
                <a:lnTo>
                  <a:pt x="714973" y="1054100"/>
                </a:lnTo>
                <a:lnTo>
                  <a:pt x="708430" y="1041400"/>
                </a:lnTo>
                <a:lnTo>
                  <a:pt x="705405" y="1016000"/>
                </a:lnTo>
                <a:lnTo>
                  <a:pt x="705405" y="1003300"/>
                </a:lnTo>
                <a:lnTo>
                  <a:pt x="634301" y="1003300"/>
                </a:lnTo>
                <a:lnTo>
                  <a:pt x="564324" y="990600"/>
                </a:lnTo>
                <a:lnTo>
                  <a:pt x="520564" y="990600"/>
                </a:lnTo>
                <a:lnTo>
                  <a:pt x="485528" y="965200"/>
                </a:lnTo>
                <a:lnTo>
                  <a:pt x="461749" y="927100"/>
                </a:lnTo>
                <a:lnTo>
                  <a:pt x="451759" y="876300"/>
                </a:lnTo>
                <a:lnTo>
                  <a:pt x="453354" y="863600"/>
                </a:lnTo>
                <a:lnTo>
                  <a:pt x="460014" y="838200"/>
                </a:lnTo>
                <a:lnTo>
                  <a:pt x="471176" y="812800"/>
                </a:lnTo>
                <a:lnTo>
                  <a:pt x="486279" y="800100"/>
                </a:lnTo>
                <a:lnTo>
                  <a:pt x="473967" y="787400"/>
                </a:lnTo>
                <a:lnTo>
                  <a:pt x="464329" y="762000"/>
                </a:lnTo>
                <a:lnTo>
                  <a:pt x="457786" y="749300"/>
                </a:lnTo>
                <a:lnTo>
                  <a:pt x="454761" y="723900"/>
                </a:lnTo>
                <a:lnTo>
                  <a:pt x="462851" y="685800"/>
                </a:lnTo>
                <a:lnTo>
                  <a:pt x="487967" y="647700"/>
                </a:lnTo>
                <a:lnTo>
                  <a:pt x="524621" y="622300"/>
                </a:lnTo>
                <a:lnTo>
                  <a:pt x="567325" y="609600"/>
                </a:lnTo>
                <a:lnTo>
                  <a:pt x="673886" y="596900"/>
                </a:lnTo>
                <a:lnTo>
                  <a:pt x="820220" y="596900"/>
                </a:lnTo>
                <a:lnTo>
                  <a:pt x="868998" y="584200"/>
                </a:lnTo>
                <a:lnTo>
                  <a:pt x="6815412" y="584200"/>
                </a:lnTo>
                <a:lnTo>
                  <a:pt x="6859172" y="596900"/>
                </a:lnTo>
                <a:lnTo>
                  <a:pt x="6894208" y="622300"/>
                </a:lnTo>
                <a:lnTo>
                  <a:pt x="6917987" y="647700"/>
                </a:lnTo>
                <a:lnTo>
                  <a:pt x="6927977" y="698500"/>
                </a:lnTo>
                <a:lnTo>
                  <a:pt x="6922396" y="736600"/>
                </a:lnTo>
                <a:lnTo>
                  <a:pt x="3759384" y="736600"/>
                </a:lnTo>
                <a:lnTo>
                  <a:pt x="3611072" y="749300"/>
                </a:lnTo>
                <a:lnTo>
                  <a:pt x="4456307" y="749300"/>
                </a:lnTo>
                <a:lnTo>
                  <a:pt x="4606374" y="762000"/>
                </a:lnTo>
                <a:lnTo>
                  <a:pt x="5412683" y="762000"/>
                </a:lnTo>
                <a:lnTo>
                  <a:pt x="5513472" y="774700"/>
                </a:lnTo>
                <a:lnTo>
                  <a:pt x="6071017" y="774700"/>
                </a:lnTo>
                <a:lnTo>
                  <a:pt x="6173131" y="787400"/>
                </a:lnTo>
                <a:lnTo>
                  <a:pt x="6530954" y="787400"/>
                </a:lnTo>
                <a:lnTo>
                  <a:pt x="6582146" y="800100"/>
                </a:lnTo>
                <a:lnTo>
                  <a:pt x="6858070" y="800100"/>
                </a:lnTo>
                <a:lnTo>
                  <a:pt x="6840927" y="812800"/>
                </a:lnTo>
                <a:lnTo>
                  <a:pt x="6898194" y="812800"/>
                </a:lnTo>
                <a:lnTo>
                  <a:pt x="6933230" y="838200"/>
                </a:lnTo>
                <a:lnTo>
                  <a:pt x="6957009" y="876300"/>
                </a:lnTo>
                <a:lnTo>
                  <a:pt x="6966999" y="914400"/>
                </a:lnTo>
                <a:lnTo>
                  <a:pt x="6958909" y="965200"/>
                </a:lnTo>
                <a:lnTo>
                  <a:pt x="6933793" y="1003300"/>
                </a:lnTo>
                <a:lnTo>
                  <a:pt x="6897139" y="1028700"/>
                </a:lnTo>
                <a:lnTo>
                  <a:pt x="6500044" y="1028700"/>
                </a:lnTo>
                <a:lnTo>
                  <a:pt x="6464210" y="1041400"/>
                </a:lnTo>
                <a:lnTo>
                  <a:pt x="6254090" y="1054100"/>
                </a:lnTo>
                <a:lnTo>
                  <a:pt x="6268137" y="1066800"/>
                </a:lnTo>
                <a:lnTo>
                  <a:pt x="6278666" y="1079500"/>
                </a:lnTo>
                <a:lnTo>
                  <a:pt x="6285537" y="1104900"/>
                </a:lnTo>
                <a:lnTo>
                  <a:pt x="6288609" y="1130300"/>
                </a:lnTo>
                <a:lnTo>
                  <a:pt x="6288609" y="1143000"/>
                </a:lnTo>
                <a:lnTo>
                  <a:pt x="6968500" y="1143000"/>
                </a:lnTo>
                <a:lnTo>
                  <a:pt x="7012259" y="1155700"/>
                </a:lnTo>
                <a:lnTo>
                  <a:pt x="7047295" y="1181100"/>
                </a:lnTo>
                <a:lnTo>
                  <a:pt x="7071074" y="1219200"/>
                </a:lnTo>
                <a:lnTo>
                  <a:pt x="7081064" y="1257300"/>
                </a:lnTo>
                <a:lnTo>
                  <a:pt x="7072974" y="1308100"/>
                </a:lnTo>
                <a:lnTo>
                  <a:pt x="7047858" y="1333500"/>
                </a:lnTo>
                <a:lnTo>
                  <a:pt x="7011204" y="1358900"/>
                </a:lnTo>
                <a:lnTo>
                  <a:pt x="5268996" y="1358900"/>
                </a:lnTo>
                <a:lnTo>
                  <a:pt x="5322583" y="1371600"/>
                </a:lnTo>
                <a:lnTo>
                  <a:pt x="5677407" y="1371600"/>
                </a:lnTo>
                <a:lnTo>
                  <a:pt x="5776157" y="1384300"/>
                </a:lnTo>
                <a:lnTo>
                  <a:pt x="6170568" y="1384300"/>
                </a:lnTo>
                <a:lnTo>
                  <a:pt x="6219834" y="1397000"/>
                </a:lnTo>
                <a:lnTo>
                  <a:pt x="7256513" y="1397000"/>
                </a:lnTo>
                <a:lnTo>
                  <a:pt x="7274113" y="1409700"/>
                </a:lnTo>
                <a:lnTo>
                  <a:pt x="7298338" y="1447800"/>
                </a:lnTo>
                <a:lnTo>
                  <a:pt x="7309196" y="1498600"/>
                </a:lnTo>
                <a:lnTo>
                  <a:pt x="7301106" y="1536700"/>
                </a:lnTo>
                <a:lnTo>
                  <a:pt x="7275990" y="1574800"/>
                </a:lnTo>
                <a:lnTo>
                  <a:pt x="7239336" y="1600200"/>
                </a:lnTo>
                <a:lnTo>
                  <a:pt x="7196632" y="1600200"/>
                </a:lnTo>
                <a:lnTo>
                  <a:pt x="7169616" y="1612900"/>
                </a:lnTo>
                <a:lnTo>
                  <a:pt x="6672831" y="1612900"/>
                </a:lnTo>
                <a:lnTo>
                  <a:pt x="6659041" y="1625600"/>
                </a:lnTo>
                <a:close/>
              </a:path>
              <a:path w="7309484" h="1778000">
                <a:moveTo>
                  <a:pt x="6858070" y="800100"/>
                </a:moveTo>
                <a:lnTo>
                  <a:pt x="6662314" y="800100"/>
                </a:lnTo>
                <a:lnTo>
                  <a:pt x="6611257" y="787400"/>
                </a:lnTo>
                <a:lnTo>
                  <a:pt x="6457992" y="787400"/>
                </a:lnTo>
                <a:lnTo>
                  <a:pt x="6406880" y="774700"/>
                </a:lnTo>
                <a:lnTo>
                  <a:pt x="6202364" y="774700"/>
                </a:lnTo>
                <a:lnTo>
                  <a:pt x="6151227" y="762000"/>
                </a:lnTo>
                <a:lnTo>
                  <a:pt x="5844497" y="762000"/>
                </a:lnTo>
                <a:lnTo>
                  <a:pt x="5793408" y="749300"/>
                </a:lnTo>
                <a:lnTo>
                  <a:pt x="5385512" y="749300"/>
                </a:lnTo>
                <a:lnTo>
                  <a:pt x="5334533" y="736600"/>
                </a:lnTo>
                <a:lnTo>
                  <a:pt x="6922396" y="736600"/>
                </a:lnTo>
                <a:lnTo>
                  <a:pt x="6903588" y="762000"/>
                </a:lnTo>
                <a:lnTo>
                  <a:pt x="6875213" y="787400"/>
                </a:lnTo>
                <a:lnTo>
                  <a:pt x="6858070" y="800100"/>
                </a:lnTo>
                <a:close/>
              </a:path>
              <a:path w="7309484" h="1778000">
                <a:moveTo>
                  <a:pt x="6968500" y="1371600"/>
                </a:moveTo>
                <a:lnTo>
                  <a:pt x="5410836" y="1371600"/>
                </a:lnTo>
                <a:lnTo>
                  <a:pt x="5360961" y="1358900"/>
                </a:lnTo>
                <a:lnTo>
                  <a:pt x="7011204" y="1358900"/>
                </a:lnTo>
                <a:lnTo>
                  <a:pt x="6968500" y="1371600"/>
                </a:lnTo>
                <a:close/>
              </a:path>
              <a:path w="7309484" h="1778000">
                <a:moveTo>
                  <a:pt x="7256513" y="1397000"/>
                </a:moveTo>
                <a:lnTo>
                  <a:pt x="6680709" y="1397000"/>
                </a:lnTo>
                <a:lnTo>
                  <a:pt x="6732114" y="1384300"/>
                </a:lnTo>
                <a:lnTo>
                  <a:pt x="7238913" y="1384300"/>
                </a:lnTo>
                <a:lnTo>
                  <a:pt x="7256513" y="1397000"/>
                </a:lnTo>
                <a:close/>
              </a:path>
              <a:path w="7309484" h="1778000">
                <a:moveTo>
                  <a:pt x="6461889" y="1778000"/>
                </a:moveTo>
                <a:lnTo>
                  <a:pt x="6259655" y="1778000"/>
                </a:lnTo>
                <a:lnTo>
                  <a:pt x="6208168" y="1765300"/>
                </a:lnTo>
                <a:lnTo>
                  <a:pt x="6053617" y="1765300"/>
                </a:lnTo>
                <a:lnTo>
                  <a:pt x="6002076" y="1752600"/>
                </a:lnTo>
                <a:lnTo>
                  <a:pt x="5847409" y="1752600"/>
                </a:lnTo>
                <a:lnTo>
                  <a:pt x="5795845" y="1739900"/>
                </a:lnTo>
                <a:lnTo>
                  <a:pt x="5589597" y="1739900"/>
                </a:lnTo>
                <a:lnTo>
                  <a:pt x="5538048" y="1727200"/>
                </a:lnTo>
                <a:lnTo>
                  <a:pt x="5331956" y="1727200"/>
                </a:lnTo>
                <a:lnTo>
                  <a:pt x="5229001" y="1714500"/>
                </a:lnTo>
                <a:lnTo>
                  <a:pt x="5125788" y="1714500"/>
                </a:lnTo>
                <a:lnTo>
                  <a:pt x="5022575" y="1701800"/>
                </a:lnTo>
                <a:lnTo>
                  <a:pt x="4712936" y="1701800"/>
                </a:lnTo>
                <a:lnTo>
                  <a:pt x="4609723" y="1689100"/>
                </a:lnTo>
                <a:lnTo>
                  <a:pt x="4403297" y="1689100"/>
                </a:lnTo>
                <a:lnTo>
                  <a:pt x="4300084" y="1676400"/>
                </a:lnTo>
                <a:lnTo>
                  <a:pt x="4093657" y="1676400"/>
                </a:lnTo>
                <a:lnTo>
                  <a:pt x="3990444" y="1663700"/>
                </a:lnTo>
                <a:lnTo>
                  <a:pt x="3887231" y="1663700"/>
                </a:lnTo>
                <a:lnTo>
                  <a:pt x="3230819" y="1651000"/>
                </a:lnTo>
                <a:lnTo>
                  <a:pt x="2978352" y="1638300"/>
                </a:lnTo>
                <a:lnTo>
                  <a:pt x="2776379" y="1625600"/>
                </a:lnTo>
                <a:lnTo>
                  <a:pt x="6522744" y="1625600"/>
                </a:lnTo>
                <a:lnTo>
                  <a:pt x="6526684" y="1638300"/>
                </a:lnTo>
                <a:lnTo>
                  <a:pt x="6529498" y="1651000"/>
                </a:lnTo>
                <a:lnTo>
                  <a:pt x="6531187" y="1663700"/>
                </a:lnTo>
                <a:lnTo>
                  <a:pt x="6531750" y="1676400"/>
                </a:lnTo>
                <a:lnTo>
                  <a:pt x="6523659" y="1714500"/>
                </a:lnTo>
                <a:lnTo>
                  <a:pt x="6498543" y="1752600"/>
                </a:lnTo>
                <a:lnTo>
                  <a:pt x="6461889" y="1778000"/>
                </a:lnTo>
                <a:close/>
              </a:path>
            </a:pathLst>
          </a:custGeom>
          <a:solidFill>
            <a:srgbClr val="8EB4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928866" y="2591785"/>
            <a:ext cx="7309484" cy="1778000"/>
          </a:xfrm>
          <a:custGeom>
            <a:avLst/>
            <a:gdLst/>
            <a:ahLst/>
            <a:cxnLst/>
            <a:rect l="l" t="t" r="r" b="b"/>
            <a:pathLst>
              <a:path w="7309484" h="1778000">
                <a:moveTo>
                  <a:pt x="4156932" y="12700"/>
                </a:moveTo>
                <a:lnTo>
                  <a:pt x="1904743" y="12700"/>
                </a:lnTo>
                <a:lnTo>
                  <a:pt x="1955622" y="0"/>
                </a:lnTo>
                <a:lnTo>
                  <a:pt x="4105249" y="0"/>
                </a:lnTo>
                <a:lnTo>
                  <a:pt x="4156932" y="12700"/>
                </a:lnTo>
                <a:close/>
              </a:path>
              <a:path w="7309484" h="1778000">
                <a:moveTo>
                  <a:pt x="4620012" y="25400"/>
                </a:moveTo>
                <a:lnTo>
                  <a:pt x="1497846" y="25400"/>
                </a:lnTo>
                <a:lnTo>
                  <a:pt x="1548685" y="12700"/>
                </a:lnTo>
                <a:lnTo>
                  <a:pt x="4570123" y="12700"/>
                </a:lnTo>
                <a:lnTo>
                  <a:pt x="4620012" y="25400"/>
                </a:lnTo>
                <a:close/>
              </a:path>
              <a:path w="7309484" h="1778000">
                <a:moveTo>
                  <a:pt x="4969232" y="38100"/>
                </a:moveTo>
                <a:lnTo>
                  <a:pt x="1243828" y="38100"/>
                </a:lnTo>
                <a:lnTo>
                  <a:pt x="1294605" y="25400"/>
                </a:lnTo>
                <a:lnTo>
                  <a:pt x="4919344" y="25400"/>
                </a:lnTo>
                <a:lnTo>
                  <a:pt x="4969232" y="38100"/>
                </a:lnTo>
                <a:close/>
              </a:path>
              <a:path w="7309484" h="1778000">
                <a:moveTo>
                  <a:pt x="5268564" y="50800"/>
                </a:moveTo>
                <a:lnTo>
                  <a:pt x="1040891" y="50800"/>
                </a:lnTo>
                <a:lnTo>
                  <a:pt x="1091597" y="38100"/>
                </a:lnTo>
                <a:lnTo>
                  <a:pt x="5218676" y="38100"/>
                </a:lnTo>
                <a:lnTo>
                  <a:pt x="5268564" y="50800"/>
                </a:lnTo>
                <a:close/>
              </a:path>
              <a:path w="7309484" h="1778000">
                <a:moveTo>
                  <a:pt x="6609602" y="152400"/>
                </a:moveTo>
                <a:lnTo>
                  <a:pt x="729418" y="152400"/>
                </a:lnTo>
                <a:lnTo>
                  <a:pt x="743395" y="114300"/>
                </a:lnTo>
                <a:lnTo>
                  <a:pt x="769191" y="88900"/>
                </a:lnTo>
                <a:lnTo>
                  <a:pt x="802867" y="76200"/>
                </a:lnTo>
                <a:lnTo>
                  <a:pt x="840482" y="63500"/>
                </a:lnTo>
                <a:lnTo>
                  <a:pt x="939539" y="50800"/>
                </a:lnTo>
                <a:lnTo>
                  <a:pt x="5468119" y="50800"/>
                </a:lnTo>
                <a:lnTo>
                  <a:pt x="5518007" y="63500"/>
                </a:lnTo>
                <a:lnTo>
                  <a:pt x="5667673" y="63500"/>
                </a:lnTo>
                <a:lnTo>
                  <a:pt x="5717562" y="76200"/>
                </a:lnTo>
                <a:lnTo>
                  <a:pt x="5866878" y="76200"/>
                </a:lnTo>
                <a:lnTo>
                  <a:pt x="5916435" y="88900"/>
                </a:lnTo>
                <a:lnTo>
                  <a:pt x="6015585" y="88900"/>
                </a:lnTo>
                <a:lnTo>
                  <a:pt x="6065169" y="101600"/>
                </a:lnTo>
                <a:lnTo>
                  <a:pt x="6164333" y="101600"/>
                </a:lnTo>
                <a:lnTo>
                  <a:pt x="6213903" y="114300"/>
                </a:lnTo>
                <a:lnTo>
                  <a:pt x="6312999" y="114300"/>
                </a:lnTo>
                <a:lnTo>
                  <a:pt x="6362515" y="127000"/>
                </a:lnTo>
                <a:lnTo>
                  <a:pt x="6461463" y="127000"/>
                </a:lnTo>
                <a:lnTo>
                  <a:pt x="6510885" y="139700"/>
                </a:lnTo>
                <a:lnTo>
                  <a:pt x="6560266" y="139700"/>
                </a:lnTo>
                <a:lnTo>
                  <a:pt x="6609602" y="152400"/>
                </a:lnTo>
                <a:close/>
              </a:path>
              <a:path w="7309484" h="1778000">
                <a:moveTo>
                  <a:pt x="6684837" y="571500"/>
                </a:moveTo>
                <a:lnTo>
                  <a:pt x="534306" y="571500"/>
                </a:lnTo>
                <a:lnTo>
                  <a:pt x="490547" y="558800"/>
                </a:lnTo>
                <a:lnTo>
                  <a:pt x="455511" y="533400"/>
                </a:lnTo>
                <a:lnTo>
                  <a:pt x="431732" y="508000"/>
                </a:lnTo>
                <a:lnTo>
                  <a:pt x="421742" y="457200"/>
                </a:lnTo>
                <a:lnTo>
                  <a:pt x="429832" y="419100"/>
                </a:lnTo>
                <a:lnTo>
                  <a:pt x="454948" y="381000"/>
                </a:lnTo>
                <a:lnTo>
                  <a:pt x="491602" y="355600"/>
                </a:lnTo>
                <a:lnTo>
                  <a:pt x="534306" y="342900"/>
                </a:lnTo>
                <a:lnTo>
                  <a:pt x="634864" y="342900"/>
                </a:lnTo>
                <a:lnTo>
                  <a:pt x="623654" y="330200"/>
                </a:lnTo>
                <a:lnTo>
                  <a:pt x="614978" y="304800"/>
                </a:lnTo>
                <a:lnTo>
                  <a:pt x="609115" y="292100"/>
                </a:lnTo>
                <a:lnTo>
                  <a:pt x="606348" y="266700"/>
                </a:lnTo>
                <a:lnTo>
                  <a:pt x="614438" y="228600"/>
                </a:lnTo>
                <a:lnTo>
                  <a:pt x="639554" y="190500"/>
                </a:lnTo>
                <a:lnTo>
                  <a:pt x="676208" y="165100"/>
                </a:lnTo>
                <a:lnTo>
                  <a:pt x="718912" y="152400"/>
                </a:lnTo>
                <a:lnTo>
                  <a:pt x="6658889" y="152400"/>
                </a:lnTo>
                <a:lnTo>
                  <a:pt x="6708122" y="165100"/>
                </a:lnTo>
                <a:lnTo>
                  <a:pt x="6757296" y="165100"/>
                </a:lnTo>
                <a:lnTo>
                  <a:pt x="6806407" y="177800"/>
                </a:lnTo>
                <a:lnTo>
                  <a:pt x="6866629" y="215900"/>
                </a:lnTo>
                <a:lnTo>
                  <a:pt x="6882599" y="254000"/>
                </a:lnTo>
                <a:lnTo>
                  <a:pt x="6887453" y="292100"/>
                </a:lnTo>
                <a:lnTo>
                  <a:pt x="6922114" y="292100"/>
                </a:lnTo>
                <a:lnTo>
                  <a:pt x="7025533" y="330200"/>
                </a:lnTo>
                <a:lnTo>
                  <a:pt x="7062046" y="342900"/>
                </a:lnTo>
                <a:lnTo>
                  <a:pt x="7089132" y="368300"/>
                </a:lnTo>
                <a:lnTo>
                  <a:pt x="7104680" y="406400"/>
                </a:lnTo>
                <a:lnTo>
                  <a:pt x="7106579" y="444500"/>
                </a:lnTo>
                <a:lnTo>
                  <a:pt x="7093869" y="482600"/>
                </a:lnTo>
                <a:lnTo>
                  <a:pt x="7069058" y="520700"/>
                </a:lnTo>
                <a:lnTo>
                  <a:pt x="7035242" y="533400"/>
                </a:lnTo>
                <a:lnTo>
                  <a:pt x="6693842" y="533400"/>
                </a:lnTo>
                <a:lnTo>
                  <a:pt x="6693280" y="546100"/>
                </a:lnTo>
                <a:lnTo>
                  <a:pt x="6691591" y="558800"/>
                </a:lnTo>
                <a:lnTo>
                  <a:pt x="6688777" y="558800"/>
                </a:lnTo>
                <a:lnTo>
                  <a:pt x="6684837" y="571500"/>
                </a:lnTo>
                <a:close/>
              </a:path>
              <a:path w="7309484" h="1778000">
                <a:moveTo>
                  <a:pt x="6995516" y="546100"/>
                </a:moveTo>
                <a:lnTo>
                  <a:pt x="6882951" y="546100"/>
                </a:lnTo>
                <a:lnTo>
                  <a:pt x="6835674" y="533400"/>
                </a:lnTo>
                <a:lnTo>
                  <a:pt x="7035242" y="533400"/>
                </a:lnTo>
                <a:lnTo>
                  <a:pt x="6995516" y="546100"/>
                </a:lnTo>
                <a:close/>
              </a:path>
              <a:path w="7309484" h="1778000">
                <a:moveTo>
                  <a:pt x="6782769" y="584200"/>
                </a:moveTo>
                <a:lnTo>
                  <a:pt x="822472" y="584200"/>
                </a:lnTo>
                <a:lnTo>
                  <a:pt x="678389" y="571500"/>
                </a:lnTo>
                <a:lnTo>
                  <a:pt x="6717481" y="571500"/>
                </a:lnTo>
                <a:lnTo>
                  <a:pt x="6782769" y="584200"/>
                </a:lnTo>
                <a:close/>
              </a:path>
              <a:path w="7309484" h="1778000">
                <a:moveTo>
                  <a:pt x="6659041" y="1625600"/>
                </a:moveTo>
                <a:lnTo>
                  <a:pt x="2473419" y="1625600"/>
                </a:lnTo>
                <a:lnTo>
                  <a:pt x="1157164" y="1587500"/>
                </a:lnTo>
                <a:lnTo>
                  <a:pt x="858707" y="1574800"/>
                </a:lnTo>
                <a:lnTo>
                  <a:pt x="510507" y="1574800"/>
                </a:lnTo>
                <a:lnTo>
                  <a:pt x="411021" y="1562100"/>
                </a:lnTo>
                <a:lnTo>
                  <a:pt x="112564" y="1562100"/>
                </a:lnTo>
                <a:lnTo>
                  <a:pt x="68805" y="1549400"/>
                </a:lnTo>
                <a:lnTo>
                  <a:pt x="33769" y="1524000"/>
                </a:lnTo>
                <a:lnTo>
                  <a:pt x="9990" y="1485900"/>
                </a:lnTo>
                <a:lnTo>
                  <a:pt x="0" y="1447800"/>
                </a:lnTo>
                <a:lnTo>
                  <a:pt x="8090" y="1397000"/>
                </a:lnTo>
                <a:lnTo>
                  <a:pt x="33206" y="1371600"/>
                </a:lnTo>
                <a:lnTo>
                  <a:pt x="69860" y="1346200"/>
                </a:lnTo>
                <a:lnTo>
                  <a:pt x="112564" y="1333500"/>
                </a:lnTo>
                <a:lnTo>
                  <a:pt x="394257" y="1333500"/>
                </a:lnTo>
                <a:lnTo>
                  <a:pt x="388347" y="1320800"/>
                </a:lnTo>
                <a:lnTo>
                  <a:pt x="378217" y="1320800"/>
                </a:lnTo>
                <a:lnTo>
                  <a:pt x="356407" y="1295400"/>
                </a:lnTo>
                <a:lnTo>
                  <a:pt x="341070" y="1270000"/>
                </a:lnTo>
                <a:lnTo>
                  <a:pt x="333050" y="1244600"/>
                </a:lnTo>
                <a:lnTo>
                  <a:pt x="333144" y="1219200"/>
                </a:lnTo>
                <a:lnTo>
                  <a:pt x="333191" y="1206500"/>
                </a:lnTo>
                <a:lnTo>
                  <a:pt x="346323" y="1168400"/>
                </a:lnTo>
                <a:lnTo>
                  <a:pt x="370712" y="1143000"/>
                </a:lnTo>
                <a:lnTo>
                  <a:pt x="404107" y="1117600"/>
                </a:lnTo>
                <a:lnTo>
                  <a:pt x="444255" y="1117600"/>
                </a:lnTo>
                <a:lnTo>
                  <a:pt x="469910" y="1104900"/>
                </a:lnTo>
                <a:lnTo>
                  <a:pt x="593825" y="1104900"/>
                </a:lnTo>
                <a:lnTo>
                  <a:pt x="689411" y="1092200"/>
                </a:lnTo>
                <a:lnTo>
                  <a:pt x="736923" y="1092200"/>
                </a:lnTo>
                <a:lnTo>
                  <a:pt x="724611" y="1079500"/>
                </a:lnTo>
                <a:lnTo>
                  <a:pt x="714973" y="1054100"/>
                </a:lnTo>
                <a:lnTo>
                  <a:pt x="708430" y="1041400"/>
                </a:lnTo>
                <a:lnTo>
                  <a:pt x="705405" y="1016000"/>
                </a:lnTo>
                <a:lnTo>
                  <a:pt x="705405" y="1003300"/>
                </a:lnTo>
                <a:lnTo>
                  <a:pt x="634301" y="1003300"/>
                </a:lnTo>
                <a:lnTo>
                  <a:pt x="564324" y="990600"/>
                </a:lnTo>
                <a:lnTo>
                  <a:pt x="520564" y="990600"/>
                </a:lnTo>
                <a:lnTo>
                  <a:pt x="485528" y="965200"/>
                </a:lnTo>
                <a:lnTo>
                  <a:pt x="461749" y="927100"/>
                </a:lnTo>
                <a:lnTo>
                  <a:pt x="451759" y="876300"/>
                </a:lnTo>
                <a:lnTo>
                  <a:pt x="453354" y="863600"/>
                </a:lnTo>
                <a:lnTo>
                  <a:pt x="460014" y="838200"/>
                </a:lnTo>
                <a:lnTo>
                  <a:pt x="471176" y="812800"/>
                </a:lnTo>
                <a:lnTo>
                  <a:pt x="486279" y="800100"/>
                </a:lnTo>
                <a:lnTo>
                  <a:pt x="473967" y="787400"/>
                </a:lnTo>
                <a:lnTo>
                  <a:pt x="464329" y="762000"/>
                </a:lnTo>
                <a:lnTo>
                  <a:pt x="457786" y="749300"/>
                </a:lnTo>
                <a:lnTo>
                  <a:pt x="454761" y="723900"/>
                </a:lnTo>
                <a:lnTo>
                  <a:pt x="462851" y="685800"/>
                </a:lnTo>
                <a:lnTo>
                  <a:pt x="487967" y="647700"/>
                </a:lnTo>
                <a:lnTo>
                  <a:pt x="524621" y="622300"/>
                </a:lnTo>
                <a:lnTo>
                  <a:pt x="567325" y="609600"/>
                </a:lnTo>
                <a:lnTo>
                  <a:pt x="673886" y="596900"/>
                </a:lnTo>
                <a:lnTo>
                  <a:pt x="820220" y="596900"/>
                </a:lnTo>
                <a:lnTo>
                  <a:pt x="868998" y="584200"/>
                </a:lnTo>
                <a:lnTo>
                  <a:pt x="6815412" y="584200"/>
                </a:lnTo>
                <a:lnTo>
                  <a:pt x="6859172" y="596900"/>
                </a:lnTo>
                <a:lnTo>
                  <a:pt x="6894208" y="622300"/>
                </a:lnTo>
                <a:lnTo>
                  <a:pt x="6917987" y="647700"/>
                </a:lnTo>
                <a:lnTo>
                  <a:pt x="6927977" y="698500"/>
                </a:lnTo>
                <a:lnTo>
                  <a:pt x="6922396" y="736600"/>
                </a:lnTo>
                <a:lnTo>
                  <a:pt x="3759384" y="736600"/>
                </a:lnTo>
                <a:lnTo>
                  <a:pt x="3611072" y="749300"/>
                </a:lnTo>
                <a:lnTo>
                  <a:pt x="4456307" y="749300"/>
                </a:lnTo>
                <a:lnTo>
                  <a:pt x="4606374" y="762000"/>
                </a:lnTo>
                <a:lnTo>
                  <a:pt x="5412683" y="762000"/>
                </a:lnTo>
                <a:lnTo>
                  <a:pt x="5513472" y="774700"/>
                </a:lnTo>
                <a:lnTo>
                  <a:pt x="6071017" y="774700"/>
                </a:lnTo>
                <a:lnTo>
                  <a:pt x="6173131" y="787400"/>
                </a:lnTo>
                <a:lnTo>
                  <a:pt x="6530954" y="787400"/>
                </a:lnTo>
                <a:lnTo>
                  <a:pt x="6582146" y="800100"/>
                </a:lnTo>
                <a:lnTo>
                  <a:pt x="6858070" y="800100"/>
                </a:lnTo>
                <a:lnTo>
                  <a:pt x="6840927" y="812800"/>
                </a:lnTo>
                <a:lnTo>
                  <a:pt x="6898194" y="812800"/>
                </a:lnTo>
                <a:lnTo>
                  <a:pt x="6933230" y="838200"/>
                </a:lnTo>
                <a:lnTo>
                  <a:pt x="6957009" y="876300"/>
                </a:lnTo>
                <a:lnTo>
                  <a:pt x="6966999" y="914400"/>
                </a:lnTo>
                <a:lnTo>
                  <a:pt x="6958909" y="965200"/>
                </a:lnTo>
                <a:lnTo>
                  <a:pt x="6933793" y="1003300"/>
                </a:lnTo>
                <a:lnTo>
                  <a:pt x="6897139" y="1028700"/>
                </a:lnTo>
                <a:lnTo>
                  <a:pt x="6500044" y="1028700"/>
                </a:lnTo>
                <a:lnTo>
                  <a:pt x="6464210" y="1041400"/>
                </a:lnTo>
                <a:lnTo>
                  <a:pt x="6254090" y="1054100"/>
                </a:lnTo>
                <a:lnTo>
                  <a:pt x="6268137" y="1066800"/>
                </a:lnTo>
                <a:lnTo>
                  <a:pt x="6278666" y="1079500"/>
                </a:lnTo>
                <a:lnTo>
                  <a:pt x="6285537" y="1104900"/>
                </a:lnTo>
                <a:lnTo>
                  <a:pt x="6288609" y="1130300"/>
                </a:lnTo>
                <a:lnTo>
                  <a:pt x="6288609" y="1143000"/>
                </a:lnTo>
                <a:lnTo>
                  <a:pt x="6968500" y="1143000"/>
                </a:lnTo>
                <a:lnTo>
                  <a:pt x="7012259" y="1155700"/>
                </a:lnTo>
                <a:lnTo>
                  <a:pt x="7047295" y="1181100"/>
                </a:lnTo>
                <a:lnTo>
                  <a:pt x="7071074" y="1219200"/>
                </a:lnTo>
                <a:lnTo>
                  <a:pt x="7081064" y="1257300"/>
                </a:lnTo>
                <a:lnTo>
                  <a:pt x="7072974" y="1308100"/>
                </a:lnTo>
                <a:lnTo>
                  <a:pt x="7047858" y="1333500"/>
                </a:lnTo>
                <a:lnTo>
                  <a:pt x="7011204" y="1358900"/>
                </a:lnTo>
                <a:lnTo>
                  <a:pt x="5268996" y="1358900"/>
                </a:lnTo>
                <a:lnTo>
                  <a:pt x="5322583" y="1371600"/>
                </a:lnTo>
                <a:lnTo>
                  <a:pt x="5677407" y="1371600"/>
                </a:lnTo>
                <a:lnTo>
                  <a:pt x="5776157" y="1384300"/>
                </a:lnTo>
                <a:lnTo>
                  <a:pt x="6170568" y="1384300"/>
                </a:lnTo>
                <a:lnTo>
                  <a:pt x="6219834" y="1397000"/>
                </a:lnTo>
                <a:lnTo>
                  <a:pt x="7256513" y="1397000"/>
                </a:lnTo>
                <a:lnTo>
                  <a:pt x="7274113" y="1409700"/>
                </a:lnTo>
                <a:lnTo>
                  <a:pt x="7298338" y="1447800"/>
                </a:lnTo>
                <a:lnTo>
                  <a:pt x="7309196" y="1498600"/>
                </a:lnTo>
                <a:lnTo>
                  <a:pt x="7301106" y="1536700"/>
                </a:lnTo>
                <a:lnTo>
                  <a:pt x="7275990" y="1574800"/>
                </a:lnTo>
                <a:lnTo>
                  <a:pt x="7239336" y="1600200"/>
                </a:lnTo>
                <a:lnTo>
                  <a:pt x="7196632" y="1600200"/>
                </a:lnTo>
                <a:lnTo>
                  <a:pt x="7169616" y="1612900"/>
                </a:lnTo>
                <a:lnTo>
                  <a:pt x="6672831" y="1612900"/>
                </a:lnTo>
                <a:lnTo>
                  <a:pt x="6659041" y="1625600"/>
                </a:lnTo>
                <a:close/>
              </a:path>
              <a:path w="7309484" h="1778000">
                <a:moveTo>
                  <a:pt x="6858070" y="800100"/>
                </a:moveTo>
                <a:lnTo>
                  <a:pt x="6662314" y="800100"/>
                </a:lnTo>
                <a:lnTo>
                  <a:pt x="6611257" y="787400"/>
                </a:lnTo>
                <a:lnTo>
                  <a:pt x="6457992" y="787400"/>
                </a:lnTo>
                <a:lnTo>
                  <a:pt x="6406880" y="774700"/>
                </a:lnTo>
                <a:lnTo>
                  <a:pt x="6202364" y="774700"/>
                </a:lnTo>
                <a:lnTo>
                  <a:pt x="6151227" y="762000"/>
                </a:lnTo>
                <a:lnTo>
                  <a:pt x="5844497" y="762000"/>
                </a:lnTo>
                <a:lnTo>
                  <a:pt x="5793408" y="749300"/>
                </a:lnTo>
                <a:lnTo>
                  <a:pt x="5385512" y="749300"/>
                </a:lnTo>
                <a:lnTo>
                  <a:pt x="5334533" y="736600"/>
                </a:lnTo>
                <a:lnTo>
                  <a:pt x="6922396" y="736600"/>
                </a:lnTo>
                <a:lnTo>
                  <a:pt x="6903588" y="762000"/>
                </a:lnTo>
                <a:lnTo>
                  <a:pt x="6875213" y="787400"/>
                </a:lnTo>
                <a:lnTo>
                  <a:pt x="6858070" y="800100"/>
                </a:lnTo>
                <a:close/>
              </a:path>
              <a:path w="7309484" h="1778000">
                <a:moveTo>
                  <a:pt x="6968500" y="1371600"/>
                </a:moveTo>
                <a:lnTo>
                  <a:pt x="5410836" y="1371600"/>
                </a:lnTo>
                <a:lnTo>
                  <a:pt x="5360961" y="1358900"/>
                </a:lnTo>
                <a:lnTo>
                  <a:pt x="7011204" y="1358900"/>
                </a:lnTo>
                <a:lnTo>
                  <a:pt x="6968500" y="1371600"/>
                </a:lnTo>
                <a:close/>
              </a:path>
              <a:path w="7309484" h="1778000">
                <a:moveTo>
                  <a:pt x="7256513" y="1397000"/>
                </a:moveTo>
                <a:lnTo>
                  <a:pt x="6680709" y="1397000"/>
                </a:lnTo>
                <a:lnTo>
                  <a:pt x="6732114" y="1384300"/>
                </a:lnTo>
                <a:lnTo>
                  <a:pt x="7238913" y="1384300"/>
                </a:lnTo>
                <a:lnTo>
                  <a:pt x="7256513" y="1397000"/>
                </a:lnTo>
                <a:close/>
              </a:path>
              <a:path w="7309484" h="1778000">
                <a:moveTo>
                  <a:pt x="6461889" y="1778000"/>
                </a:moveTo>
                <a:lnTo>
                  <a:pt x="6259655" y="1778000"/>
                </a:lnTo>
                <a:lnTo>
                  <a:pt x="6208168" y="1765300"/>
                </a:lnTo>
                <a:lnTo>
                  <a:pt x="6053617" y="1765300"/>
                </a:lnTo>
                <a:lnTo>
                  <a:pt x="6002076" y="1752600"/>
                </a:lnTo>
                <a:lnTo>
                  <a:pt x="5847409" y="1752600"/>
                </a:lnTo>
                <a:lnTo>
                  <a:pt x="5795845" y="1739900"/>
                </a:lnTo>
                <a:lnTo>
                  <a:pt x="5589597" y="1739900"/>
                </a:lnTo>
                <a:lnTo>
                  <a:pt x="5538048" y="1727200"/>
                </a:lnTo>
                <a:lnTo>
                  <a:pt x="5331956" y="1727200"/>
                </a:lnTo>
                <a:lnTo>
                  <a:pt x="5229001" y="1714500"/>
                </a:lnTo>
                <a:lnTo>
                  <a:pt x="5125788" y="1714500"/>
                </a:lnTo>
                <a:lnTo>
                  <a:pt x="5022575" y="1701800"/>
                </a:lnTo>
                <a:lnTo>
                  <a:pt x="4712936" y="1701800"/>
                </a:lnTo>
                <a:lnTo>
                  <a:pt x="4609723" y="1689100"/>
                </a:lnTo>
                <a:lnTo>
                  <a:pt x="4403297" y="1689100"/>
                </a:lnTo>
                <a:lnTo>
                  <a:pt x="4300084" y="1676400"/>
                </a:lnTo>
                <a:lnTo>
                  <a:pt x="4093657" y="1676400"/>
                </a:lnTo>
                <a:lnTo>
                  <a:pt x="3990444" y="1663700"/>
                </a:lnTo>
                <a:lnTo>
                  <a:pt x="3887231" y="1663700"/>
                </a:lnTo>
                <a:lnTo>
                  <a:pt x="3230819" y="1651000"/>
                </a:lnTo>
                <a:lnTo>
                  <a:pt x="2978352" y="1638300"/>
                </a:lnTo>
                <a:lnTo>
                  <a:pt x="2776379" y="1625600"/>
                </a:lnTo>
                <a:lnTo>
                  <a:pt x="6522744" y="1625600"/>
                </a:lnTo>
                <a:lnTo>
                  <a:pt x="6526684" y="1638300"/>
                </a:lnTo>
                <a:lnTo>
                  <a:pt x="6529498" y="1651000"/>
                </a:lnTo>
                <a:lnTo>
                  <a:pt x="6531187" y="1663700"/>
                </a:lnTo>
                <a:lnTo>
                  <a:pt x="6531750" y="1676400"/>
                </a:lnTo>
                <a:lnTo>
                  <a:pt x="6523659" y="1714500"/>
                </a:lnTo>
                <a:lnTo>
                  <a:pt x="6498543" y="1752600"/>
                </a:lnTo>
                <a:lnTo>
                  <a:pt x="6461889" y="1778000"/>
                </a:lnTo>
                <a:close/>
              </a:path>
            </a:pathLst>
          </a:custGeom>
          <a:solidFill>
            <a:srgbClr val="8EB4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762779" y="6670916"/>
            <a:ext cx="7309484" cy="1778000"/>
          </a:xfrm>
          <a:custGeom>
            <a:avLst/>
            <a:gdLst/>
            <a:ahLst/>
            <a:cxnLst/>
            <a:rect l="l" t="t" r="r" b="b"/>
            <a:pathLst>
              <a:path w="7309484" h="1778000">
                <a:moveTo>
                  <a:pt x="4156932" y="12700"/>
                </a:moveTo>
                <a:lnTo>
                  <a:pt x="1904743" y="12700"/>
                </a:lnTo>
                <a:lnTo>
                  <a:pt x="1955622" y="0"/>
                </a:lnTo>
                <a:lnTo>
                  <a:pt x="4105249" y="0"/>
                </a:lnTo>
                <a:lnTo>
                  <a:pt x="4156932" y="12700"/>
                </a:lnTo>
                <a:close/>
              </a:path>
              <a:path w="7309484" h="1778000">
                <a:moveTo>
                  <a:pt x="4620012" y="25400"/>
                </a:moveTo>
                <a:lnTo>
                  <a:pt x="1497846" y="25400"/>
                </a:lnTo>
                <a:lnTo>
                  <a:pt x="1548685" y="12700"/>
                </a:lnTo>
                <a:lnTo>
                  <a:pt x="4570123" y="12700"/>
                </a:lnTo>
                <a:lnTo>
                  <a:pt x="4620012" y="25400"/>
                </a:lnTo>
                <a:close/>
              </a:path>
              <a:path w="7309484" h="1778000">
                <a:moveTo>
                  <a:pt x="4969232" y="38100"/>
                </a:moveTo>
                <a:lnTo>
                  <a:pt x="1243828" y="38100"/>
                </a:lnTo>
                <a:lnTo>
                  <a:pt x="1294605" y="25400"/>
                </a:lnTo>
                <a:lnTo>
                  <a:pt x="4919344" y="25400"/>
                </a:lnTo>
                <a:lnTo>
                  <a:pt x="4969232" y="38100"/>
                </a:lnTo>
                <a:close/>
              </a:path>
              <a:path w="7309484" h="1778000">
                <a:moveTo>
                  <a:pt x="5268564" y="50800"/>
                </a:moveTo>
                <a:lnTo>
                  <a:pt x="1040891" y="50800"/>
                </a:lnTo>
                <a:lnTo>
                  <a:pt x="1091597" y="38100"/>
                </a:lnTo>
                <a:lnTo>
                  <a:pt x="5218676" y="38100"/>
                </a:lnTo>
                <a:lnTo>
                  <a:pt x="5268564" y="50800"/>
                </a:lnTo>
                <a:close/>
              </a:path>
              <a:path w="7309484" h="1778000">
                <a:moveTo>
                  <a:pt x="6609602" y="152400"/>
                </a:moveTo>
                <a:lnTo>
                  <a:pt x="729418" y="152400"/>
                </a:lnTo>
                <a:lnTo>
                  <a:pt x="743395" y="114300"/>
                </a:lnTo>
                <a:lnTo>
                  <a:pt x="769191" y="88900"/>
                </a:lnTo>
                <a:lnTo>
                  <a:pt x="802867" y="76200"/>
                </a:lnTo>
                <a:lnTo>
                  <a:pt x="840482" y="63500"/>
                </a:lnTo>
                <a:lnTo>
                  <a:pt x="939539" y="50800"/>
                </a:lnTo>
                <a:lnTo>
                  <a:pt x="5468119" y="50800"/>
                </a:lnTo>
                <a:lnTo>
                  <a:pt x="5518007" y="63500"/>
                </a:lnTo>
                <a:lnTo>
                  <a:pt x="5667673" y="63500"/>
                </a:lnTo>
                <a:lnTo>
                  <a:pt x="5717562" y="76200"/>
                </a:lnTo>
                <a:lnTo>
                  <a:pt x="5866878" y="76200"/>
                </a:lnTo>
                <a:lnTo>
                  <a:pt x="5916435" y="88900"/>
                </a:lnTo>
                <a:lnTo>
                  <a:pt x="6015585" y="88900"/>
                </a:lnTo>
                <a:lnTo>
                  <a:pt x="6065169" y="101600"/>
                </a:lnTo>
                <a:lnTo>
                  <a:pt x="6164333" y="101600"/>
                </a:lnTo>
                <a:lnTo>
                  <a:pt x="6213903" y="114300"/>
                </a:lnTo>
                <a:lnTo>
                  <a:pt x="6312999" y="114300"/>
                </a:lnTo>
                <a:lnTo>
                  <a:pt x="6362515" y="127000"/>
                </a:lnTo>
                <a:lnTo>
                  <a:pt x="6461463" y="127000"/>
                </a:lnTo>
                <a:lnTo>
                  <a:pt x="6510885" y="139700"/>
                </a:lnTo>
                <a:lnTo>
                  <a:pt x="6560266" y="139700"/>
                </a:lnTo>
                <a:lnTo>
                  <a:pt x="6609602" y="152400"/>
                </a:lnTo>
                <a:close/>
              </a:path>
              <a:path w="7309484" h="1778000">
                <a:moveTo>
                  <a:pt x="6684837" y="571500"/>
                </a:moveTo>
                <a:lnTo>
                  <a:pt x="534306" y="571500"/>
                </a:lnTo>
                <a:lnTo>
                  <a:pt x="490547" y="558800"/>
                </a:lnTo>
                <a:lnTo>
                  <a:pt x="455511" y="533400"/>
                </a:lnTo>
                <a:lnTo>
                  <a:pt x="431732" y="508000"/>
                </a:lnTo>
                <a:lnTo>
                  <a:pt x="421742" y="457200"/>
                </a:lnTo>
                <a:lnTo>
                  <a:pt x="429832" y="419100"/>
                </a:lnTo>
                <a:lnTo>
                  <a:pt x="454948" y="381000"/>
                </a:lnTo>
                <a:lnTo>
                  <a:pt x="491602" y="355600"/>
                </a:lnTo>
                <a:lnTo>
                  <a:pt x="534306" y="342900"/>
                </a:lnTo>
                <a:lnTo>
                  <a:pt x="634864" y="342900"/>
                </a:lnTo>
                <a:lnTo>
                  <a:pt x="623654" y="330200"/>
                </a:lnTo>
                <a:lnTo>
                  <a:pt x="614978" y="304800"/>
                </a:lnTo>
                <a:lnTo>
                  <a:pt x="609115" y="292100"/>
                </a:lnTo>
                <a:lnTo>
                  <a:pt x="606348" y="266700"/>
                </a:lnTo>
                <a:lnTo>
                  <a:pt x="614438" y="228600"/>
                </a:lnTo>
                <a:lnTo>
                  <a:pt x="639554" y="190500"/>
                </a:lnTo>
                <a:lnTo>
                  <a:pt x="676208" y="165100"/>
                </a:lnTo>
                <a:lnTo>
                  <a:pt x="718912" y="152400"/>
                </a:lnTo>
                <a:lnTo>
                  <a:pt x="6658889" y="152400"/>
                </a:lnTo>
                <a:lnTo>
                  <a:pt x="6708122" y="165100"/>
                </a:lnTo>
                <a:lnTo>
                  <a:pt x="6757296" y="165100"/>
                </a:lnTo>
                <a:lnTo>
                  <a:pt x="6806407" y="177800"/>
                </a:lnTo>
                <a:lnTo>
                  <a:pt x="6866629" y="215900"/>
                </a:lnTo>
                <a:lnTo>
                  <a:pt x="6882599" y="254000"/>
                </a:lnTo>
                <a:lnTo>
                  <a:pt x="6887453" y="292100"/>
                </a:lnTo>
                <a:lnTo>
                  <a:pt x="6922114" y="292100"/>
                </a:lnTo>
                <a:lnTo>
                  <a:pt x="7025533" y="330200"/>
                </a:lnTo>
                <a:lnTo>
                  <a:pt x="7062046" y="342900"/>
                </a:lnTo>
                <a:lnTo>
                  <a:pt x="7089132" y="368300"/>
                </a:lnTo>
                <a:lnTo>
                  <a:pt x="7104680" y="406400"/>
                </a:lnTo>
                <a:lnTo>
                  <a:pt x="7106579" y="444500"/>
                </a:lnTo>
                <a:lnTo>
                  <a:pt x="7093869" y="482600"/>
                </a:lnTo>
                <a:lnTo>
                  <a:pt x="7069058" y="520700"/>
                </a:lnTo>
                <a:lnTo>
                  <a:pt x="7035242" y="533400"/>
                </a:lnTo>
                <a:lnTo>
                  <a:pt x="6693842" y="533400"/>
                </a:lnTo>
                <a:lnTo>
                  <a:pt x="6693280" y="546100"/>
                </a:lnTo>
                <a:lnTo>
                  <a:pt x="6691591" y="558800"/>
                </a:lnTo>
                <a:lnTo>
                  <a:pt x="6688777" y="558800"/>
                </a:lnTo>
                <a:lnTo>
                  <a:pt x="6684837" y="571500"/>
                </a:lnTo>
                <a:close/>
              </a:path>
              <a:path w="7309484" h="1778000">
                <a:moveTo>
                  <a:pt x="6995516" y="546100"/>
                </a:moveTo>
                <a:lnTo>
                  <a:pt x="6882951" y="546100"/>
                </a:lnTo>
                <a:lnTo>
                  <a:pt x="6835674" y="533400"/>
                </a:lnTo>
                <a:lnTo>
                  <a:pt x="7035242" y="533400"/>
                </a:lnTo>
                <a:lnTo>
                  <a:pt x="6995516" y="546100"/>
                </a:lnTo>
                <a:close/>
              </a:path>
              <a:path w="7309484" h="1778000">
                <a:moveTo>
                  <a:pt x="6782769" y="584200"/>
                </a:moveTo>
                <a:lnTo>
                  <a:pt x="822472" y="584200"/>
                </a:lnTo>
                <a:lnTo>
                  <a:pt x="678389" y="571500"/>
                </a:lnTo>
                <a:lnTo>
                  <a:pt x="6717481" y="571500"/>
                </a:lnTo>
                <a:lnTo>
                  <a:pt x="6782769" y="584200"/>
                </a:lnTo>
                <a:close/>
              </a:path>
              <a:path w="7309484" h="1778000">
                <a:moveTo>
                  <a:pt x="6659041" y="1625600"/>
                </a:moveTo>
                <a:lnTo>
                  <a:pt x="2473419" y="1625600"/>
                </a:lnTo>
                <a:lnTo>
                  <a:pt x="1157164" y="1587500"/>
                </a:lnTo>
                <a:lnTo>
                  <a:pt x="858707" y="1574800"/>
                </a:lnTo>
                <a:lnTo>
                  <a:pt x="510507" y="1574800"/>
                </a:lnTo>
                <a:lnTo>
                  <a:pt x="411021" y="1562100"/>
                </a:lnTo>
                <a:lnTo>
                  <a:pt x="112564" y="1562100"/>
                </a:lnTo>
                <a:lnTo>
                  <a:pt x="68805" y="1549400"/>
                </a:lnTo>
                <a:lnTo>
                  <a:pt x="33769" y="1524000"/>
                </a:lnTo>
                <a:lnTo>
                  <a:pt x="9990" y="1485900"/>
                </a:lnTo>
                <a:lnTo>
                  <a:pt x="0" y="1447800"/>
                </a:lnTo>
                <a:lnTo>
                  <a:pt x="8090" y="1397000"/>
                </a:lnTo>
                <a:lnTo>
                  <a:pt x="33206" y="1371600"/>
                </a:lnTo>
                <a:lnTo>
                  <a:pt x="69860" y="1346200"/>
                </a:lnTo>
                <a:lnTo>
                  <a:pt x="112564" y="1333500"/>
                </a:lnTo>
                <a:lnTo>
                  <a:pt x="394257" y="1333500"/>
                </a:lnTo>
                <a:lnTo>
                  <a:pt x="388347" y="1320800"/>
                </a:lnTo>
                <a:lnTo>
                  <a:pt x="378217" y="1320800"/>
                </a:lnTo>
                <a:lnTo>
                  <a:pt x="356407" y="1295400"/>
                </a:lnTo>
                <a:lnTo>
                  <a:pt x="341070" y="1270000"/>
                </a:lnTo>
                <a:lnTo>
                  <a:pt x="333050" y="1244600"/>
                </a:lnTo>
                <a:lnTo>
                  <a:pt x="333144" y="1219200"/>
                </a:lnTo>
                <a:lnTo>
                  <a:pt x="333191" y="1206500"/>
                </a:lnTo>
                <a:lnTo>
                  <a:pt x="346323" y="1168400"/>
                </a:lnTo>
                <a:lnTo>
                  <a:pt x="370712" y="1143000"/>
                </a:lnTo>
                <a:lnTo>
                  <a:pt x="404107" y="1117600"/>
                </a:lnTo>
                <a:lnTo>
                  <a:pt x="444255" y="1117600"/>
                </a:lnTo>
                <a:lnTo>
                  <a:pt x="469910" y="1104900"/>
                </a:lnTo>
                <a:lnTo>
                  <a:pt x="593825" y="1104900"/>
                </a:lnTo>
                <a:lnTo>
                  <a:pt x="689411" y="1092200"/>
                </a:lnTo>
                <a:lnTo>
                  <a:pt x="736923" y="1092200"/>
                </a:lnTo>
                <a:lnTo>
                  <a:pt x="724611" y="1079500"/>
                </a:lnTo>
                <a:lnTo>
                  <a:pt x="714973" y="1054100"/>
                </a:lnTo>
                <a:lnTo>
                  <a:pt x="708430" y="1041400"/>
                </a:lnTo>
                <a:lnTo>
                  <a:pt x="705405" y="1016000"/>
                </a:lnTo>
                <a:lnTo>
                  <a:pt x="705405" y="1003300"/>
                </a:lnTo>
                <a:lnTo>
                  <a:pt x="634301" y="1003300"/>
                </a:lnTo>
                <a:lnTo>
                  <a:pt x="564324" y="990600"/>
                </a:lnTo>
                <a:lnTo>
                  <a:pt x="520564" y="990600"/>
                </a:lnTo>
                <a:lnTo>
                  <a:pt x="485528" y="965200"/>
                </a:lnTo>
                <a:lnTo>
                  <a:pt x="461749" y="927100"/>
                </a:lnTo>
                <a:lnTo>
                  <a:pt x="451759" y="876300"/>
                </a:lnTo>
                <a:lnTo>
                  <a:pt x="453354" y="863600"/>
                </a:lnTo>
                <a:lnTo>
                  <a:pt x="460014" y="838200"/>
                </a:lnTo>
                <a:lnTo>
                  <a:pt x="471176" y="812800"/>
                </a:lnTo>
                <a:lnTo>
                  <a:pt x="486279" y="800100"/>
                </a:lnTo>
                <a:lnTo>
                  <a:pt x="473967" y="787400"/>
                </a:lnTo>
                <a:lnTo>
                  <a:pt x="464329" y="762000"/>
                </a:lnTo>
                <a:lnTo>
                  <a:pt x="457786" y="749300"/>
                </a:lnTo>
                <a:lnTo>
                  <a:pt x="454761" y="723900"/>
                </a:lnTo>
                <a:lnTo>
                  <a:pt x="462851" y="685800"/>
                </a:lnTo>
                <a:lnTo>
                  <a:pt x="487967" y="647700"/>
                </a:lnTo>
                <a:lnTo>
                  <a:pt x="524621" y="622300"/>
                </a:lnTo>
                <a:lnTo>
                  <a:pt x="567325" y="609600"/>
                </a:lnTo>
                <a:lnTo>
                  <a:pt x="673886" y="596900"/>
                </a:lnTo>
                <a:lnTo>
                  <a:pt x="820220" y="596900"/>
                </a:lnTo>
                <a:lnTo>
                  <a:pt x="868998" y="584200"/>
                </a:lnTo>
                <a:lnTo>
                  <a:pt x="6815412" y="584200"/>
                </a:lnTo>
                <a:lnTo>
                  <a:pt x="6859172" y="596900"/>
                </a:lnTo>
                <a:lnTo>
                  <a:pt x="6894208" y="622300"/>
                </a:lnTo>
                <a:lnTo>
                  <a:pt x="6917987" y="647700"/>
                </a:lnTo>
                <a:lnTo>
                  <a:pt x="6927977" y="698500"/>
                </a:lnTo>
                <a:lnTo>
                  <a:pt x="6922396" y="736600"/>
                </a:lnTo>
                <a:lnTo>
                  <a:pt x="3759384" y="736600"/>
                </a:lnTo>
                <a:lnTo>
                  <a:pt x="3611072" y="749300"/>
                </a:lnTo>
                <a:lnTo>
                  <a:pt x="4456307" y="749300"/>
                </a:lnTo>
                <a:lnTo>
                  <a:pt x="4606374" y="762000"/>
                </a:lnTo>
                <a:lnTo>
                  <a:pt x="5412683" y="762000"/>
                </a:lnTo>
                <a:lnTo>
                  <a:pt x="5513472" y="774700"/>
                </a:lnTo>
                <a:lnTo>
                  <a:pt x="6071017" y="774700"/>
                </a:lnTo>
                <a:lnTo>
                  <a:pt x="6173131" y="787400"/>
                </a:lnTo>
                <a:lnTo>
                  <a:pt x="6530954" y="787400"/>
                </a:lnTo>
                <a:lnTo>
                  <a:pt x="6582146" y="800100"/>
                </a:lnTo>
                <a:lnTo>
                  <a:pt x="6858070" y="800100"/>
                </a:lnTo>
                <a:lnTo>
                  <a:pt x="6840927" y="812800"/>
                </a:lnTo>
                <a:lnTo>
                  <a:pt x="6898194" y="812800"/>
                </a:lnTo>
                <a:lnTo>
                  <a:pt x="6933230" y="838200"/>
                </a:lnTo>
                <a:lnTo>
                  <a:pt x="6957009" y="876300"/>
                </a:lnTo>
                <a:lnTo>
                  <a:pt x="6966999" y="914400"/>
                </a:lnTo>
                <a:lnTo>
                  <a:pt x="6958909" y="965200"/>
                </a:lnTo>
                <a:lnTo>
                  <a:pt x="6933793" y="1003300"/>
                </a:lnTo>
                <a:lnTo>
                  <a:pt x="6897139" y="1028700"/>
                </a:lnTo>
                <a:lnTo>
                  <a:pt x="6500044" y="1028700"/>
                </a:lnTo>
                <a:lnTo>
                  <a:pt x="6464210" y="1041400"/>
                </a:lnTo>
                <a:lnTo>
                  <a:pt x="6254090" y="1054100"/>
                </a:lnTo>
                <a:lnTo>
                  <a:pt x="6268137" y="1066800"/>
                </a:lnTo>
                <a:lnTo>
                  <a:pt x="6278666" y="1079500"/>
                </a:lnTo>
                <a:lnTo>
                  <a:pt x="6285537" y="1104900"/>
                </a:lnTo>
                <a:lnTo>
                  <a:pt x="6288609" y="1130300"/>
                </a:lnTo>
                <a:lnTo>
                  <a:pt x="6288609" y="1143000"/>
                </a:lnTo>
                <a:lnTo>
                  <a:pt x="6968500" y="1143000"/>
                </a:lnTo>
                <a:lnTo>
                  <a:pt x="7012259" y="1155700"/>
                </a:lnTo>
                <a:lnTo>
                  <a:pt x="7047295" y="1181100"/>
                </a:lnTo>
                <a:lnTo>
                  <a:pt x="7071074" y="1219200"/>
                </a:lnTo>
                <a:lnTo>
                  <a:pt x="7081064" y="1257300"/>
                </a:lnTo>
                <a:lnTo>
                  <a:pt x="7072974" y="1308100"/>
                </a:lnTo>
                <a:lnTo>
                  <a:pt x="7047858" y="1333500"/>
                </a:lnTo>
                <a:lnTo>
                  <a:pt x="7011204" y="1358900"/>
                </a:lnTo>
                <a:lnTo>
                  <a:pt x="5268996" y="1358900"/>
                </a:lnTo>
                <a:lnTo>
                  <a:pt x="5322583" y="1371600"/>
                </a:lnTo>
                <a:lnTo>
                  <a:pt x="5677407" y="1371600"/>
                </a:lnTo>
                <a:lnTo>
                  <a:pt x="5776157" y="1384300"/>
                </a:lnTo>
                <a:lnTo>
                  <a:pt x="6170568" y="1384300"/>
                </a:lnTo>
                <a:lnTo>
                  <a:pt x="6219834" y="1397000"/>
                </a:lnTo>
                <a:lnTo>
                  <a:pt x="7256513" y="1397000"/>
                </a:lnTo>
                <a:lnTo>
                  <a:pt x="7274113" y="1409700"/>
                </a:lnTo>
                <a:lnTo>
                  <a:pt x="7298338" y="1447800"/>
                </a:lnTo>
                <a:lnTo>
                  <a:pt x="7309196" y="1498600"/>
                </a:lnTo>
                <a:lnTo>
                  <a:pt x="7301106" y="1536700"/>
                </a:lnTo>
                <a:lnTo>
                  <a:pt x="7275990" y="1574800"/>
                </a:lnTo>
                <a:lnTo>
                  <a:pt x="7239336" y="1600200"/>
                </a:lnTo>
                <a:lnTo>
                  <a:pt x="7196632" y="1600200"/>
                </a:lnTo>
                <a:lnTo>
                  <a:pt x="7169616" y="1612900"/>
                </a:lnTo>
                <a:lnTo>
                  <a:pt x="6672831" y="1612900"/>
                </a:lnTo>
                <a:lnTo>
                  <a:pt x="6659041" y="1625600"/>
                </a:lnTo>
                <a:close/>
              </a:path>
              <a:path w="7309484" h="1778000">
                <a:moveTo>
                  <a:pt x="6858070" y="800100"/>
                </a:moveTo>
                <a:lnTo>
                  <a:pt x="6662314" y="800100"/>
                </a:lnTo>
                <a:lnTo>
                  <a:pt x="6611257" y="787400"/>
                </a:lnTo>
                <a:lnTo>
                  <a:pt x="6457992" y="787400"/>
                </a:lnTo>
                <a:lnTo>
                  <a:pt x="6406880" y="774700"/>
                </a:lnTo>
                <a:lnTo>
                  <a:pt x="6202364" y="774700"/>
                </a:lnTo>
                <a:lnTo>
                  <a:pt x="6151227" y="762000"/>
                </a:lnTo>
                <a:lnTo>
                  <a:pt x="5844497" y="762000"/>
                </a:lnTo>
                <a:lnTo>
                  <a:pt x="5793408" y="749300"/>
                </a:lnTo>
                <a:lnTo>
                  <a:pt x="5385512" y="749300"/>
                </a:lnTo>
                <a:lnTo>
                  <a:pt x="5334533" y="736600"/>
                </a:lnTo>
                <a:lnTo>
                  <a:pt x="6922396" y="736600"/>
                </a:lnTo>
                <a:lnTo>
                  <a:pt x="6903588" y="762000"/>
                </a:lnTo>
                <a:lnTo>
                  <a:pt x="6875213" y="787400"/>
                </a:lnTo>
                <a:lnTo>
                  <a:pt x="6858070" y="800100"/>
                </a:lnTo>
                <a:close/>
              </a:path>
              <a:path w="7309484" h="1778000">
                <a:moveTo>
                  <a:pt x="6968500" y="1371600"/>
                </a:moveTo>
                <a:lnTo>
                  <a:pt x="5410836" y="1371600"/>
                </a:lnTo>
                <a:lnTo>
                  <a:pt x="5360961" y="1358900"/>
                </a:lnTo>
                <a:lnTo>
                  <a:pt x="7011204" y="1358900"/>
                </a:lnTo>
                <a:lnTo>
                  <a:pt x="6968500" y="1371600"/>
                </a:lnTo>
                <a:close/>
              </a:path>
              <a:path w="7309484" h="1778000">
                <a:moveTo>
                  <a:pt x="7256513" y="1397000"/>
                </a:moveTo>
                <a:lnTo>
                  <a:pt x="6680709" y="1397000"/>
                </a:lnTo>
                <a:lnTo>
                  <a:pt x="6732114" y="1384300"/>
                </a:lnTo>
                <a:lnTo>
                  <a:pt x="7238913" y="1384300"/>
                </a:lnTo>
                <a:lnTo>
                  <a:pt x="7256513" y="1397000"/>
                </a:lnTo>
                <a:close/>
              </a:path>
              <a:path w="7309484" h="1778000">
                <a:moveTo>
                  <a:pt x="6461889" y="1778000"/>
                </a:moveTo>
                <a:lnTo>
                  <a:pt x="6259655" y="1778000"/>
                </a:lnTo>
                <a:lnTo>
                  <a:pt x="6208168" y="1765300"/>
                </a:lnTo>
                <a:lnTo>
                  <a:pt x="6053617" y="1765300"/>
                </a:lnTo>
                <a:lnTo>
                  <a:pt x="6002076" y="1752600"/>
                </a:lnTo>
                <a:lnTo>
                  <a:pt x="5847409" y="1752600"/>
                </a:lnTo>
                <a:lnTo>
                  <a:pt x="5795845" y="1739900"/>
                </a:lnTo>
                <a:lnTo>
                  <a:pt x="5589597" y="1739900"/>
                </a:lnTo>
                <a:lnTo>
                  <a:pt x="5538048" y="1727200"/>
                </a:lnTo>
                <a:lnTo>
                  <a:pt x="5331956" y="1727200"/>
                </a:lnTo>
                <a:lnTo>
                  <a:pt x="5229001" y="1714500"/>
                </a:lnTo>
                <a:lnTo>
                  <a:pt x="5125788" y="1714500"/>
                </a:lnTo>
                <a:lnTo>
                  <a:pt x="5022575" y="1701800"/>
                </a:lnTo>
                <a:lnTo>
                  <a:pt x="4712936" y="1701800"/>
                </a:lnTo>
                <a:lnTo>
                  <a:pt x="4609723" y="1689100"/>
                </a:lnTo>
                <a:lnTo>
                  <a:pt x="4403297" y="1689100"/>
                </a:lnTo>
                <a:lnTo>
                  <a:pt x="4300084" y="1676400"/>
                </a:lnTo>
                <a:lnTo>
                  <a:pt x="4093657" y="1676400"/>
                </a:lnTo>
                <a:lnTo>
                  <a:pt x="3990444" y="1663700"/>
                </a:lnTo>
                <a:lnTo>
                  <a:pt x="3887231" y="1663700"/>
                </a:lnTo>
                <a:lnTo>
                  <a:pt x="3230819" y="1651000"/>
                </a:lnTo>
                <a:lnTo>
                  <a:pt x="2978352" y="1638300"/>
                </a:lnTo>
                <a:lnTo>
                  <a:pt x="2776379" y="1625600"/>
                </a:lnTo>
                <a:lnTo>
                  <a:pt x="6522744" y="1625600"/>
                </a:lnTo>
                <a:lnTo>
                  <a:pt x="6526684" y="1638300"/>
                </a:lnTo>
                <a:lnTo>
                  <a:pt x="6529498" y="1651000"/>
                </a:lnTo>
                <a:lnTo>
                  <a:pt x="6531187" y="1663700"/>
                </a:lnTo>
                <a:lnTo>
                  <a:pt x="6531750" y="1676400"/>
                </a:lnTo>
                <a:lnTo>
                  <a:pt x="6523659" y="1714500"/>
                </a:lnTo>
                <a:lnTo>
                  <a:pt x="6498543" y="1752600"/>
                </a:lnTo>
                <a:lnTo>
                  <a:pt x="6461889" y="1778000"/>
                </a:lnTo>
                <a:close/>
              </a:path>
            </a:pathLst>
          </a:custGeom>
          <a:solidFill>
            <a:srgbClr val="8EB4A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9525" y="1794431"/>
            <a:ext cx="2990849" cy="299084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95933" y="2298265"/>
            <a:ext cx="2257424" cy="225742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37740" y="6196776"/>
            <a:ext cx="2743199" cy="2743199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1670841" y="4644842"/>
            <a:ext cx="4930140" cy="996950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80"/>
              </a:spcBef>
              <a:tabLst>
                <a:tab pos="2457450" algn="l"/>
              </a:tabLst>
            </a:pPr>
            <a:r>
              <a:rPr dirty="0" sz="1800" spc="330">
                <a:latin typeface="Tahoma"/>
                <a:cs typeface="Tahoma"/>
              </a:rPr>
              <a:t>E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300">
                <a:latin typeface="Tahoma"/>
                <a:cs typeface="Tahoma"/>
              </a:rPr>
              <a:t>n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204">
                <a:latin typeface="Tahoma"/>
                <a:cs typeface="Tahoma"/>
              </a:rPr>
              <a:t>r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310">
                <a:latin typeface="Tahoma"/>
                <a:cs typeface="Tahoma"/>
              </a:rPr>
              <a:t>e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260">
                <a:latin typeface="Tahoma"/>
                <a:cs typeface="Tahoma"/>
              </a:rPr>
              <a:t>g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50">
                <a:latin typeface="Tahoma"/>
                <a:cs typeface="Tahoma"/>
              </a:rPr>
              <a:t>i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415">
                <a:latin typeface="Tahoma"/>
                <a:cs typeface="Tahoma"/>
              </a:rPr>
              <a:t>s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340">
                <a:latin typeface="Tahoma"/>
                <a:cs typeface="Tahoma"/>
              </a:rPr>
              <a:t>t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204">
                <a:latin typeface="Tahoma"/>
                <a:cs typeface="Tahoma"/>
              </a:rPr>
              <a:t>r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310">
                <a:latin typeface="Tahoma"/>
                <a:cs typeface="Tahoma"/>
              </a:rPr>
              <a:t>e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155">
                <a:latin typeface="Tahoma"/>
                <a:cs typeface="Tahoma"/>
              </a:rPr>
              <a:t>r</a:t>
            </a:r>
            <a:r>
              <a:rPr dirty="0" sz="1800">
                <a:latin typeface="Tahoma"/>
                <a:cs typeface="Tahoma"/>
              </a:rPr>
              <a:t>	</a:t>
            </a:r>
            <a:r>
              <a:rPr dirty="0" sz="1800" spc="60">
                <a:latin typeface="Tahoma"/>
                <a:cs typeface="Tahoma"/>
              </a:rPr>
              <a:t>l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260"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  <a:p>
            <a:pPr algn="ctr" marL="12065" marR="5080">
              <a:lnSpc>
                <a:spcPct val="118100"/>
              </a:lnSpc>
              <a:tabLst>
                <a:tab pos="1824355" algn="l"/>
                <a:tab pos="2461260" algn="l"/>
                <a:tab pos="2795905" algn="l"/>
                <a:tab pos="4789170" algn="l"/>
              </a:tabLst>
            </a:pPr>
            <a:r>
              <a:rPr dirty="0" cap="small" sz="1800" spc="400">
                <a:latin typeface="Tahoma"/>
                <a:cs typeface="Tahoma"/>
              </a:rPr>
              <a:t>c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cap="small" sz="1800" spc="265">
                <a:latin typeface="Tahoma"/>
                <a:cs typeface="Tahoma"/>
              </a:rPr>
              <a:t>o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300">
                <a:latin typeface="Tahoma"/>
                <a:cs typeface="Tahoma"/>
              </a:rPr>
              <a:t>n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250">
                <a:latin typeface="Tahoma"/>
                <a:cs typeface="Tahoma"/>
              </a:rPr>
              <a:t>v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310">
                <a:latin typeface="Tahoma"/>
                <a:cs typeface="Tahoma"/>
              </a:rPr>
              <a:t>e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204">
                <a:latin typeface="Tahoma"/>
                <a:cs typeface="Tahoma"/>
              </a:rPr>
              <a:t>r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415">
                <a:latin typeface="Tahoma"/>
                <a:cs typeface="Tahoma"/>
              </a:rPr>
              <a:t>s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310">
                <a:latin typeface="Tahoma"/>
                <a:cs typeface="Tahoma"/>
              </a:rPr>
              <a:t>a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340">
                <a:latin typeface="Tahoma"/>
                <a:cs typeface="Tahoma"/>
              </a:rPr>
              <a:t>t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50">
                <a:latin typeface="Tahoma"/>
                <a:cs typeface="Tahoma"/>
              </a:rPr>
              <a:t>i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310">
                <a:latin typeface="Tahoma"/>
                <a:cs typeface="Tahoma"/>
              </a:rPr>
              <a:t>o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250">
                <a:latin typeface="Tahoma"/>
                <a:cs typeface="Tahoma"/>
              </a:rPr>
              <a:t>n</a:t>
            </a:r>
            <a:r>
              <a:rPr dirty="0" sz="1800">
                <a:latin typeface="Tahoma"/>
                <a:cs typeface="Tahoma"/>
              </a:rPr>
              <a:t>	</a:t>
            </a:r>
            <a:r>
              <a:rPr dirty="0" sz="1800" spc="80">
                <a:latin typeface="Tahoma"/>
                <a:cs typeface="Tahoma"/>
              </a:rPr>
              <a:t>(</a:t>
            </a:r>
            <a:r>
              <a:rPr dirty="0" sz="1800" spc="5">
                <a:latin typeface="Tahoma"/>
                <a:cs typeface="Tahoma"/>
              </a:rPr>
              <a:t> </a:t>
            </a:r>
            <a:r>
              <a:rPr dirty="0" sz="1800" spc="525">
                <a:latin typeface="Tahoma"/>
                <a:cs typeface="Tahoma"/>
              </a:rPr>
              <a:t>m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310">
                <a:latin typeface="Tahoma"/>
                <a:cs typeface="Tahoma"/>
              </a:rPr>
              <a:t>é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350">
                <a:latin typeface="Tahoma"/>
                <a:cs typeface="Tahoma"/>
              </a:rPr>
              <a:t>d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310">
                <a:latin typeface="Tahoma"/>
                <a:cs typeface="Tahoma"/>
              </a:rPr>
              <a:t>e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cap="small" sz="1800" spc="400">
                <a:latin typeface="Tahoma"/>
                <a:cs typeface="Tahoma"/>
              </a:rPr>
              <a:t>c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50">
                <a:latin typeface="Tahoma"/>
                <a:cs typeface="Tahoma"/>
              </a:rPr>
              <a:t>i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250">
                <a:latin typeface="Tahoma"/>
                <a:cs typeface="Tahoma"/>
              </a:rPr>
              <a:t>n</a:t>
            </a:r>
            <a:r>
              <a:rPr dirty="0" sz="1800">
                <a:latin typeface="Tahoma"/>
                <a:cs typeface="Tahoma"/>
              </a:rPr>
              <a:t>	</a:t>
            </a:r>
            <a:r>
              <a:rPr dirty="0" sz="1800" spc="-180">
                <a:latin typeface="Tahoma"/>
                <a:cs typeface="Tahoma"/>
              </a:rPr>
              <a:t>- </a:t>
            </a:r>
            <a:r>
              <a:rPr dirty="0" sz="1800" spc="350">
                <a:latin typeface="Tahoma"/>
                <a:cs typeface="Tahoma"/>
              </a:rPr>
              <a:t>p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310">
                <a:latin typeface="Tahoma"/>
                <a:cs typeface="Tahoma"/>
              </a:rPr>
              <a:t>a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340">
                <a:latin typeface="Tahoma"/>
                <a:cs typeface="Tahoma"/>
              </a:rPr>
              <a:t>t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50">
                <a:latin typeface="Tahoma"/>
                <a:cs typeface="Tahoma"/>
              </a:rPr>
              <a:t>i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310">
                <a:latin typeface="Tahoma"/>
                <a:cs typeface="Tahoma"/>
              </a:rPr>
              <a:t>e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300">
                <a:latin typeface="Tahoma"/>
                <a:cs typeface="Tahoma"/>
              </a:rPr>
              <a:t>n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340">
                <a:latin typeface="Tahoma"/>
                <a:cs typeface="Tahoma"/>
              </a:rPr>
              <a:t>t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30">
                <a:latin typeface="Tahoma"/>
                <a:cs typeface="Tahoma"/>
              </a:rPr>
              <a:t>)</a:t>
            </a:r>
            <a:r>
              <a:rPr dirty="0" sz="1800">
                <a:latin typeface="Tahoma"/>
                <a:cs typeface="Tahoma"/>
              </a:rPr>
              <a:t>	</a:t>
            </a:r>
            <a:r>
              <a:rPr dirty="0" sz="1800" spc="310">
                <a:latin typeface="Tahoma"/>
                <a:cs typeface="Tahoma"/>
              </a:rPr>
              <a:t>e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250">
                <a:latin typeface="Tahoma"/>
                <a:cs typeface="Tahoma"/>
              </a:rPr>
              <a:t>n</a:t>
            </a:r>
            <a:r>
              <a:rPr dirty="0" sz="1800">
                <a:latin typeface="Tahoma"/>
                <a:cs typeface="Tahoma"/>
              </a:rPr>
              <a:t>	</a:t>
            </a:r>
            <a:r>
              <a:rPr dirty="0" sz="1800" spc="340">
                <a:latin typeface="Tahoma"/>
                <a:cs typeface="Tahoma"/>
              </a:rPr>
              <a:t>t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310">
                <a:latin typeface="Tahoma"/>
                <a:cs typeface="Tahoma"/>
              </a:rPr>
              <a:t>e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300">
                <a:latin typeface="Tahoma"/>
                <a:cs typeface="Tahoma"/>
              </a:rPr>
              <a:t>x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340">
                <a:latin typeface="Tahoma"/>
                <a:cs typeface="Tahoma"/>
              </a:rPr>
              <a:t>t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260"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2303395" y="4644842"/>
            <a:ext cx="2597150" cy="6731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4130" marR="5080" indent="-12065">
              <a:lnSpc>
                <a:spcPct val="118100"/>
              </a:lnSpc>
              <a:spcBef>
                <a:spcPts val="90"/>
              </a:spcBef>
              <a:tabLst>
                <a:tab pos="2287270" algn="l"/>
              </a:tabLst>
            </a:pPr>
            <a:r>
              <a:rPr dirty="0" sz="1800" spc="375">
                <a:latin typeface="Tahoma"/>
                <a:cs typeface="Tahoma"/>
              </a:rPr>
              <a:t>T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204">
                <a:latin typeface="Tahoma"/>
                <a:cs typeface="Tahoma"/>
              </a:rPr>
              <a:t>r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310">
                <a:latin typeface="Tahoma"/>
                <a:cs typeface="Tahoma"/>
              </a:rPr>
              <a:t>a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300">
                <a:latin typeface="Tahoma"/>
                <a:cs typeface="Tahoma"/>
              </a:rPr>
              <a:t>n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415">
                <a:latin typeface="Tahoma"/>
                <a:cs typeface="Tahoma"/>
              </a:rPr>
              <a:t>s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cap="small" sz="1800" spc="400">
                <a:latin typeface="Tahoma"/>
                <a:cs typeface="Tahoma"/>
              </a:rPr>
              <a:t>c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204">
                <a:latin typeface="Tahoma"/>
                <a:cs typeface="Tahoma"/>
              </a:rPr>
              <a:t>r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50">
                <a:latin typeface="Tahoma"/>
                <a:cs typeface="Tahoma"/>
              </a:rPr>
              <a:t>i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204">
                <a:latin typeface="Tahoma"/>
                <a:cs typeface="Tahoma"/>
              </a:rPr>
              <a:t>r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260">
                <a:latin typeface="Tahoma"/>
                <a:cs typeface="Tahoma"/>
              </a:rPr>
              <a:t>e</a:t>
            </a:r>
            <a:r>
              <a:rPr dirty="0" sz="1800">
                <a:latin typeface="Tahoma"/>
                <a:cs typeface="Tahoma"/>
              </a:rPr>
              <a:t>	</a:t>
            </a:r>
            <a:r>
              <a:rPr dirty="0" sz="1800" spc="60">
                <a:latin typeface="Tahoma"/>
                <a:cs typeface="Tahoma"/>
              </a:rPr>
              <a:t>l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-210">
                <a:latin typeface="Tahoma"/>
                <a:cs typeface="Tahoma"/>
              </a:rPr>
              <a:t>a </a:t>
            </a:r>
            <a:r>
              <a:rPr dirty="0" cap="small" sz="1800" spc="400">
                <a:latin typeface="Tahoma"/>
                <a:cs typeface="Tahoma"/>
              </a:rPr>
              <a:t>c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cap="small" sz="1800" spc="265">
                <a:latin typeface="Tahoma"/>
                <a:cs typeface="Tahoma"/>
              </a:rPr>
              <a:t>o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300">
                <a:latin typeface="Tahoma"/>
                <a:cs typeface="Tahoma"/>
              </a:rPr>
              <a:t>n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250">
                <a:latin typeface="Tahoma"/>
                <a:cs typeface="Tahoma"/>
              </a:rPr>
              <a:t>v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310">
                <a:latin typeface="Tahoma"/>
                <a:cs typeface="Tahoma"/>
              </a:rPr>
              <a:t>e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204">
                <a:latin typeface="Tahoma"/>
                <a:cs typeface="Tahoma"/>
              </a:rPr>
              <a:t>r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415">
                <a:latin typeface="Tahoma"/>
                <a:cs typeface="Tahoma"/>
              </a:rPr>
              <a:t>s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310">
                <a:latin typeface="Tahoma"/>
                <a:cs typeface="Tahoma"/>
              </a:rPr>
              <a:t>a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340">
                <a:latin typeface="Tahoma"/>
                <a:cs typeface="Tahoma"/>
              </a:rPr>
              <a:t>t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50">
                <a:latin typeface="Tahoma"/>
                <a:cs typeface="Tahoma"/>
              </a:rPr>
              <a:t>i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310">
                <a:latin typeface="Tahoma"/>
                <a:cs typeface="Tahoma"/>
              </a:rPr>
              <a:t>o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-55">
                <a:latin typeface="Tahoma"/>
                <a:cs typeface="Tahoma"/>
              </a:rPr>
              <a:t>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972032" y="8802044"/>
            <a:ext cx="2891155" cy="6731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71450" marR="5080" indent="-159385">
              <a:lnSpc>
                <a:spcPct val="118100"/>
              </a:lnSpc>
              <a:spcBef>
                <a:spcPts val="90"/>
              </a:spcBef>
              <a:tabLst>
                <a:tab pos="2581275" algn="l"/>
              </a:tabLst>
            </a:pPr>
            <a:r>
              <a:rPr dirty="0" sz="1800" spc="375">
                <a:latin typeface="Tahoma"/>
                <a:cs typeface="Tahoma"/>
              </a:rPr>
              <a:t>T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310">
                <a:latin typeface="Tahoma"/>
                <a:cs typeface="Tahoma"/>
              </a:rPr>
              <a:t>é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60">
                <a:latin typeface="Tahoma"/>
                <a:cs typeface="Tahoma"/>
              </a:rPr>
              <a:t>l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310">
                <a:latin typeface="Tahoma"/>
                <a:cs typeface="Tahoma"/>
              </a:rPr>
              <a:t>é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cap="small" sz="1800" spc="400">
                <a:latin typeface="Tahoma"/>
                <a:cs typeface="Tahoma"/>
              </a:rPr>
              <a:t>c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300">
                <a:latin typeface="Tahoma"/>
                <a:cs typeface="Tahoma"/>
              </a:rPr>
              <a:t>h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310">
                <a:latin typeface="Tahoma"/>
                <a:cs typeface="Tahoma"/>
              </a:rPr>
              <a:t>a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204">
                <a:latin typeface="Tahoma"/>
                <a:cs typeface="Tahoma"/>
              </a:rPr>
              <a:t>r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260">
                <a:latin typeface="Tahoma"/>
                <a:cs typeface="Tahoma"/>
              </a:rPr>
              <a:t>g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310">
                <a:latin typeface="Tahoma"/>
                <a:cs typeface="Tahoma"/>
              </a:rPr>
              <a:t>e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155">
                <a:latin typeface="Tahoma"/>
                <a:cs typeface="Tahoma"/>
              </a:rPr>
              <a:t>r</a:t>
            </a:r>
            <a:r>
              <a:rPr dirty="0" sz="1800">
                <a:latin typeface="Tahoma"/>
                <a:cs typeface="Tahoma"/>
              </a:rPr>
              <a:t>	</a:t>
            </a:r>
            <a:r>
              <a:rPr dirty="0" sz="1800" spc="60">
                <a:latin typeface="Tahoma"/>
                <a:cs typeface="Tahoma"/>
              </a:rPr>
              <a:t>l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-210">
                <a:latin typeface="Tahoma"/>
                <a:cs typeface="Tahoma"/>
              </a:rPr>
              <a:t>a </a:t>
            </a:r>
            <a:r>
              <a:rPr dirty="0" cap="small" sz="1800" spc="400">
                <a:latin typeface="Tahoma"/>
                <a:cs typeface="Tahoma"/>
              </a:rPr>
              <a:t>c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cap="small" sz="1800" spc="265">
                <a:latin typeface="Tahoma"/>
                <a:cs typeface="Tahoma"/>
              </a:rPr>
              <a:t>o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300">
                <a:latin typeface="Tahoma"/>
                <a:cs typeface="Tahoma"/>
              </a:rPr>
              <a:t>n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250">
                <a:latin typeface="Tahoma"/>
                <a:cs typeface="Tahoma"/>
              </a:rPr>
              <a:t>v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310">
                <a:latin typeface="Tahoma"/>
                <a:cs typeface="Tahoma"/>
              </a:rPr>
              <a:t>e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204">
                <a:latin typeface="Tahoma"/>
                <a:cs typeface="Tahoma"/>
              </a:rPr>
              <a:t>r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415">
                <a:latin typeface="Tahoma"/>
                <a:cs typeface="Tahoma"/>
              </a:rPr>
              <a:t>s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310">
                <a:latin typeface="Tahoma"/>
                <a:cs typeface="Tahoma"/>
              </a:rPr>
              <a:t>a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340">
                <a:latin typeface="Tahoma"/>
                <a:cs typeface="Tahoma"/>
              </a:rPr>
              <a:t>t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50">
                <a:latin typeface="Tahoma"/>
                <a:cs typeface="Tahoma"/>
              </a:rPr>
              <a:t>i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310">
                <a:latin typeface="Tahoma"/>
                <a:cs typeface="Tahoma"/>
              </a:rPr>
              <a:t>o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250">
                <a:latin typeface="Tahoma"/>
                <a:cs typeface="Tahoma"/>
              </a:rPr>
              <a:t>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016000" y="667707"/>
            <a:ext cx="4650740" cy="1054100"/>
          </a:xfrm>
          <a:prstGeom prst="rect"/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  <a:tabLst>
                <a:tab pos="1410335" algn="l"/>
              </a:tabLst>
            </a:pPr>
            <a:r>
              <a:rPr dirty="0" spc="445"/>
              <a:t>L</a:t>
            </a:r>
            <a:r>
              <a:rPr dirty="0" spc="-40"/>
              <a:t> </a:t>
            </a:r>
            <a:r>
              <a:rPr dirty="0" spc="500"/>
              <a:t>E</a:t>
            </a:r>
            <a:r>
              <a:rPr dirty="0" spc="-40"/>
              <a:t> </a:t>
            </a:r>
            <a:r>
              <a:rPr dirty="0" spc="740"/>
              <a:t>S</a:t>
            </a:r>
            <a:r>
              <a:rPr dirty="0"/>
              <a:t>	</a:t>
            </a:r>
            <a:r>
              <a:rPr dirty="0" spc="595"/>
              <a:t>B</a:t>
            </a:r>
            <a:r>
              <a:rPr dirty="0" spc="-40"/>
              <a:t> </a:t>
            </a:r>
            <a:r>
              <a:rPr dirty="0" spc="500"/>
              <a:t>E</a:t>
            </a:r>
            <a:r>
              <a:rPr dirty="0" spc="-40"/>
              <a:t> </a:t>
            </a:r>
            <a:r>
              <a:rPr dirty="0" spc="790"/>
              <a:t>S</a:t>
            </a:r>
            <a:r>
              <a:rPr dirty="0" spc="-35"/>
              <a:t> </a:t>
            </a:r>
            <a:r>
              <a:rPr dirty="0" spc="509"/>
              <a:t>O</a:t>
            </a:r>
            <a:r>
              <a:rPr dirty="0" spc="-40"/>
              <a:t> </a:t>
            </a:r>
            <a:r>
              <a:rPr dirty="0" spc="-330"/>
              <a:t>I</a:t>
            </a:r>
            <a:r>
              <a:rPr dirty="0" spc="-35"/>
              <a:t> </a:t>
            </a:r>
            <a:r>
              <a:rPr dirty="0" spc="620"/>
              <a:t>N</a:t>
            </a:r>
            <a:r>
              <a:rPr dirty="0" spc="-40"/>
              <a:t> </a:t>
            </a:r>
            <a:r>
              <a:rPr dirty="0" spc="740"/>
              <a:t>S</a:t>
            </a: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pc="509"/>
              <a:t>F</a:t>
            </a:r>
            <a:r>
              <a:rPr dirty="0" spc="-40"/>
              <a:t> </a:t>
            </a:r>
            <a:r>
              <a:rPr dirty="0" spc="509"/>
              <a:t>O</a:t>
            </a:r>
            <a:r>
              <a:rPr dirty="0" spc="-40"/>
              <a:t> </a:t>
            </a:r>
            <a:r>
              <a:rPr dirty="0" spc="620"/>
              <a:t>N</a:t>
            </a:r>
            <a:r>
              <a:rPr dirty="0" spc="-35"/>
              <a:t> </a:t>
            </a:r>
            <a:r>
              <a:rPr dirty="0" spc="780"/>
              <a:t>C</a:t>
            </a:r>
            <a:r>
              <a:rPr dirty="0" spc="-40"/>
              <a:t> </a:t>
            </a:r>
            <a:r>
              <a:rPr dirty="0" spc="570"/>
              <a:t>T</a:t>
            </a:r>
            <a:r>
              <a:rPr dirty="0" spc="-35"/>
              <a:t> </a:t>
            </a:r>
            <a:r>
              <a:rPr dirty="0" spc="-330"/>
              <a:t>I</a:t>
            </a:r>
            <a:r>
              <a:rPr dirty="0" spc="-40"/>
              <a:t> </a:t>
            </a:r>
            <a:r>
              <a:rPr dirty="0" spc="509"/>
              <a:t>O</a:t>
            </a:r>
            <a:r>
              <a:rPr dirty="0" spc="-40"/>
              <a:t> </a:t>
            </a:r>
            <a:r>
              <a:rPr dirty="0" spc="620"/>
              <a:t>N</a:t>
            </a:r>
            <a:r>
              <a:rPr dirty="0" spc="-35"/>
              <a:t> </a:t>
            </a:r>
            <a:r>
              <a:rPr dirty="0" spc="620"/>
              <a:t>N</a:t>
            </a:r>
            <a:r>
              <a:rPr dirty="0" spc="-40"/>
              <a:t> </a:t>
            </a:r>
            <a:r>
              <a:rPr dirty="0" spc="500"/>
              <a:t>E</a:t>
            </a:r>
            <a:r>
              <a:rPr dirty="0" spc="-35"/>
              <a:t> </a:t>
            </a:r>
            <a:r>
              <a:rPr dirty="0" spc="445"/>
              <a:t>L</a:t>
            </a:r>
            <a:r>
              <a:rPr dirty="0" spc="-40"/>
              <a:t> </a:t>
            </a:r>
            <a:r>
              <a:rPr dirty="0" spc="740"/>
              <a:t>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7870650" y="1712892"/>
            <a:ext cx="417830" cy="1715770"/>
          </a:xfrm>
          <a:custGeom>
            <a:avLst/>
            <a:gdLst/>
            <a:ahLst/>
            <a:cxnLst/>
            <a:rect l="l" t="t" r="r" b="b"/>
            <a:pathLst>
              <a:path w="417830" h="1715770">
                <a:moveTo>
                  <a:pt x="0" y="1715600"/>
                </a:moveTo>
                <a:lnTo>
                  <a:pt x="0" y="0"/>
                </a:lnTo>
                <a:lnTo>
                  <a:pt x="417349" y="0"/>
                </a:lnTo>
                <a:lnTo>
                  <a:pt x="417349" y="1715600"/>
                </a:lnTo>
                <a:lnTo>
                  <a:pt x="0" y="1715600"/>
                </a:lnTo>
                <a:close/>
              </a:path>
            </a:pathLst>
          </a:custGeom>
          <a:solidFill>
            <a:srgbClr val="8EB4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81358" y="2591785"/>
            <a:ext cx="7309484" cy="1778000"/>
          </a:xfrm>
          <a:custGeom>
            <a:avLst/>
            <a:gdLst/>
            <a:ahLst/>
            <a:cxnLst/>
            <a:rect l="l" t="t" r="r" b="b"/>
            <a:pathLst>
              <a:path w="7309484" h="1778000">
                <a:moveTo>
                  <a:pt x="4156932" y="12700"/>
                </a:moveTo>
                <a:lnTo>
                  <a:pt x="1904743" y="12700"/>
                </a:lnTo>
                <a:lnTo>
                  <a:pt x="1955622" y="0"/>
                </a:lnTo>
                <a:lnTo>
                  <a:pt x="4105249" y="0"/>
                </a:lnTo>
                <a:lnTo>
                  <a:pt x="4156932" y="12700"/>
                </a:lnTo>
                <a:close/>
              </a:path>
              <a:path w="7309484" h="1778000">
                <a:moveTo>
                  <a:pt x="4620012" y="25400"/>
                </a:moveTo>
                <a:lnTo>
                  <a:pt x="1497846" y="25400"/>
                </a:lnTo>
                <a:lnTo>
                  <a:pt x="1548685" y="12700"/>
                </a:lnTo>
                <a:lnTo>
                  <a:pt x="4570123" y="12700"/>
                </a:lnTo>
                <a:lnTo>
                  <a:pt x="4620012" y="25400"/>
                </a:lnTo>
                <a:close/>
              </a:path>
              <a:path w="7309484" h="1778000">
                <a:moveTo>
                  <a:pt x="4969232" y="38100"/>
                </a:moveTo>
                <a:lnTo>
                  <a:pt x="1243828" y="38100"/>
                </a:lnTo>
                <a:lnTo>
                  <a:pt x="1294605" y="25400"/>
                </a:lnTo>
                <a:lnTo>
                  <a:pt x="4919344" y="25400"/>
                </a:lnTo>
                <a:lnTo>
                  <a:pt x="4969232" y="38100"/>
                </a:lnTo>
                <a:close/>
              </a:path>
              <a:path w="7309484" h="1778000">
                <a:moveTo>
                  <a:pt x="5268564" y="50800"/>
                </a:moveTo>
                <a:lnTo>
                  <a:pt x="1040891" y="50800"/>
                </a:lnTo>
                <a:lnTo>
                  <a:pt x="1091597" y="38100"/>
                </a:lnTo>
                <a:lnTo>
                  <a:pt x="5218676" y="38100"/>
                </a:lnTo>
                <a:lnTo>
                  <a:pt x="5268564" y="50800"/>
                </a:lnTo>
                <a:close/>
              </a:path>
              <a:path w="7309484" h="1778000">
                <a:moveTo>
                  <a:pt x="6609602" y="152400"/>
                </a:moveTo>
                <a:lnTo>
                  <a:pt x="729418" y="152400"/>
                </a:lnTo>
                <a:lnTo>
                  <a:pt x="743395" y="114300"/>
                </a:lnTo>
                <a:lnTo>
                  <a:pt x="769191" y="88900"/>
                </a:lnTo>
                <a:lnTo>
                  <a:pt x="802867" y="76200"/>
                </a:lnTo>
                <a:lnTo>
                  <a:pt x="840482" y="63500"/>
                </a:lnTo>
                <a:lnTo>
                  <a:pt x="939539" y="50800"/>
                </a:lnTo>
                <a:lnTo>
                  <a:pt x="5468119" y="50800"/>
                </a:lnTo>
                <a:lnTo>
                  <a:pt x="5518007" y="63500"/>
                </a:lnTo>
                <a:lnTo>
                  <a:pt x="5667673" y="63500"/>
                </a:lnTo>
                <a:lnTo>
                  <a:pt x="5717562" y="76200"/>
                </a:lnTo>
                <a:lnTo>
                  <a:pt x="5866878" y="76200"/>
                </a:lnTo>
                <a:lnTo>
                  <a:pt x="5916435" y="88900"/>
                </a:lnTo>
                <a:lnTo>
                  <a:pt x="6015585" y="88900"/>
                </a:lnTo>
                <a:lnTo>
                  <a:pt x="6065169" y="101600"/>
                </a:lnTo>
                <a:lnTo>
                  <a:pt x="6164333" y="101600"/>
                </a:lnTo>
                <a:lnTo>
                  <a:pt x="6213903" y="114300"/>
                </a:lnTo>
                <a:lnTo>
                  <a:pt x="6312999" y="114300"/>
                </a:lnTo>
                <a:lnTo>
                  <a:pt x="6362515" y="127000"/>
                </a:lnTo>
                <a:lnTo>
                  <a:pt x="6461463" y="127000"/>
                </a:lnTo>
                <a:lnTo>
                  <a:pt x="6510885" y="139700"/>
                </a:lnTo>
                <a:lnTo>
                  <a:pt x="6560266" y="139700"/>
                </a:lnTo>
                <a:lnTo>
                  <a:pt x="6609602" y="152400"/>
                </a:lnTo>
                <a:close/>
              </a:path>
              <a:path w="7309484" h="1778000">
                <a:moveTo>
                  <a:pt x="6684837" y="571500"/>
                </a:moveTo>
                <a:lnTo>
                  <a:pt x="534306" y="571500"/>
                </a:lnTo>
                <a:lnTo>
                  <a:pt x="490547" y="558800"/>
                </a:lnTo>
                <a:lnTo>
                  <a:pt x="455511" y="533400"/>
                </a:lnTo>
                <a:lnTo>
                  <a:pt x="431732" y="508000"/>
                </a:lnTo>
                <a:lnTo>
                  <a:pt x="421742" y="457200"/>
                </a:lnTo>
                <a:lnTo>
                  <a:pt x="429832" y="419100"/>
                </a:lnTo>
                <a:lnTo>
                  <a:pt x="454948" y="381000"/>
                </a:lnTo>
                <a:lnTo>
                  <a:pt x="491602" y="355600"/>
                </a:lnTo>
                <a:lnTo>
                  <a:pt x="534306" y="342900"/>
                </a:lnTo>
                <a:lnTo>
                  <a:pt x="634864" y="342900"/>
                </a:lnTo>
                <a:lnTo>
                  <a:pt x="623654" y="330200"/>
                </a:lnTo>
                <a:lnTo>
                  <a:pt x="614978" y="304800"/>
                </a:lnTo>
                <a:lnTo>
                  <a:pt x="609115" y="292100"/>
                </a:lnTo>
                <a:lnTo>
                  <a:pt x="606348" y="266700"/>
                </a:lnTo>
                <a:lnTo>
                  <a:pt x="614438" y="228600"/>
                </a:lnTo>
                <a:lnTo>
                  <a:pt x="639554" y="190500"/>
                </a:lnTo>
                <a:lnTo>
                  <a:pt x="676208" y="165100"/>
                </a:lnTo>
                <a:lnTo>
                  <a:pt x="718912" y="152400"/>
                </a:lnTo>
                <a:lnTo>
                  <a:pt x="6658889" y="152400"/>
                </a:lnTo>
                <a:lnTo>
                  <a:pt x="6708122" y="165100"/>
                </a:lnTo>
                <a:lnTo>
                  <a:pt x="6757296" y="165100"/>
                </a:lnTo>
                <a:lnTo>
                  <a:pt x="6806407" y="177800"/>
                </a:lnTo>
                <a:lnTo>
                  <a:pt x="6866629" y="215900"/>
                </a:lnTo>
                <a:lnTo>
                  <a:pt x="6882599" y="254000"/>
                </a:lnTo>
                <a:lnTo>
                  <a:pt x="6887453" y="292100"/>
                </a:lnTo>
                <a:lnTo>
                  <a:pt x="6922114" y="292100"/>
                </a:lnTo>
                <a:lnTo>
                  <a:pt x="7025533" y="330200"/>
                </a:lnTo>
                <a:lnTo>
                  <a:pt x="7062046" y="342900"/>
                </a:lnTo>
                <a:lnTo>
                  <a:pt x="7089132" y="368300"/>
                </a:lnTo>
                <a:lnTo>
                  <a:pt x="7104680" y="406400"/>
                </a:lnTo>
                <a:lnTo>
                  <a:pt x="7106579" y="444500"/>
                </a:lnTo>
                <a:lnTo>
                  <a:pt x="7093869" y="482600"/>
                </a:lnTo>
                <a:lnTo>
                  <a:pt x="7069058" y="520700"/>
                </a:lnTo>
                <a:lnTo>
                  <a:pt x="7035242" y="533400"/>
                </a:lnTo>
                <a:lnTo>
                  <a:pt x="6693842" y="533400"/>
                </a:lnTo>
                <a:lnTo>
                  <a:pt x="6693280" y="546100"/>
                </a:lnTo>
                <a:lnTo>
                  <a:pt x="6691591" y="558800"/>
                </a:lnTo>
                <a:lnTo>
                  <a:pt x="6688777" y="558800"/>
                </a:lnTo>
                <a:lnTo>
                  <a:pt x="6684837" y="571500"/>
                </a:lnTo>
                <a:close/>
              </a:path>
              <a:path w="7309484" h="1778000">
                <a:moveTo>
                  <a:pt x="6995516" y="546100"/>
                </a:moveTo>
                <a:lnTo>
                  <a:pt x="6882951" y="546100"/>
                </a:lnTo>
                <a:lnTo>
                  <a:pt x="6835674" y="533400"/>
                </a:lnTo>
                <a:lnTo>
                  <a:pt x="7035242" y="533400"/>
                </a:lnTo>
                <a:lnTo>
                  <a:pt x="6995516" y="546100"/>
                </a:lnTo>
                <a:close/>
              </a:path>
              <a:path w="7309484" h="1778000">
                <a:moveTo>
                  <a:pt x="6782769" y="584200"/>
                </a:moveTo>
                <a:lnTo>
                  <a:pt x="822472" y="584200"/>
                </a:lnTo>
                <a:lnTo>
                  <a:pt x="678389" y="571500"/>
                </a:lnTo>
                <a:lnTo>
                  <a:pt x="6717481" y="571500"/>
                </a:lnTo>
                <a:lnTo>
                  <a:pt x="6782769" y="584200"/>
                </a:lnTo>
                <a:close/>
              </a:path>
              <a:path w="7309484" h="1778000">
                <a:moveTo>
                  <a:pt x="6659041" y="1625600"/>
                </a:moveTo>
                <a:lnTo>
                  <a:pt x="2473419" y="1625600"/>
                </a:lnTo>
                <a:lnTo>
                  <a:pt x="1157164" y="1587500"/>
                </a:lnTo>
                <a:lnTo>
                  <a:pt x="858707" y="1574800"/>
                </a:lnTo>
                <a:lnTo>
                  <a:pt x="510507" y="1574800"/>
                </a:lnTo>
                <a:lnTo>
                  <a:pt x="411021" y="1562100"/>
                </a:lnTo>
                <a:lnTo>
                  <a:pt x="112564" y="1562100"/>
                </a:lnTo>
                <a:lnTo>
                  <a:pt x="68805" y="1549400"/>
                </a:lnTo>
                <a:lnTo>
                  <a:pt x="33769" y="1524000"/>
                </a:lnTo>
                <a:lnTo>
                  <a:pt x="9990" y="1485900"/>
                </a:lnTo>
                <a:lnTo>
                  <a:pt x="0" y="1447800"/>
                </a:lnTo>
                <a:lnTo>
                  <a:pt x="8090" y="1397000"/>
                </a:lnTo>
                <a:lnTo>
                  <a:pt x="33206" y="1371600"/>
                </a:lnTo>
                <a:lnTo>
                  <a:pt x="69860" y="1346200"/>
                </a:lnTo>
                <a:lnTo>
                  <a:pt x="112564" y="1333500"/>
                </a:lnTo>
                <a:lnTo>
                  <a:pt x="394257" y="1333500"/>
                </a:lnTo>
                <a:lnTo>
                  <a:pt x="388347" y="1320800"/>
                </a:lnTo>
                <a:lnTo>
                  <a:pt x="378217" y="1320800"/>
                </a:lnTo>
                <a:lnTo>
                  <a:pt x="356407" y="1295400"/>
                </a:lnTo>
                <a:lnTo>
                  <a:pt x="341070" y="1270000"/>
                </a:lnTo>
                <a:lnTo>
                  <a:pt x="333050" y="1244600"/>
                </a:lnTo>
                <a:lnTo>
                  <a:pt x="333144" y="1219200"/>
                </a:lnTo>
                <a:lnTo>
                  <a:pt x="333191" y="1206500"/>
                </a:lnTo>
                <a:lnTo>
                  <a:pt x="346323" y="1168400"/>
                </a:lnTo>
                <a:lnTo>
                  <a:pt x="370712" y="1143000"/>
                </a:lnTo>
                <a:lnTo>
                  <a:pt x="404107" y="1117600"/>
                </a:lnTo>
                <a:lnTo>
                  <a:pt x="444255" y="1117600"/>
                </a:lnTo>
                <a:lnTo>
                  <a:pt x="469910" y="1104900"/>
                </a:lnTo>
                <a:lnTo>
                  <a:pt x="593825" y="1104900"/>
                </a:lnTo>
                <a:lnTo>
                  <a:pt x="689411" y="1092200"/>
                </a:lnTo>
                <a:lnTo>
                  <a:pt x="736923" y="1092200"/>
                </a:lnTo>
                <a:lnTo>
                  <a:pt x="724611" y="1079500"/>
                </a:lnTo>
                <a:lnTo>
                  <a:pt x="714973" y="1054100"/>
                </a:lnTo>
                <a:lnTo>
                  <a:pt x="708430" y="1041400"/>
                </a:lnTo>
                <a:lnTo>
                  <a:pt x="705405" y="1016000"/>
                </a:lnTo>
                <a:lnTo>
                  <a:pt x="705405" y="1003300"/>
                </a:lnTo>
                <a:lnTo>
                  <a:pt x="634301" y="1003300"/>
                </a:lnTo>
                <a:lnTo>
                  <a:pt x="564324" y="990600"/>
                </a:lnTo>
                <a:lnTo>
                  <a:pt x="520564" y="990600"/>
                </a:lnTo>
                <a:lnTo>
                  <a:pt x="485528" y="965200"/>
                </a:lnTo>
                <a:lnTo>
                  <a:pt x="461749" y="927100"/>
                </a:lnTo>
                <a:lnTo>
                  <a:pt x="451759" y="876300"/>
                </a:lnTo>
                <a:lnTo>
                  <a:pt x="453354" y="863600"/>
                </a:lnTo>
                <a:lnTo>
                  <a:pt x="460014" y="838200"/>
                </a:lnTo>
                <a:lnTo>
                  <a:pt x="471176" y="812800"/>
                </a:lnTo>
                <a:lnTo>
                  <a:pt x="486279" y="800100"/>
                </a:lnTo>
                <a:lnTo>
                  <a:pt x="473967" y="787400"/>
                </a:lnTo>
                <a:lnTo>
                  <a:pt x="464329" y="762000"/>
                </a:lnTo>
                <a:lnTo>
                  <a:pt x="457786" y="749300"/>
                </a:lnTo>
                <a:lnTo>
                  <a:pt x="454761" y="723900"/>
                </a:lnTo>
                <a:lnTo>
                  <a:pt x="462851" y="685800"/>
                </a:lnTo>
                <a:lnTo>
                  <a:pt x="487967" y="647700"/>
                </a:lnTo>
                <a:lnTo>
                  <a:pt x="524621" y="622300"/>
                </a:lnTo>
                <a:lnTo>
                  <a:pt x="567325" y="609600"/>
                </a:lnTo>
                <a:lnTo>
                  <a:pt x="673886" y="596900"/>
                </a:lnTo>
                <a:lnTo>
                  <a:pt x="820220" y="596900"/>
                </a:lnTo>
                <a:lnTo>
                  <a:pt x="868998" y="584200"/>
                </a:lnTo>
                <a:lnTo>
                  <a:pt x="6815412" y="584200"/>
                </a:lnTo>
                <a:lnTo>
                  <a:pt x="6859172" y="596900"/>
                </a:lnTo>
                <a:lnTo>
                  <a:pt x="6894208" y="622300"/>
                </a:lnTo>
                <a:lnTo>
                  <a:pt x="6917987" y="647700"/>
                </a:lnTo>
                <a:lnTo>
                  <a:pt x="6927977" y="698500"/>
                </a:lnTo>
                <a:lnTo>
                  <a:pt x="6922396" y="736600"/>
                </a:lnTo>
                <a:lnTo>
                  <a:pt x="3759384" y="736600"/>
                </a:lnTo>
                <a:lnTo>
                  <a:pt x="3611072" y="749300"/>
                </a:lnTo>
                <a:lnTo>
                  <a:pt x="4456307" y="749300"/>
                </a:lnTo>
                <a:lnTo>
                  <a:pt x="4606374" y="762000"/>
                </a:lnTo>
                <a:lnTo>
                  <a:pt x="5412683" y="762000"/>
                </a:lnTo>
                <a:lnTo>
                  <a:pt x="5513472" y="774700"/>
                </a:lnTo>
                <a:lnTo>
                  <a:pt x="6071017" y="774700"/>
                </a:lnTo>
                <a:lnTo>
                  <a:pt x="6173131" y="787400"/>
                </a:lnTo>
                <a:lnTo>
                  <a:pt x="6530954" y="787400"/>
                </a:lnTo>
                <a:lnTo>
                  <a:pt x="6582146" y="800100"/>
                </a:lnTo>
                <a:lnTo>
                  <a:pt x="6858070" y="800100"/>
                </a:lnTo>
                <a:lnTo>
                  <a:pt x="6840927" y="812800"/>
                </a:lnTo>
                <a:lnTo>
                  <a:pt x="6898194" y="812800"/>
                </a:lnTo>
                <a:lnTo>
                  <a:pt x="6933230" y="838200"/>
                </a:lnTo>
                <a:lnTo>
                  <a:pt x="6957009" y="876300"/>
                </a:lnTo>
                <a:lnTo>
                  <a:pt x="6966999" y="914400"/>
                </a:lnTo>
                <a:lnTo>
                  <a:pt x="6958909" y="965200"/>
                </a:lnTo>
                <a:lnTo>
                  <a:pt x="6933793" y="1003300"/>
                </a:lnTo>
                <a:lnTo>
                  <a:pt x="6897139" y="1028700"/>
                </a:lnTo>
                <a:lnTo>
                  <a:pt x="6500044" y="1028700"/>
                </a:lnTo>
                <a:lnTo>
                  <a:pt x="6464210" y="1041400"/>
                </a:lnTo>
                <a:lnTo>
                  <a:pt x="6254090" y="1054100"/>
                </a:lnTo>
                <a:lnTo>
                  <a:pt x="6268137" y="1066800"/>
                </a:lnTo>
                <a:lnTo>
                  <a:pt x="6278666" y="1079500"/>
                </a:lnTo>
                <a:lnTo>
                  <a:pt x="6285537" y="1104900"/>
                </a:lnTo>
                <a:lnTo>
                  <a:pt x="6288609" y="1130300"/>
                </a:lnTo>
                <a:lnTo>
                  <a:pt x="6288609" y="1143000"/>
                </a:lnTo>
                <a:lnTo>
                  <a:pt x="6968500" y="1143000"/>
                </a:lnTo>
                <a:lnTo>
                  <a:pt x="7012259" y="1155700"/>
                </a:lnTo>
                <a:lnTo>
                  <a:pt x="7047295" y="1181100"/>
                </a:lnTo>
                <a:lnTo>
                  <a:pt x="7071074" y="1219200"/>
                </a:lnTo>
                <a:lnTo>
                  <a:pt x="7081064" y="1257300"/>
                </a:lnTo>
                <a:lnTo>
                  <a:pt x="7072974" y="1308100"/>
                </a:lnTo>
                <a:lnTo>
                  <a:pt x="7047858" y="1333500"/>
                </a:lnTo>
                <a:lnTo>
                  <a:pt x="7011204" y="1358900"/>
                </a:lnTo>
                <a:lnTo>
                  <a:pt x="5268996" y="1358900"/>
                </a:lnTo>
                <a:lnTo>
                  <a:pt x="5322583" y="1371600"/>
                </a:lnTo>
                <a:lnTo>
                  <a:pt x="5677407" y="1371600"/>
                </a:lnTo>
                <a:lnTo>
                  <a:pt x="5776157" y="1384300"/>
                </a:lnTo>
                <a:lnTo>
                  <a:pt x="6170568" y="1384300"/>
                </a:lnTo>
                <a:lnTo>
                  <a:pt x="6219834" y="1397000"/>
                </a:lnTo>
                <a:lnTo>
                  <a:pt x="7256513" y="1397000"/>
                </a:lnTo>
                <a:lnTo>
                  <a:pt x="7274113" y="1409700"/>
                </a:lnTo>
                <a:lnTo>
                  <a:pt x="7298338" y="1447800"/>
                </a:lnTo>
                <a:lnTo>
                  <a:pt x="7309196" y="1498600"/>
                </a:lnTo>
                <a:lnTo>
                  <a:pt x="7301106" y="1536700"/>
                </a:lnTo>
                <a:lnTo>
                  <a:pt x="7275990" y="1574800"/>
                </a:lnTo>
                <a:lnTo>
                  <a:pt x="7239336" y="1600200"/>
                </a:lnTo>
                <a:lnTo>
                  <a:pt x="7196632" y="1600200"/>
                </a:lnTo>
                <a:lnTo>
                  <a:pt x="7169616" y="1612900"/>
                </a:lnTo>
                <a:lnTo>
                  <a:pt x="6672831" y="1612900"/>
                </a:lnTo>
                <a:lnTo>
                  <a:pt x="6659041" y="1625600"/>
                </a:lnTo>
                <a:close/>
              </a:path>
              <a:path w="7309484" h="1778000">
                <a:moveTo>
                  <a:pt x="6858070" y="800100"/>
                </a:moveTo>
                <a:lnTo>
                  <a:pt x="6662314" y="800100"/>
                </a:lnTo>
                <a:lnTo>
                  <a:pt x="6611257" y="787400"/>
                </a:lnTo>
                <a:lnTo>
                  <a:pt x="6457992" y="787400"/>
                </a:lnTo>
                <a:lnTo>
                  <a:pt x="6406880" y="774700"/>
                </a:lnTo>
                <a:lnTo>
                  <a:pt x="6202364" y="774700"/>
                </a:lnTo>
                <a:lnTo>
                  <a:pt x="6151227" y="762000"/>
                </a:lnTo>
                <a:lnTo>
                  <a:pt x="5844497" y="762000"/>
                </a:lnTo>
                <a:lnTo>
                  <a:pt x="5793408" y="749300"/>
                </a:lnTo>
                <a:lnTo>
                  <a:pt x="5385512" y="749300"/>
                </a:lnTo>
                <a:lnTo>
                  <a:pt x="5334533" y="736600"/>
                </a:lnTo>
                <a:lnTo>
                  <a:pt x="6922396" y="736600"/>
                </a:lnTo>
                <a:lnTo>
                  <a:pt x="6903588" y="762000"/>
                </a:lnTo>
                <a:lnTo>
                  <a:pt x="6875213" y="787400"/>
                </a:lnTo>
                <a:lnTo>
                  <a:pt x="6858070" y="800100"/>
                </a:lnTo>
                <a:close/>
              </a:path>
              <a:path w="7309484" h="1778000">
                <a:moveTo>
                  <a:pt x="6968500" y="1371600"/>
                </a:moveTo>
                <a:lnTo>
                  <a:pt x="5410836" y="1371600"/>
                </a:lnTo>
                <a:lnTo>
                  <a:pt x="5360961" y="1358900"/>
                </a:lnTo>
                <a:lnTo>
                  <a:pt x="7011204" y="1358900"/>
                </a:lnTo>
                <a:lnTo>
                  <a:pt x="6968500" y="1371600"/>
                </a:lnTo>
                <a:close/>
              </a:path>
              <a:path w="7309484" h="1778000">
                <a:moveTo>
                  <a:pt x="7256513" y="1397000"/>
                </a:moveTo>
                <a:lnTo>
                  <a:pt x="6680709" y="1397000"/>
                </a:lnTo>
                <a:lnTo>
                  <a:pt x="6732114" y="1384300"/>
                </a:lnTo>
                <a:lnTo>
                  <a:pt x="7238913" y="1384300"/>
                </a:lnTo>
                <a:lnTo>
                  <a:pt x="7256513" y="1397000"/>
                </a:lnTo>
                <a:close/>
              </a:path>
              <a:path w="7309484" h="1778000">
                <a:moveTo>
                  <a:pt x="6461889" y="1778000"/>
                </a:moveTo>
                <a:lnTo>
                  <a:pt x="6259655" y="1778000"/>
                </a:lnTo>
                <a:lnTo>
                  <a:pt x="6208168" y="1765300"/>
                </a:lnTo>
                <a:lnTo>
                  <a:pt x="6053617" y="1765300"/>
                </a:lnTo>
                <a:lnTo>
                  <a:pt x="6002076" y="1752600"/>
                </a:lnTo>
                <a:lnTo>
                  <a:pt x="5847409" y="1752600"/>
                </a:lnTo>
                <a:lnTo>
                  <a:pt x="5795845" y="1739900"/>
                </a:lnTo>
                <a:lnTo>
                  <a:pt x="5589597" y="1739900"/>
                </a:lnTo>
                <a:lnTo>
                  <a:pt x="5538048" y="1727200"/>
                </a:lnTo>
                <a:lnTo>
                  <a:pt x="5331956" y="1727200"/>
                </a:lnTo>
                <a:lnTo>
                  <a:pt x="5229001" y="1714500"/>
                </a:lnTo>
                <a:lnTo>
                  <a:pt x="5125788" y="1714500"/>
                </a:lnTo>
                <a:lnTo>
                  <a:pt x="5022575" y="1701800"/>
                </a:lnTo>
                <a:lnTo>
                  <a:pt x="4712936" y="1701800"/>
                </a:lnTo>
                <a:lnTo>
                  <a:pt x="4609723" y="1689100"/>
                </a:lnTo>
                <a:lnTo>
                  <a:pt x="4403297" y="1689100"/>
                </a:lnTo>
                <a:lnTo>
                  <a:pt x="4300084" y="1676400"/>
                </a:lnTo>
                <a:lnTo>
                  <a:pt x="4093657" y="1676400"/>
                </a:lnTo>
                <a:lnTo>
                  <a:pt x="3990444" y="1663700"/>
                </a:lnTo>
                <a:lnTo>
                  <a:pt x="3887231" y="1663700"/>
                </a:lnTo>
                <a:lnTo>
                  <a:pt x="3230819" y="1651000"/>
                </a:lnTo>
                <a:lnTo>
                  <a:pt x="2978352" y="1638300"/>
                </a:lnTo>
                <a:lnTo>
                  <a:pt x="2776379" y="1625600"/>
                </a:lnTo>
                <a:lnTo>
                  <a:pt x="6522744" y="1625600"/>
                </a:lnTo>
                <a:lnTo>
                  <a:pt x="6526684" y="1638300"/>
                </a:lnTo>
                <a:lnTo>
                  <a:pt x="6529498" y="1651000"/>
                </a:lnTo>
                <a:lnTo>
                  <a:pt x="6531187" y="1663700"/>
                </a:lnTo>
                <a:lnTo>
                  <a:pt x="6531750" y="1676400"/>
                </a:lnTo>
                <a:lnTo>
                  <a:pt x="6523659" y="1714500"/>
                </a:lnTo>
                <a:lnTo>
                  <a:pt x="6498543" y="1752600"/>
                </a:lnTo>
                <a:lnTo>
                  <a:pt x="6461889" y="1778000"/>
                </a:lnTo>
                <a:close/>
              </a:path>
            </a:pathLst>
          </a:custGeom>
          <a:solidFill>
            <a:srgbClr val="8EB4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928866" y="2591785"/>
            <a:ext cx="7309484" cy="1778000"/>
          </a:xfrm>
          <a:custGeom>
            <a:avLst/>
            <a:gdLst/>
            <a:ahLst/>
            <a:cxnLst/>
            <a:rect l="l" t="t" r="r" b="b"/>
            <a:pathLst>
              <a:path w="7309484" h="1778000">
                <a:moveTo>
                  <a:pt x="4156932" y="12700"/>
                </a:moveTo>
                <a:lnTo>
                  <a:pt x="1904743" y="12700"/>
                </a:lnTo>
                <a:lnTo>
                  <a:pt x="1955622" y="0"/>
                </a:lnTo>
                <a:lnTo>
                  <a:pt x="4105249" y="0"/>
                </a:lnTo>
                <a:lnTo>
                  <a:pt x="4156932" y="12700"/>
                </a:lnTo>
                <a:close/>
              </a:path>
              <a:path w="7309484" h="1778000">
                <a:moveTo>
                  <a:pt x="4620012" y="25400"/>
                </a:moveTo>
                <a:lnTo>
                  <a:pt x="1497846" y="25400"/>
                </a:lnTo>
                <a:lnTo>
                  <a:pt x="1548685" y="12700"/>
                </a:lnTo>
                <a:lnTo>
                  <a:pt x="4570123" y="12700"/>
                </a:lnTo>
                <a:lnTo>
                  <a:pt x="4620012" y="25400"/>
                </a:lnTo>
                <a:close/>
              </a:path>
              <a:path w="7309484" h="1778000">
                <a:moveTo>
                  <a:pt x="4969232" y="38100"/>
                </a:moveTo>
                <a:lnTo>
                  <a:pt x="1243828" y="38100"/>
                </a:lnTo>
                <a:lnTo>
                  <a:pt x="1294605" y="25400"/>
                </a:lnTo>
                <a:lnTo>
                  <a:pt x="4919344" y="25400"/>
                </a:lnTo>
                <a:lnTo>
                  <a:pt x="4969232" y="38100"/>
                </a:lnTo>
                <a:close/>
              </a:path>
              <a:path w="7309484" h="1778000">
                <a:moveTo>
                  <a:pt x="5268564" y="50800"/>
                </a:moveTo>
                <a:lnTo>
                  <a:pt x="1040891" y="50800"/>
                </a:lnTo>
                <a:lnTo>
                  <a:pt x="1091597" y="38100"/>
                </a:lnTo>
                <a:lnTo>
                  <a:pt x="5218676" y="38100"/>
                </a:lnTo>
                <a:lnTo>
                  <a:pt x="5268564" y="50800"/>
                </a:lnTo>
                <a:close/>
              </a:path>
              <a:path w="7309484" h="1778000">
                <a:moveTo>
                  <a:pt x="6609602" y="152400"/>
                </a:moveTo>
                <a:lnTo>
                  <a:pt x="729418" y="152400"/>
                </a:lnTo>
                <a:lnTo>
                  <a:pt x="743395" y="114300"/>
                </a:lnTo>
                <a:lnTo>
                  <a:pt x="769191" y="88900"/>
                </a:lnTo>
                <a:lnTo>
                  <a:pt x="802867" y="76200"/>
                </a:lnTo>
                <a:lnTo>
                  <a:pt x="840482" y="63500"/>
                </a:lnTo>
                <a:lnTo>
                  <a:pt x="939539" y="50800"/>
                </a:lnTo>
                <a:lnTo>
                  <a:pt x="5468119" y="50800"/>
                </a:lnTo>
                <a:lnTo>
                  <a:pt x="5518007" y="63500"/>
                </a:lnTo>
                <a:lnTo>
                  <a:pt x="5667673" y="63500"/>
                </a:lnTo>
                <a:lnTo>
                  <a:pt x="5717562" y="76200"/>
                </a:lnTo>
                <a:lnTo>
                  <a:pt x="5866878" y="76200"/>
                </a:lnTo>
                <a:lnTo>
                  <a:pt x="5916435" y="88900"/>
                </a:lnTo>
                <a:lnTo>
                  <a:pt x="6015585" y="88900"/>
                </a:lnTo>
                <a:lnTo>
                  <a:pt x="6065169" y="101600"/>
                </a:lnTo>
                <a:lnTo>
                  <a:pt x="6164333" y="101600"/>
                </a:lnTo>
                <a:lnTo>
                  <a:pt x="6213903" y="114300"/>
                </a:lnTo>
                <a:lnTo>
                  <a:pt x="6312999" y="114300"/>
                </a:lnTo>
                <a:lnTo>
                  <a:pt x="6362515" y="127000"/>
                </a:lnTo>
                <a:lnTo>
                  <a:pt x="6461463" y="127000"/>
                </a:lnTo>
                <a:lnTo>
                  <a:pt x="6510885" y="139700"/>
                </a:lnTo>
                <a:lnTo>
                  <a:pt x="6560266" y="139700"/>
                </a:lnTo>
                <a:lnTo>
                  <a:pt x="6609602" y="152400"/>
                </a:lnTo>
                <a:close/>
              </a:path>
              <a:path w="7309484" h="1778000">
                <a:moveTo>
                  <a:pt x="6684837" y="571500"/>
                </a:moveTo>
                <a:lnTo>
                  <a:pt x="534306" y="571500"/>
                </a:lnTo>
                <a:lnTo>
                  <a:pt x="490547" y="558800"/>
                </a:lnTo>
                <a:lnTo>
                  <a:pt x="455511" y="533400"/>
                </a:lnTo>
                <a:lnTo>
                  <a:pt x="431732" y="508000"/>
                </a:lnTo>
                <a:lnTo>
                  <a:pt x="421742" y="457200"/>
                </a:lnTo>
                <a:lnTo>
                  <a:pt x="429832" y="419100"/>
                </a:lnTo>
                <a:lnTo>
                  <a:pt x="454948" y="381000"/>
                </a:lnTo>
                <a:lnTo>
                  <a:pt x="491602" y="355600"/>
                </a:lnTo>
                <a:lnTo>
                  <a:pt x="534306" y="342900"/>
                </a:lnTo>
                <a:lnTo>
                  <a:pt x="634864" y="342900"/>
                </a:lnTo>
                <a:lnTo>
                  <a:pt x="623654" y="330200"/>
                </a:lnTo>
                <a:lnTo>
                  <a:pt x="614978" y="304800"/>
                </a:lnTo>
                <a:lnTo>
                  <a:pt x="609115" y="292100"/>
                </a:lnTo>
                <a:lnTo>
                  <a:pt x="606348" y="266700"/>
                </a:lnTo>
                <a:lnTo>
                  <a:pt x="614438" y="228600"/>
                </a:lnTo>
                <a:lnTo>
                  <a:pt x="639554" y="190500"/>
                </a:lnTo>
                <a:lnTo>
                  <a:pt x="676208" y="165100"/>
                </a:lnTo>
                <a:lnTo>
                  <a:pt x="718912" y="152400"/>
                </a:lnTo>
                <a:lnTo>
                  <a:pt x="6658889" y="152400"/>
                </a:lnTo>
                <a:lnTo>
                  <a:pt x="6708122" y="165100"/>
                </a:lnTo>
                <a:lnTo>
                  <a:pt x="6757296" y="165100"/>
                </a:lnTo>
                <a:lnTo>
                  <a:pt x="6806407" y="177800"/>
                </a:lnTo>
                <a:lnTo>
                  <a:pt x="6866629" y="215900"/>
                </a:lnTo>
                <a:lnTo>
                  <a:pt x="6882599" y="254000"/>
                </a:lnTo>
                <a:lnTo>
                  <a:pt x="6887453" y="292100"/>
                </a:lnTo>
                <a:lnTo>
                  <a:pt x="6922114" y="292100"/>
                </a:lnTo>
                <a:lnTo>
                  <a:pt x="7025533" y="330200"/>
                </a:lnTo>
                <a:lnTo>
                  <a:pt x="7062046" y="342900"/>
                </a:lnTo>
                <a:lnTo>
                  <a:pt x="7089132" y="368300"/>
                </a:lnTo>
                <a:lnTo>
                  <a:pt x="7104680" y="406400"/>
                </a:lnTo>
                <a:lnTo>
                  <a:pt x="7106579" y="444500"/>
                </a:lnTo>
                <a:lnTo>
                  <a:pt x="7093869" y="482600"/>
                </a:lnTo>
                <a:lnTo>
                  <a:pt x="7069058" y="520700"/>
                </a:lnTo>
                <a:lnTo>
                  <a:pt x="7035242" y="533400"/>
                </a:lnTo>
                <a:lnTo>
                  <a:pt x="6693842" y="533400"/>
                </a:lnTo>
                <a:lnTo>
                  <a:pt x="6693280" y="546100"/>
                </a:lnTo>
                <a:lnTo>
                  <a:pt x="6691591" y="558800"/>
                </a:lnTo>
                <a:lnTo>
                  <a:pt x="6688777" y="558800"/>
                </a:lnTo>
                <a:lnTo>
                  <a:pt x="6684837" y="571500"/>
                </a:lnTo>
                <a:close/>
              </a:path>
              <a:path w="7309484" h="1778000">
                <a:moveTo>
                  <a:pt x="6995516" y="546100"/>
                </a:moveTo>
                <a:lnTo>
                  <a:pt x="6882951" y="546100"/>
                </a:lnTo>
                <a:lnTo>
                  <a:pt x="6835674" y="533400"/>
                </a:lnTo>
                <a:lnTo>
                  <a:pt x="7035242" y="533400"/>
                </a:lnTo>
                <a:lnTo>
                  <a:pt x="6995516" y="546100"/>
                </a:lnTo>
                <a:close/>
              </a:path>
              <a:path w="7309484" h="1778000">
                <a:moveTo>
                  <a:pt x="6782769" y="584200"/>
                </a:moveTo>
                <a:lnTo>
                  <a:pt x="822472" y="584200"/>
                </a:lnTo>
                <a:lnTo>
                  <a:pt x="678389" y="571500"/>
                </a:lnTo>
                <a:lnTo>
                  <a:pt x="6717481" y="571500"/>
                </a:lnTo>
                <a:lnTo>
                  <a:pt x="6782769" y="584200"/>
                </a:lnTo>
                <a:close/>
              </a:path>
              <a:path w="7309484" h="1778000">
                <a:moveTo>
                  <a:pt x="6659041" y="1625600"/>
                </a:moveTo>
                <a:lnTo>
                  <a:pt x="2473419" y="1625600"/>
                </a:lnTo>
                <a:lnTo>
                  <a:pt x="1157164" y="1587500"/>
                </a:lnTo>
                <a:lnTo>
                  <a:pt x="858707" y="1574800"/>
                </a:lnTo>
                <a:lnTo>
                  <a:pt x="510507" y="1574800"/>
                </a:lnTo>
                <a:lnTo>
                  <a:pt x="411021" y="1562100"/>
                </a:lnTo>
                <a:lnTo>
                  <a:pt x="112564" y="1562100"/>
                </a:lnTo>
                <a:lnTo>
                  <a:pt x="68805" y="1549400"/>
                </a:lnTo>
                <a:lnTo>
                  <a:pt x="33769" y="1524000"/>
                </a:lnTo>
                <a:lnTo>
                  <a:pt x="9990" y="1485900"/>
                </a:lnTo>
                <a:lnTo>
                  <a:pt x="0" y="1447800"/>
                </a:lnTo>
                <a:lnTo>
                  <a:pt x="8090" y="1397000"/>
                </a:lnTo>
                <a:lnTo>
                  <a:pt x="33206" y="1371600"/>
                </a:lnTo>
                <a:lnTo>
                  <a:pt x="69860" y="1346200"/>
                </a:lnTo>
                <a:lnTo>
                  <a:pt x="112564" y="1333500"/>
                </a:lnTo>
                <a:lnTo>
                  <a:pt x="394257" y="1333500"/>
                </a:lnTo>
                <a:lnTo>
                  <a:pt x="388347" y="1320800"/>
                </a:lnTo>
                <a:lnTo>
                  <a:pt x="378217" y="1320800"/>
                </a:lnTo>
                <a:lnTo>
                  <a:pt x="356407" y="1295400"/>
                </a:lnTo>
                <a:lnTo>
                  <a:pt x="341070" y="1270000"/>
                </a:lnTo>
                <a:lnTo>
                  <a:pt x="333050" y="1244600"/>
                </a:lnTo>
                <a:lnTo>
                  <a:pt x="333144" y="1219200"/>
                </a:lnTo>
                <a:lnTo>
                  <a:pt x="333191" y="1206500"/>
                </a:lnTo>
                <a:lnTo>
                  <a:pt x="346323" y="1168400"/>
                </a:lnTo>
                <a:lnTo>
                  <a:pt x="370712" y="1143000"/>
                </a:lnTo>
                <a:lnTo>
                  <a:pt x="404107" y="1117600"/>
                </a:lnTo>
                <a:lnTo>
                  <a:pt x="444255" y="1117600"/>
                </a:lnTo>
                <a:lnTo>
                  <a:pt x="469910" y="1104900"/>
                </a:lnTo>
                <a:lnTo>
                  <a:pt x="593825" y="1104900"/>
                </a:lnTo>
                <a:lnTo>
                  <a:pt x="689411" y="1092200"/>
                </a:lnTo>
                <a:lnTo>
                  <a:pt x="736923" y="1092200"/>
                </a:lnTo>
                <a:lnTo>
                  <a:pt x="724611" y="1079500"/>
                </a:lnTo>
                <a:lnTo>
                  <a:pt x="714973" y="1054100"/>
                </a:lnTo>
                <a:lnTo>
                  <a:pt x="708430" y="1041400"/>
                </a:lnTo>
                <a:lnTo>
                  <a:pt x="705405" y="1016000"/>
                </a:lnTo>
                <a:lnTo>
                  <a:pt x="705405" y="1003300"/>
                </a:lnTo>
                <a:lnTo>
                  <a:pt x="634301" y="1003300"/>
                </a:lnTo>
                <a:lnTo>
                  <a:pt x="564324" y="990600"/>
                </a:lnTo>
                <a:lnTo>
                  <a:pt x="520564" y="990600"/>
                </a:lnTo>
                <a:lnTo>
                  <a:pt x="485528" y="965200"/>
                </a:lnTo>
                <a:lnTo>
                  <a:pt x="461749" y="927100"/>
                </a:lnTo>
                <a:lnTo>
                  <a:pt x="451759" y="876300"/>
                </a:lnTo>
                <a:lnTo>
                  <a:pt x="453354" y="863600"/>
                </a:lnTo>
                <a:lnTo>
                  <a:pt x="460014" y="838200"/>
                </a:lnTo>
                <a:lnTo>
                  <a:pt x="471176" y="812800"/>
                </a:lnTo>
                <a:lnTo>
                  <a:pt x="486279" y="800100"/>
                </a:lnTo>
                <a:lnTo>
                  <a:pt x="473967" y="787400"/>
                </a:lnTo>
                <a:lnTo>
                  <a:pt x="464329" y="762000"/>
                </a:lnTo>
                <a:lnTo>
                  <a:pt x="457786" y="749300"/>
                </a:lnTo>
                <a:lnTo>
                  <a:pt x="454761" y="723900"/>
                </a:lnTo>
                <a:lnTo>
                  <a:pt x="462851" y="685800"/>
                </a:lnTo>
                <a:lnTo>
                  <a:pt x="487967" y="647700"/>
                </a:lnTo>
                <a:lnTo>
                  <a:pt x="524621" y="622300"/>
                </a:lnTo>
                <a:lnTo>
                  <a:pt x="567325" y="609600"/>
                </a:lnTo>
                <a:lnTo>
                  <a:pt x="673886" y="596900"/>
                </a:lnTo>
                <a:lnTo>
                  <a:pt x="820220" y="596900"/>
                </a:lnTo>
                <a:lnTo>
                  <a:pt x="868998" y="584200"/>
                </a:lnTo>
                <a:lnTo>
                  <a:pt x="6815412" y="584200"/>
                </a:lnTo>
                <a:lnTo>
                  <a:pt x="6859172" y="596900"/>
                </a:lnTo>
                <a:lnTo>
                  <a:pt x="6894208" y="622300"/>
                </a:lnTo>
                <a:lnTo>
                  <a:pt x="6917987" y="647700"/>
                </a:lnTo>
                <a:lnTo>
                  <a:pt x="6927977" y="698500"/>
                </a:lnTo>
                <a:lnTo>
                  <a:pt x="6922396" y="736600"/>
                </a:lnTo>
                <a:lnTo>
                  <a:pt x="3759384" y="736600"/>
                </a:lnTo>
                <a:lnTo>
                  <a:pt x="3611072" y="749300"/>
                </a:lnTo>
                <a:lnTo>
                  <a:pt x="4456307" y="749300"/>
                </a:lnTo>
                <a:lnTo>
                  <a:pt x="4606374" y="762000"/>
                </a:lnTo>
                <a:lnTo>
                  <a:pt x="5412683" y="762000"/>
                </a:lnTo>
                <a:lnTo>
                  <a:pt x="5513472" y="774700"/>
                </a:lnTo>
                <a:lnTo>
                  <a:pt x="6071017" y="774700"/>
                </a:lnTo>
                <a:lnTo>
                  <a:pt x="6173131" y="787400"/>
                </a:lnTo>
                <a:lnTo>
                  <a:pt x="6530954" y="787400"/>
                </a:lnTo>
                <a:lnTo>
                  <a:pt x="6582146" y="800100"/>
                </a:lnTo>
                <a:lnTo>
                  <a:pt x="6858070" y="800100"/>
                </a:lnTo>
                <a:lnTo>
                  <a:pt x="6840927" y="812800"/>
                </a:lnTo>
                <a:lnTo>
                  <a:pt x="6898194" y="812800"/>
                </a:lnTo>
                <a:lnTo>
                  <a:pt x="6933230" y="838200"/>
                </a:lnTo>
                <a:lnTo>
                  <a:pt x="6957009" y="876300"/>
                </a:lnTo>
                <a:lnTo>
                  <a:pt x="6966999" y="914400"/>
                </a:lnTo>
                <a:lnTo>
                  <a:pt x="6958909" y="965200"/>
                </a:lnTo>
                <a:lnTo>
                  <a:pt x="6933793" y="1003300"/>
                </a:lnTo>
                <a:lnTo>
                  <a:pt x="6897139" y="1028700"/>
                </a:lnTo>
                <a:lnTo>
                  <a:pt x="6500044" y="1028700"/>
                </a:lnTo>
                <a:lnTo>
                  <a:pt x="6464210" y="1041400"/>
                </a:lnTo>
                <a:lnTo>
                  <a:pt x="6254090" y="1054100"/>
                </a:lnTo>
                <a:lnTo>
                  <a:pt x="6268137" y="1066800"/>
                </a:lnTo>
                <a:lnTo>
                  <a:pt x="6278666" y="1079500"/>
                </a:lnTo>
                <a:lnTo>
                  <a:pt x="6285537" y="1104900"/>
                </a:lnTo>
                <a:lnTo>
                  <a:pt x="6288609" y="1130300"/>
                </a:lnTo>
                <a:lnTo>
                  <a:pt x="6288609" y="1143000"/>
                </a:lnTo>
                <a:lnTo>
                  <a:pt x="6968500" y="1143000"/>
                </a:lnTo>
                <a:lnTo>
                  <a:pt x="7012259" y="1155700"/>
                </a:lnTo>
                <a:lnTo>
                  <a:pt x="7047295" y="1181100"/>
                </a:lnTo>
                <a:lnTo>
                  <a:pt x="7071074" y="1219200"/>
                </a:lnTo>
                <a:lnTo>
                  <a:pt x="7081064" y="1257300"/>
                </a:lnTo>
                <a:lnTo>
                  <a:pt x="7072974" y="1308100"/>
                </a:lnTo>
                <a:lnTo>
                  <a:pt x="7047858" y="1333500"/>
                </a:lnTo>
                <a:lnTo>
                  <a:pt x="7011204" y="1358900"/>
                </a:lnTo>
                <a:lnTo>
                  <a:pt x="5268996" y="1358900"/>
                </a:lnTo>
                <a:lnTo>
                  <a:pt x="5322583" y="1371600"/>
                </a:lnTo>
                <a:lnTo>
                  <a:pt x="5677407" y="1371600"/>
                </a:lnTo>
                <a:lnTo>
                  <a:pt x="5776157" y="1384300"/>
                </a:lnTo>
                <a:lnTo>
                  <a:pt x="6170568" y="1384300"/>
                </a:lnTo>
                <a:lnTo>
                  <a:pt x="6219834" y="1397000"/>
                </a:lnTo>
                <a:lnTo>
                  <a:pt x="7256513" y="1397000"/>
                </a:lnTo>
                <a:lnTo>
                  <a:pt x="7274113" y="1409700"/>
                </a:lnTo>
                <a:lnTo>
                  <a:pt x="7298338" y="1447800"/>
                </a:lnTo>
                <a:lnTo>
                  <a:pt x="7309196" y="1498600"/>
                </a:lnTo>
                <a:lnTo>
                  <a:pt x="7301106" y="1536700"/>
                </a:lnTo>
                <a:lnTo>
                  <a:pt x="7275990" y="1574800"/>
                </a:lnTo>
                <a:lnTo>
                  <a:pt x="7239336" y="1600200"/>
                </a:lnTo>
                <a:lnTo>
                  <a:pt x="7196632" y="1600200"/>
                </a:lnTo>
                <a:lnTo>
                  <a:pt x="7169616" y="1612900"/>
                </a:lnTo>
                <a:lnTo>
                  <a:pt x="6672831" y="1612900"/>
                </a:lnTo>
                <a:lnTo>
                  <a:pt x="6659041" y="1625600"/>
                </a:lnTo>
                <a:close/>
              </a:path>
              <a:path w="7309484" h="1778000">
                <a:moveTo>
                  <a:pt x="6858070" y="800100"/>
                </a:moveTo>
                <a:lnTo>
                  <a:pt x="6662314" y="800100"/>
                </a:lnTo>
                <a:lnTo>
                  <a:pt x="6611257" y="787400"/>
                </a:lnTo>
                <a:lnTo>
                  <a:pt x="6457992" y="787400"/>
                </a:lnTo>
                <a:lnTo>
                  <a:pt x="6406880" y="774700"/>
                </a:lnTo>
                <a:lnTo>
                  <a:pt x="6202364" y="774700"/>
                </a:lnTo>
                <a:lnTo>
                  <a:pt x="6151227" y="762000"/>
                </a:lnTo>
                <a:lnTo>
                  <a:pt x="5844497" y="762000"/>
                </a:lnTo>
                <a:lnTo>
                  <a:pt x="5793408" y="749300"/>
                </a:lnTo>
                <a:lnTo>
                  <a:pt x="5385512" y="749300"/>
                </a:lnTo>
                <a:lnTo>
                  <a:pt x="5334533" y="736600"/>
                </a:lnTo>
                <a:lnTo>
                  <a:pt x="6922396" y="736600"/>
                </a:lnTo>
                <a:lnTo>
                  <a:pt x="6903588" y="762000"/>
                </a:lnTo>
                <a:lnTo>
                  <a:pt x="6875213" y="787400"/>
                </a:lnTo>
                <a:lnTo>
                  <a:pt x="6858070" y="800100"/>
                </a:lnTo>
                <a:close/>
              </a:path>
              <a:path w="7309484" h="1778000">
                <a:moveTo>
                  <a:pt x="6968500" y="1371600"/>
                </a:moveTo>
                <a:lnTo>
                  <a:pt x="5410836" y="1371600"/>
                </a:lnTo>
                <a:lnTo>
                  <a:pt x="5360961" y="1358900"/>
                </a:lnTo>
                <a:lnTo>
                  <a:pt x="7011204" y="1358900"/>
                </a:lnTo>
                <a:lnTo>
                  <a:pt x="6968500" y="1371600"/>
                </a:lnTo>
                <a:close/>
              </a:path>
              <a:path w="7309484" h="1778000">
                <a:moveTo>
                  <a:pt x="7256513" y="1397000"/>
                </a:moveTo>
                <a:lnTo>
                  <a:pt x="6680709" y="1397000"/>
                </a:lnTo>
                <a:lnTo>
                  <a:pt x="6732114" y="1384300"/>
                </a:lnTo>
                <a:lnTo>
                  <a:pt x="7238913" y="1384300"/>
                </a:lnTo>
                <a:lnTo>
                  <a:pt x="7256513" y="1397000"/>
                </a:lnTo>
                <a:close/>
              </a:path>
              <a:path w="7309484" h="1778000">
                <a:moveTo>
                  <a:pt x="6461889" y="1778000"/>
                </a:moveTo>
                <a:lnTo>
                  <a:pt x="6259655" y="1778000"/>
                </a:lnTo>
                <a:lnTo>
                  <a:pt x="6208168" y="1765300"/>
                </a:lnTo>
                <a:lnTo>
                  <a:pt x="6053617" y="1765300"/>
                </a:lnTo>
                <a:lnTo>
                  <a:pt x="6002076" y="1752600"/>
                </a:lnTo>
                <a:lnTo>
                  <a:pt x="5847409" y="1752600"/>
                </a:lnTo>
                <a:lnTo>
                  <a:pt x="5795845" y="1739900"/>
                </a:lnTo>
                <a:lnTo>
                  <a:pt x="5589597" y="1739900"/>
                </a:lnTo>
                <a:lnTo>
                  <a:pt x="5538048" y="1727200"/>
                </a:lnTo>
                <a:lnTo>
                  <a:pt x="5331956" y="1727200"/>
                </a:lnTo>
                <a:lnTo>
                  <a:pt x="5229001" y="1714500"/>
                </a:lnTo>
                <a:lnTo>
                  <a:pt x="5125788" y="1714500"/>
                </a:lnTo>
                <a:lnTo>
                  <a:pt x="5022575" y="1701800"/>
                </a:lnTo>
                <a:lnTo>
                  <a:pt x="4712936" y="1701800"/>
                </a:lnTo>
                <a:lnTo>
                  <a:pt x="4609723" y="1689100"/>
                </a:lnTo>
                <a:lnTo>
                  <a:pt x="4403297" y="1689100"/>
                </a:lnTo>
                <a:lnTo>
                  <a:pt x="4300084" y="1676400"/>
                </a:lnTo>
                <a:lnTo>
                  <a:pt x="4093657" y="1676400"/>
                </a:lnTo>
                <a:lnTo>
                  <a:pt x="3990444" y="1663700"/>
                </a:lnTo>
                <a:lnTo>
                  <a:pt x="3887231" y="1663700"/>
                </a:lnTo>
                <a:lnTo>
                  <a:pt x="3230819" y="1651000"/>
                </a:lnTo>
                <a:lnTo>
                  <a:pt x="2978352" y="1638300"/>
                </a:lnTo>
                <a:lnTo>
                  <a:pt x="2776379" y="1625600"/>
                </a:lnTo>
                <a:lnTo>
                  <a:pt x="6522744" y="1625600"/>
                </a:lnTo>
                <a:lnTo>
                  <a:pt x="6526684" y="1638300"/>
                </a:lnTo>
                <a:lnTo>
                  <a:pt x="6529498" y="1651000"/>
                </a:lnTo>
                <a:lnTo>
                  <a:pt x="6531187" y="1663700"/>
                </a:lnTo>
                <a:lnTo>
                  <a:pt x="6531750" y="1676400"/>
                </a:lnTo>
                <a:lnTo>
                  <a:pt x="6523659" y="1714500"/>
                </a:lnTo>
                <a:lnTo>
                  <a:pt x="6498543" y="1752600"/>
                </a:lnTo>
                <a:lnTo>
                  <a:pt x="6461889" y="1778000"/>
                </a:lnTo>
                <a:close/>
              </a:path>
            </a:pathLst>
          </a:custGeom>
          <a:solidFill>
            <a:srgbClr val="8EB4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489402" y="6459434"/>
            <a:ext cx="7309484" cy="1778000"/>
          </a:xfrm>
          <a:custGeom>
            <a:avLst/>
            <a:gdLst/>
            <a:ahLst/>
            <a:cxnLst/>
            <a:rect l="l" t="t" r="r" b="b"/>
            <a:pathLst>
              <a:path w="7309484" h="1778000">
                <a:moveTo>
                  <a:pt x="4156932" y="12700"/>
                </a:moveTo>
                <a:lnTo>
                  <a:pt x="1904743" y="12700"/>
                </a:lnTo>
                <a:lnTo>
                  <a:pt x="1955622" y="0"/>
                </a:lnTo>
                <a:lnTo>
                  <a:pt x="4105249" y="0"/>
                </a:lnTo>
                <a:lnTo>
                  <a:pt x="4156932" y="12700"/>
                </a:lnTo>
                <a:close/>
              </a:path>
              <a:path w="7309484" h="1778000">
                <a:moveTo>
                  <a:pt x="4620012" y="25400"/>
                </a:moveTo>
                <a:lnTo>
                  <a:pt x="1497846" y="25400"/>
                </a:lnTo>
                <a:lnTo>
                  <a:pt x="1548685" y="12700"/>
                </a:lnTo>
                <a:lnTo>
                  <a:pt x="4570123" y="12700"/>
                </a:lnTo>
                <a:lnTo>
                  <a:pt x="4620012" y="25400"/>
                </a:lnTo>
                <a:close/>
              </a:path>
              <a:path w="7309484" h="1778000">
                <a:moveTo>
                  <a:pt x="4969232" y="38100"/>
                </a:moveTo>
                <a:lnTo>
                  <a:pt x="1243828" y="38100"/>
                </a:lnTo>
                <a:lnTo>
                  <a:pt x="1294605" y="25400"/>
                </a:lnTo>
                <a:lnTo>
                  <a:pt x="4919344" y="25400"/>
                </a:lnTo>
                <a:lnTo>
                  <a:pt x="4969232" y="38100"/>
                </a:lnTo>
                <a:close/>
              </a:path>
              <a:path w="7309484" h="1778000">
                <a:moveTo>
                  <a:pt x="5268564" y="50800"/>
                </a:moveTo>
                <a:lnTo>
                  <a:pt x="1040891" y="50800"/>
                </a:lnTo>
                <a:lnTo>
                  <a:pt x="1091597" y="38100"/>
                </a:lnTo>
                <a:lnTo>
                  <a:pt x="5218676" y="38100"/>
                </a:lnTo>
                <a:lnTo>
                  <a:pt x="5268564" y="50800"/>
                </a:lnTo>
                <a:close/>
              </a:path>
              <a:path w="7309484" h="1778000">
                <a:moveTo>
                  <a:pt x="6609602" y="152400"/>
                </a:moveTo>
                <a:lnTo>
                  <a:pt x="729418" y="152400"/>
                </a:lnTo>
                <a:lnTo>
                  <a:pt x="743395" y="114300"/>
                </a:lnTo>
                <a:lnTo>
                  <a:pt x="769191" y="88900"/>
                </a:lnTo>
                <a:lnTo>
                  <a:pt x="802867" y="76200"/>
                </a:lnTo>
                <a:lnTo>
                  <a:pt x="840482" y="63500"/>
                </a:lnTo>
                <a:lnTo>
                  <a:pt x="939539" y="50800"/>
                </a:lnTo>
                <a:lnTo>
                  <a:pt x="5468119" y="50800"/>
                </a:lnTo>
                <a:lnTo>
                  <a:pt x="5518007" y="63500"/>
                </a:lnTo>
                <a:lnTo>
                  <a:pt x="5667673" y="63500"/>
                </a:lnTo>
                <a:lnTo>
                  <a:pt x="5717562" y="76200"/>
                </a:lnTo>
                <a:lnTo>
                  <a:pt x="5866878" y="76200"/>
                </a:lnTo>
                <a:lnTo>
                  <a:pt x="5916435" y="88900"/>
                </a:lnTo>
                <a:lnTo>
                  <a:pt x="6015585" y="88900"/>
                </a:lnTo>
                <a:lnTo>
                  <a:pt x="6065169" y="101600"/>
                </a:lnTo>
                <a:lnTo>
                  <a:pt x="6164333" y="101600"/>
                </a:lnTo>
                <a:lnTo>
                  <a:pt x="6213903" y="114300"/>
                </a:lnTo>
                <a:lnTo>
                  <a:pt x="6312999" y="114300"/>
                </a:lnTo>
                <a:lnTo>
                  <a:pt x="6362515" y="127000"/>
                </a:lnTo>
                <a:lnTo>
                  <a:pt x="6461463" y="127000"/>
                </a:lnTo>
                <a:lnTo>
                  <a:pt x="6510885" y="139700"/>
                </a:lnTo>
                <a:lnTo>
                  <a:pt x="6560266" y="139700"/>
                </a:lnTo>
                <a:lnTo>
                  <a:pt x="6609602" y="152400"/>
                </a:lnTo>
                <a:close/>
              </a:path>
              <a:path w="7309484" h="1778000">
                <a:moveTo>
                  <a:pt x="6684837" y="571500"/>
                </a:moveTo>
                <a:lnTo>
                  <a:pt x="534306" y="571500"/>
                </a:lnTo>
                <a:lnTo>
                  <a:pt x="490547" y="558800"/>
                </a:lnTo>
                <a:lnTo>
                  <a:pt x="455511" y="533400"/>
                </a:lnTo>
                <a:lnTo>
                  <a:pt x="431732" y="508000"/>
                </a:lnTo>
                <a:lnTo>
                  <a:pt x="421742" y="457200"/>
                </a:lnTo>
                <a:lnTo>
                  <a:pt x="429832" y="419100"/>
                </a:lnTo>
                <a:lnTo>
                  <a:pt x="454948" y="381000"/>
                </a:lnTo>
                <a:lnTo>
                  <a:pt x="491602" y="355600"/>
                </a:lnTo>
                <a:lnTo>
                  <a:pt x="534306" y="342900"/>
                </a:lnTo>
                <a:lnTo>
                  <a:pt x="634864" y="342900"/>
                </a:lnTo>
                <a:lnTo>
                  <a:pt x="623654" y="330200"/>
                </a:lnTo>
                <a:lnTo>
                  <a:pt x="614978" y="304800"/>
                </a:lnTo>
                <a:lnTo>
                  <a:pt x="609115" y="292100"/>
                </a:lnTo>
                <a:lnTo>
                  <a:pt x="606348" y="266700"/>
                </a:lnTo>
                <a:lnTo>
                  <a:pt x="614438" y="228600"/>
                </a:lnTo>
                <a:lnTo>
                  <a:pt x="639554" y="190500"/>
                </a:lnTo>
                <a:lnTo>
                  <a:pt x="676208" y="165100"/>
                </a:lnTo>
                <a:lnTo>
                  <a:pt x="718912" y="152400"/>
                </a:lnTo>
                <a:lnTo>
                  <a:pt x="6658889" y="152400"/>
                </a:lnTo>
                <a:lnTo>
                  <a:pt x="6708122" y="165100"/>
                </a:lnTo>
                <a:lnTo>
                  <a:pt x="6757296" y="165100"/>
                </a:lnTo>
                <a:lnTo>
                  <a:pt x="6806407" y="177800"/>
                </a:lnTo>
                <a:lnTo>
                  <a:pt x="6866629" y="215900"/>
                </a:lnTo>
                <a:lnTo>
                  <a:pt x="6882599" y="254000"/>
                </a:lnTo>
                <a:lnTo>
                  <a:pt x="6887453" y="292100"/>
                </a:lnTo>
                <a:lnTo>
                  <a:pt x="6922114" y="292100"/>
                </a:lnTo>
                <a:lnTo>
                  <a:pt x="7025533" y="330200"/>
                </a:lnTo>
                <a:lnTo>
                  <a:pt x="7062046" y="342900"/>
                </a:lnTo>
                <a:lnTo>
                  <a:pt x="7089132" y="368300"/>
                </a:lnTo>
                <a:lnTo>
                  <a:pt x="7104680" y="406400"/>
                </a:lnTo>
                <a:lnTo>
                  <a:pt x="7106579" y="444500"/>
                </a:lnTo>
                <a:lnTo>
                  <a:pt x="7093869" y="482600"/>
                </a:lnTo>
                <a:lnTo>
                  <a:pt x="7069058" y="520700"/>
                </a:lnTo>
                <a:lnTo>
                  <a:pt x="7035242" y="533400"/>
                </a:lnTo>
                <a:lnTo>
                  <a:pt x="6693842" y="533400"/>
                </a:lnTo>
                <a:lnTo>
                  <a:pt x="6693280" y="546100"/>
                </a:lnTo>
                <a:lnTo>
                  <a:pt x="6691591" y="558800"/>
                </a:lnTo>
                <a:lnTo>
                  <a:pt x="6688777" y="558800"/>
                </a:lnTo>
                <a:lnTo>
                  <a:pt x="6684837" y="571500"/>
                </a:lnTo>
                <a:close/>
              </a:path>
              <a:path w="7309484" h="1778000">
                <a:moveTo>
                  <a:pt x="6995516" y="546100"/>
                </a:moveTo>
                <a:lnTo>
                  <a:pt x="6882951" y="546100"/>
                </a:lnTo>
                <a:lnTo>
                  <a:pt x="6835674" y="533400"/>
                </a:lnTo>
                <a:lnTo>
                  <a:pt x="7035242" y="533400"/>
                </a:lnTo>
                <a:lnTo>
                  <a:pt x="6995516" y="546100"/>
                </a:lnTo>
                <a:close/>
              </a:path>
              <a:path w="7309484" h="1778000">
                <a:moveTo>
                  <a:pt x="6782769" y="584200"/>
                </a:moveTo>
                <a:lnTo>
                  <a:pt x="822472" y="584200"/>
                </a:lnTo>
                <a:lnTo>
                  <a:pt x="678389" y="571500"/>
                </a:lnTo>
                <a:lnTo>
                  <a:pt x="6717481" y="571500"/>
                </a:lnTo>
                <a:lnTo>
                  <a:pt x="6782769" y="584200"/>
                </a:lnTo>
                <a:close/>
              </a:path>
              <a:path w="7309484" h="1778000">
                <a:moveTo>
                  <a:pt x="6659041" y="1625600"/>
                </a:moveTo>
                <a:lnTo>
                  <a:pt x="2473419" y="1625600"/>
                </a:lnTo>
                <a:lnTo>
                  <a:pt x="1157164" y="1587500"/>
                </a:lnTo>
                <a:lnTo>
                  <a:pt x="858707" y="1574800"/>
                </a:lnTo>
                <a:lnTo>
                  <a:pt x="510507" y="1574800"/>
                </a:lnTo>
                <a:lnTo>
                  <a:pt x="411021" y="1562100"/>
                </a:lnTo>
                <a:lnTo>
                  <a:pt x="112564" y="1562100"/>
                </a:lnTo>
                <a:lnTo>
                  <a:pt x="68805" y="1549400"/>
                </a:lnTo>
                <a:lnTo>
                  <a:pt x="33769" y="1524000"/>
                </a:lnTo>
                <a:lnTo>
                  <a:pt x="9990" y="1485900"/>
                </a:lnTo>
                <a:lnTo>
                  <a:pt x="0" y="1447800"/>
                </a:lnTo>
                <a:lnTo>
                  <a:pt x="8090" y="1397000"/>
                </a:lnTo>
                <a:lnTo>
                  <a:pt x="33206" y="1371600"/>
                </a:lnTo>
                <a:lnTo>
                  <a:pt x="69860" y="1346200"/>
                </a:lnTo>
                <a:lnTo>
                  <a:pt x="112564" y="1333500"/>
                </a:lnTo>
                <a:lnTo>
                  <a:pt x="394257" y="1333500"/>
                </a:lnTo>
                <a:lnTo>
                  <a:pt x="388347" y="1320800"/>
                </a:lnTo>
                <a:lnTo>
                  <a:pt x="378217" y="1320800"/>
                </a:lnTo>
                <a:lnTo>
                  <a:pt x="356407" y="1295400"/>
                </a:lnTo>
                <a:lnTo>
                  <a:pt x="341070" y="1270000"/>
                </a:lnTo>
                <a:lnTo>
                  <a:pt x="333050" y="1244600"/>
                </a:lnTo>
                <a:lnTo>
                  <a:pt x="333144" y="1219200"/>
                </a:lnTo>
                <a:lnTo>
                  <a:pt x="333191" y="1206500"/>
                </a:lnTo>
                <a:lnTo>
                  <a:pt x="346323" y="1168400"/>
                </a:lnTo>
                <a:lnTo>
                  <a:pt x="370712" y="1143000"/>
                </a:lnTo>
                <a:lnTo>
                  <a:pt x="404107" y="1117600"/>
                </a:lnTo>
                <a:lnTo>
                  <a:pt x="444255" y="1117600"/>
                </a:lnTo>
                <a:lnTo>
                  <a:pt x="469910" y="1104900"/>
                </a:lnTo>
                <a:lnTo>
                  <a:pt x="593825" y="1104900"/>
                </a:lnTo>
                <a:lnTo>
                  <a:pt x="689411" y="1092200"/>
                </a:lnTo>
                <a:lnTo>
                  <a:pt x="736923" y="1092200"/>
                </a:lnTo>
                <a:lnTo>
                  <a:pt x="724611" y="1079500"/>
                </a:lnTo>
                <a:lnTo>
                  <a:pt x="714973" y="1054100"/>
                </a:lnTo>
                <a:lnTo>
                  <a:pt x="708430" y="1041400"/>
                </a:lnTo>
                <a:lnTo>
                  <a:pt x="705405" y="1016000"/>
                </a:lnTo>
                <a:lnTo>
                  <a:pt x="705405" y="1003300"/>
                </a:lnTo>
                <a:lnTo>
                  <a:pt x="634301" y="1003300"/>
                </a:lnTo>
                <a:lnTo>
                  <a:pt x="564324" y="990600"/>
                </a:lnTo>
                <a:lnTo>
                  <a:pt x="520564" y="990600"/>
                </a:lnTo>
                <a:lnTo>
                  <a:pt x="485528" y="965200"/>
                </a:lnTo>
                <a:lnTo>
                  <a:pt x="461749" y="927100"/>
                </a:lnTo>
                <a:lnTo>
                  <a:pt x="451759" y="876300"/>
                </a:lnTo>
                <a:lnTo>
                  <a:pt x="453354" y="863600"/>
                </a:lnTo>
                <a:lnTo>
                  <a:pt x="460014" y="838200"/>
                </a:lnTo>
                <a:lnTo>
                  <a:pt x="471176" y="812800"/>
                </a:lnTo>
                <a:lnTo>
                  <a:pt x="486279" y="800100"/>
                </a:lnTo>
                <a:lnTo>
                  <a:pt x="473967" y="787400"/>
                </a:lnTo>
                <a:lnTo>
                  <a:pt x="464329" y="762000"/>
                </a:lnTo>
                <a:lnTo>
                  <a:pt x="457786" y="749300"/>
                </a:lnTo>
                <a:lnTo>
                  <a:pt x="454761" y="723900"/>
                </a:lnTo>
                <a:lnTo>
                  <a:pt x="462851" y="685800"/>
                </a:lnTo>
                <a:lnTo>
                  <a:pt x="487967" y="647700"/>
                </a:lnTo>
                <a:lnTo>
                  <a:pt x="524621" y="622300"/>
                </a:lnTo>
                <a:lnTo>
                  <a:pt x="567325" y="609600"/>
                </a:lnTo>
                <a:lnTo>
                  <a:pt x="673886" y="596900"/>
                </a:lnTo>
                <a:lnTo>
                  <a:pt x="820220" y="596900"/>
                </a:lnTo>
                <a:lnTo>
                  <a:pt x="868998" y="584200"/>
                </a:lnTo>
                <a:lnTo>
                  <a:pt x="6815412" y="584200"/>
                </a:lnTo>
                <a:lnTo>
                  <a:pt x="6859172" y="596900"/>
                </a:lnTo>
                <a:lnTo>
                  <a:pt x="6894208" y="622300"/>
                </a:lnTo>
                <a:lnTo>
                  <a:pt x="6917987" y="647700"/>
                </a:lnTo>
                <a:lnTo>
                  <a:pt x="6927977" y="698500"/>
                </a:lnTo>
                <a:lnTo>
                  <a:pt x="6922396" y="736600"/>
                </a:lnTo>
                <a:lnTo>
                  <a:pt x="3759384" y="736600"/>
                </a:lnTo>
                <a:lnTo>
                  <a:pt x="3611072" y="749300"/>
                </a:lnTo>
                <a:lnTo>
                  <a:pt x="4456307" y="749300"/>
                </a:lnTo>
                <a:lnTo>
                  <a:pt x="4606374" y="762000"/>
                </a:lnTo>
                <a:lnTo>
                  <a:pt x="5412683" y="762000"/>
                </a:lnTo>
                <a:lnTo>
                  <a:pt x="5513472" y="774700"/>
                </a:lnTo>
                <a:lnTo>
                  <a:pt x="6071017" y="774700"/>
                </a:lnTo>
                <a:lnTo>
                  <a:pt x="6173131" y="787400"/>
                </a:lnTo>
                <a:lnTo>
                  <a:pt x="6530954" y="787400"/>
                </a:lnTo>
                <a:lnTo>
                  <a:pt x="6582146" y="800100"/>
                </a:lnTo>
                <a:lnTo>
                  <a:pt x="6858070" y="800100"/>
                </a:lnTo>
                <a:lnTo>
                  <a:pt x="6840927" y="812800"/>
                </a:lnTo>
                <a:lnTo>
                  <a:pt x="6898194" y="812800"/>
                </a:lnTo>
                <a:lnTo>
                  <a:pt x="6933230" y="838200"/>
                </a:lnTo>
                <a:lnTo>
                  <a:pt x="6957009" y="876300"/>
                </a:lnTo>
                <a:lnTo>
                  <a:pt x="6966999" y="914400"/>
                </a:lnTo>
                <a:lnTo>
                  <a:pt x="6958909" y="965200"/>
                </a:lnTo>
                <a:lnTo>
                  <a:pt x="6933793" y="1003300"/>
                </a:lnTo>
                <a:lnTo>
                  <a:pt x="6897139" y="1028700"/>
                </a:lnTo>
                <a:lnTo>
                  <a:pt x="6500044" y="1028700"/>
                </a:lnTo>
                <a:lnTo>
                  <a:pt x="6464210" y="1041400"/>
                </a:lnTo>
                <a:lnTo>
                  <a:pt x="6254090" y="1054100"/>
                </a:lnTo>
                <a:lnTo>
                  <a:pt x="6268137" y="1066800"/>
                </a:lnTo>
                <a:lnTo>
                  <a:pt x="6278666" y="1079500"/>
                </a:lnTo>
                <a:lnTo>
                  <a:pt x="6285537" y="1104900"/>
                </a:lnTo>
                <a:lnTo>
                  <a:pt x="6288609" y="1130300"/>
                </a:lnTo>
                <a:lnTo>
                  <a:pt x="6288609" y="1143000"/>
                </a:lnTo>
                <a:lnTo>
                  <a:pt x="6968500" y="1143000"/>
                </a:lnTo>
                <a:lnTo>
                  <a:pt x="7012259" y="1155700"/>
                </a:lnTo>
                <a:lnTo>
                  <a:pt x="7047295" y="1181100"/>
                </a:lnTo>
                <a:lnTo>
                  <a:pt x="7071074" y="1219200"/>
                </a:lnTo>
                <a:lnTo>
                  <a:pt x="7081064" y="1257300"/>
                </a:lnTo>
                <a:lnTo>
                  <a:pt x="7072974" y="1308100"/>
                </a:lnTo>
                <a:lnTo>
                  <a:pt x="7047858" y="1333500"/>
                </a:lnTo>
                <a:lnTo>
                  <a:pt x="7011204" y="1358900"/>
                </a:lnTo>
                <a:lnTo>
                  <a:pt x="5268996" y="1358900"/>
                </a:lnTo>
                <a:lnTo>
                  <a:pt x="5322583" y="1371600"/>
                </a:lnTo>
                <a:lnTo>
                  <a:pt x="5677407" y="1371600"/>
                </a:lnTo>
                <a:lnTo>
                  <a:pt x="5776157" y="1384300"/>
                </a:lnTo>
                <a:lnTo>
                  <a:pt x="6170568" y="1384300"/>
                </a:lnTo>
                <a:lnTo>
                  <a:pt x="6219834" y="1397000"/>
                </a:lnTo>
                <a:lnTo>
                  <a:pt x="7256513" y="1397000"/>
                </a:lnTo>
                <a:lnTo>
                  <a:pt x="7274113" y="1409700"/>
                </a:lnTo>
                <a:lnTo>
                  <a:pt x="7298338" y="1447800"/>
                </a:lnTo>
                <a:lnTo>
                  <a:pt x="7309196" y="1498600"/>
                </a:lnTo>
                <a:lnTo>
                  <a:pt x="7301106" y="1536700"/>
                </a:lnTo>
                <a:lnTo>
                  <a:pt x="7275990" y="1574800"/>
                </a:lnTo>
                <a:lnTo>
                  <a:pt x="7239336" y="1600200"/>
                </a:lnTo>
                <a:lnTo>
                  <a:pt x="7196632" y="1600200"/>
                </a:lnTo>
                <a:lnTo>
                  <a:pt x="7169616" y="1612900"/>
                </a:lnTo>
                <a:lnTo>
                  <a:pt x="6672831" y="1612900"/>
                </a:lnTo>
                <a:lnTo>
                  <a:pt x="6659041" y="1625600"/>
                </a:lnTo>
                <a:close/>
              </a:path>
              <a:path w="7309484" h="1778000">
                <a:moveTo>
                  <a:pt x="6858070" y="800100"/>
                </a:moveTo>
                <a:lnTo>
                  <a:pt x="6662314" y="800100"/>
                </a:lnTo>
                <a:lnTo>
                  <a:pt x="6611257" y="787400"/>
                </a:lnTo>
                <a:lnTo>
                  <a:pt x="6457992" y="787400"/>
                </a:lnTo>
                <a:lnTo>
                  <a:pt x="6406880" y="774700"/>
                </a:lnTo>
                <a:lnTo>
                  <a:pt x="6202364" y="774700"/>
                </a:lnTo>
                <a:lnTo>
                  <a:pt x="6151227" y="762000"/>
                </a:lnTo>
                <a:lnTo>
                  <a:pt x="5844497" y="762000"/>
                </a:lnTo>
                <a:lnTo>
                  <a:pt x="5793408" y="749300"/>
                </a:lnTo>
                <a:lnTo>
                  <a:pt x="5385512" y="749300"/>
                </a:lnTo>
                <a:lnTo>
                  <a:pt x="5334533" y="736600"/>
                </a:lnTo>
                <a:lnTo>
                  <a:pt x="6922396" y="736600"/>
                </a:lnTo>
                <a:lnTo>
                  <a:pt x="6903588" y="762000"/>
                </a:lnTo>
                <a:lnTo>
                  <a:pt x="6875213" y="787400"/>
                </a:lnTo>
                <a:lnTo>
                  <a:pt x="6858070" y="800100"/>
                </a:lnTo>
                <a:close/>
              </a:path>
              <a:path w="7309484" h="1778000">
                <a:moveTo>
                  <a:pt x="6968500" y="1371600"/>
                </a:moveTo>
                <a:lnTo>
                  <a:pt x="5410836" y="1371600"/>
                </a:lnTo>
                <a:lnTo>
                  <a:pt x="5360961" y="1358900"/>
                </a:lnTo>
                <a:lnTo>
                  <a:pt x="7011204" y="1358900"/>
                </a:lnTo>
                <a:lnTo>
                  <a:pt x="6968500" y="1371600"/>
                </a:lnTo>
                <a:close/>
              </a:path>
              <a:path w="7309484" h="1778000">
                <a:moveTo>
                  <a:pt x="7256513" y="1397000"/>
                </a:moveTo>
                <a:lnTo>
                  <a:pt x="6680709" y="1397000"/>
                </a:lnTo>
                <a:lnTo>
                  <a:pt x="6732114" y="1384300"/>
                </a:lnTo>
                <a:lnTo>
                  <a:pt x="7238913" y="1384300"/>
                </a:lnTo>
                <a:lnTo>
                  <a:pt x="7256513" y="1397000"/>
                </a:lnTo>
                <a:close/>
              </a:path>
              <a:path w="7309484" h="1778000">
                <a:moveTo>
                  <a:pt x="6461889" y="1778000"/>
                </a:moveTo>
                <a:lnTo>
                  <a:pt x="6259655" y="1778000"/>
                </a:lnTo>
                <a:lnTo>
                  <a:pt x="6208168" y="1765300"/>
                </a:lnTo>
                <a:lnTo>
                  <a:pt x="6053617" y="1765300"/>
                </a:lnTo>
                <a:lnTo>
                  <a:pt x="6002076" y="1752600"/>
                </a:lnTo>
                <a:lnTo>
                  <a:pt x="5847409" y="1752600"/>
                </a:lnTo>
                <a:lnTo>
                  <a:pt x="5795845" y="1739900"/>
                </a:lnTo>
                <a:lnTo>
                  <a:pt x="5589597" y="1739900"/>
                </a:lnTo>
                <a:lnTo>
                  <a:pt x="5538048" y="1727200"/>
                </a:lnTo>
                <a:lnTo>
                  <a:pt x="5331956" y="1727200"/>
                </a:lnTo>
                <a:lnTo>
                  <a:pt x="5229001" y="1714500"/>
                </a:lnTo>
                <a:lnTo>
                  <a:pt x="5125788" y="1714500"/>
                </a:lnTo>
                <a:lnTo>
                  <a:pt x="5022575" y="1701800"/>
                </a:lnTo>
                <a:lnTo>
                  <a:pt x="4712936" y="1701800"/>
                </a:lnTo>
                <a:lnTo>
                  <a:pt x="4609723" y="1689100"/>
                </a:lnTo>
                <a:lnTo>
                  <a:pt x="4403297" y="1689100"/>
                </a:lnTo>
                <a:lnTo>
                  <a:pt x="4300084" y="1676400"/>
                </a:lnTo>
                <a:lnTo>
                  <a:pt x="4093657" y="1676400"/>
                </a:lnTo>
                <a:lnTo>
                  <a:pt x="3990444" y="1663700"/>
                </a:lnTo>
                <a:lnTo>
                  <a:pt x="3887231" y="1663700"/>
                </a:lnTo>
                <a:lnTo>
                  <a:pt x="3230819" y="1651000"/>
                </a:lnTo>
                <a:lnTo>
                  <a:pt x="2978352" y="1638300"/>
                </a:lnTo>
                <a:lnTo>
                  <a:pt x="2776379" y="1625600"/>
                </a:lnTo>
                <a:lnTo>
                  <a:pt x="6522744" y="1625600"/>
                </a:lnTo>
                <a:lnTo>
                  <a:pt x="6526684" y="1638300"/>
                </a:lnTo>
                <a:lnTo>
                  <a:pt x="6529498" y="1651000"/>
                </a:lnTo>
                <a:lnTo>
                  <a:pt x="6531187" y="1663700"/>
                </a:lnTo>
                <a:lnTo>
                  <a:pt x="6531750" y="1676400"/>
                </a:lnTo>
                <a:lnTo>
                  <a:pt x="6523659" y="1714500"/>
                </a:lnTo>
                <a:lnTo>
                  <a:pt x="6498543" y="1752600"/>
                </a:lnTo>
                <a:lnTo>
                  <a:pt x="6461889" y="1778000"/>
                </a:lnTo>
                <a:close/>
              </a:path>
            </a:pathLst>
          </a:custGeom>
          <a:solidFill>
            <a:srgbClr val="8EB4A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042718" y="2276574"/>
            <a:ext cx="1885950" cy="2305050"/>
          </a:xfrm>
          <a:custGeom>
            <a:avLst/>
            <a:gdLst/>
            <a:ahLst/>
            <a:cxnLst/>
            <a:rect l="l" t="t" r="r" b="b"/>
            <a:pathLst>
              <a:path w="1885950" h="2305050">
                <a:moveTo>
                  <a:pt x="942975" y="2304950"/>
                </a:moveTo>
                <a:lnTo>
                  <a:pt x="898206" y="2292964"/>
                </a:lnTo>
                <a:lnTo>
                  <a:pt x="854116" y="2279127"/>
                </a:lnTo>
                <a:lnTo>
                  <a:pt x="810739" y="2263486"/>
                </a:lnTo>
                <a:lnTo>
                  <a:pt x="768108" y="2246089"/>
                </a:lnTo>
                <a:lnTo>
                  <a:pt x="726258" y="2226984"/>
                </a:lnTo>
                <a:lnTo>
                  <a:pt x="685221" y="2206219"/>
                </a:lnTo>
                <a:lnTo>
                  <a:pt x="645032" y="2183840"/>
                </a:lnTo>
                <a:lnTo>
                  <a:pt x="605724" y="2159897"/>
                </a:lnTo>
                <a:lnTo>
                  <a:pt x="567332" y="2134436"/>
                </a:lnTo>
                <a:lnTo>
                  <a:pt x="529888" y="2107506"/>
                </a:lnTo>
                <a:lnTo>
                  <a:pt x="493427" y="2079153"/>
                </a:lnTo>
                <a:lnTo>
                  <a:pt x="457983" y="2049427"/>
                </a:lnTo>
                <a:lnTo>
                  <a:pt x="423588" y="2018373"/>
                </a:lnTo>
                <a:lnTo>
                  <a:pt x="390278" y="1986041"/>
                </a:lnTo>
                <a:lnTo>
                  <a:pt x="358085" y="1952478"/>
                </a:lnTo>
                <a:lnTo>
                  <a:pt x="327044" y="1917731"/>
                </a:lnTo>
                <a:lnTo>
                  <a:pt x="297188" y="1881848"/>
                </a:lnTo>
                <a:lnTo>
                  <a:pt x="268551" y="1844877"/>
                </a:lnTo>
                <a:lnTo>
                  <a:pt x="241167" y="1806865"/>
                </a:lnTo>
                <a:lnTo>
                  <a:pt x="215069" y="1767861"/>
                </a:lnTo>
                <a:lnTo>
                  <a:pt x="190291" y="1727912"/>
                </a:lnTo>
                <a:lnTo>
                  <a:pt x="166867" y="1687066"/>
                </a:lnTo>
                <a:lnTo>
                  <a:pt x="144831" y="1645370"/>
                </a:lnTo>
                <a:lnTo>
                  <a:pt x="124216" y="1602872"/>
                </a:lnTo>
                <a:lnTo>
                  <a:pt x="105057" y="1559619"/>
                </a:lnTo>
                <a:lnTo>
                  <a:pt x="87386" y="1515660"/>
                </a:lnTo>
                <a:lnTo>
                  <a:pt x="71238" y="1471043"/>
                </a:lnTo>
                <a:lnTo>
                  <a:pt x="56647" y="1425814"/>
                </a:lnTo>
                <a:lnTo>
                  <a:pt x="43646" y="1380021"/>
                </a:lnTo>
                <a:lnTo>
                  <a:pt x="32269" y="1333713"/>
                </a:lnTo>
                <a:lnTo>
                  <a:pt x="22549" y="1286937"/>
                </a:lnTo>
                <a:lnTo>
                  <a:pt x="14521" y="1239740"/>
                </a:lnTo>
                <a:lnTo>
                  <a:pt x="8219" y="1192171"/>
                </a:lnTo>
                <a:lnTo>
                  <a:pt x="3675" y="1144277"/>
                </a:lnTo>
                <a:lnTo>
                  <a:pt x="924" y="1096105"/>
                </a:lnTo>
                <a:lnTo>
                  <a:pt x="0" y="1047704"/>
                </a:lnTo>
                <a:lnTo>
                  <a:pt x="0" y="419081"/>
                </a:lnTo>
                <a:lnTo>
                  <a:pt x="942975" y="0"/>
                </a:lnTo>
                <a:lnTo>
                  <a:pt x="1459253" y="229447"/>
                </a:lnTo>
                <a:lnTo>
                  <a:pt x="942975" y="229447"/>
                </a:lnTo>
                <a:lnTo>
                  <a:pt x="209550" y="555283"/>
                </a:lnTo>
                <a:lnTo>
                  <a:pt x="209550" y="1152475"/>
                </a:lnTo>
                <a:lnTo>
                  <a:pt x="942975" y="1152475"/>
                </a:lnTo>
                <a:lnTo>
                  <a:pt x="942975" y="2087551"/>
                </a:lnTo>
                <a:lnTo>
                  <a:pt x="1381722" y="2087551"/>
                </a:lnTo>
                <a:lnTo>
                  <a:pt x="1356061" y="2107506"/>
                </a:lnTo>
                <a:lnTo>
                  <a:pt x="1318618" y="2134436"/>
                </a:lnTo>
                <a:lnTo>
                  <a:pt x="1280225" y="2159897"/>
                </a:lnTo>
                <a:lnTo>
                  <a:pt x="1240918" y="2183840"/>
                </a:lnTo>
                <a:lnTo>
                  <a:pt x="1200728" y="2206219"/>
                </a:lnTo>
                <a:lnTo>
                  <a:pt x="1159692" y="2226984"/>
                </a:lnTo>
                <a:lnTo>
                  <a:pt x="1117841" y="2246089"/>
                </a:lnTo>
                <a:lnTo>
                  <a:pt x="1075210" y="2263486"/>
                </a:lnTo>
                <a:lnTo>
                  <a:pt x="1031833" y="2279127"/>
                </a:lnTo>
                <a:lnTo>
                  <a:pt x="987743" y="2292964"/>
                </a:lnTo>
                <a:lnTo>
                  <a:pt x="942975" y="2304950"/>
                </a:lnTo>
                <a:close/>
              </a:path>
              <a:path w="1885950" h="2305050">
                <a:moveTo>
                  <a:pt x="1381722" y="2087551"/>
                </a:moveTo>
                <a:lnTo>
                  <a:pt x="942975" y="2087551"/>
                </a:lnTo>
                <a:lnTo>
                  <a:pt x="987545" y="2072548"/>
                </a:lnTo>
                <a:lnTo>
                  <a:pt x="1031159" y="2055271"/>
                </a:lnTo>
                <a:lnTo>
                  <a:pt x="1073774" y="2035794"/>
                </a:lnTo>
                <a:lnTo>
                  <a:pt x="1115345" y="2014191"/>
                </a:lnTo>
                <a:lnTo>
                  <a:pt x="1155828" y="1990538"/>
                </a:lnTo>
                <a:lnTo>
                  <a:pt x="1195179" y="1964908"/>
                </a:lnTo>
                <a:lnTo>
                  <a:pt x="1233353" y="1937374"/>
                </a:lnTo>
                <a:lnTo>
                  <a:pt x="1270307" y="1908013"/>
                </a:lnTo>
                <a:lnTo>
                  <a:pt x="1305996" y="1876897"/>
                </a:lnTo>
                <a:lnTo>
                  <a:pt x="1340376" y="1844101"/>
                </a:lnTo>
                <a:lnTo>
                  <a:pt x="1373403" y="1809699"/>
                </a:lnTo>
                <a:lnTo>
                  <a:pt x="1405032" y="1773765"/>
                </a:lnTo>
                <a:lnTo>
                  <a:pt x="1435221" y="1736374"/>
                </a:lnTo>
                <a:lnTo>
                  <a:pt x="1463923" y="1697599"/>
                </a:lnTo>
                <a:lnTo>
                  <a:pt x="1491096" y="1657516"/>
                </a:lnTo>
                <a:lnTo>
                  <a:pt x="1516695" y="1616198"/>
                </a:lnTo>
                <a:lnTo>
                  <a:pt x="1540676" y="1573719"/>
                </a:lnTo>
                <a:lnTo>
                  <a:pt x="1562995" y="1530154"/>
                </a:lnTo>
                <a:lnTo>
                  <a:pt x="1583607" y="1485576"/>
                </a:lnTo>
                <a:lnTo>
                  <a:pt x="1602468" y="1440061"/>
                </a:lnTo>
                <a:lnTo>
                  <a:pt x="1619535" y="1393682"/>
                </a:lnTo>
                <a:lnTo>
                  <a:pt x="1634762" y="1346513"/>
                </a:lnTo>
                <a:lnTo>
                  <a:pt x="1648107" y="1298629"/>
                </a:lnTo>
                <a:lnTo>
                  <a:pt x="1659524" y="1250104"/>
                </a:lnTo>
                <a:lnTo>
                  <a:pt x="1668970" y="1201012"/>
                </a:lnTo>
                <a:lnTo>
                  <a:pt x="1676400" y="1151427"/>
                </a:lnTo>
                <a:lnTo>
                  <a:pt x="942975" y="1151427"/>
                </a:lnTo>
                <a:lnTo>
                  <a:pt x="942975" y="229447"/>
                </a:lnTo>
                <a:lnTo>
                  <a:pt x="1459253" y="229447"/>
                </a:lnTo>
                <a:lnTo>
                  <a:pt x="1885950" y="419081"/>
                </a:lnTo>
                <a:lnTo>
                  <a:pt x="1885950" y="1047704"/>
                </a:lnTo>
                <a:lnTo>
                  <a:pt x="1885025" y="1096105"/>
                </a:lnTo>
                <a:lnTo>
                  <a:pt x="1882274" y="1144277"/>
                </a:lnTo>
                <a:lnTo>
                  <a:pt x="1877731" y="1192171"/>
                </a:lnTo>
                <a:lnTo>
                  <a:pt x="1871428" y="1239740"/>
                </a:lnTo>
                <a:lnTo>
                  <a:pt x="1863400" y="1286937"/>
                </a:lnTo>
                <a:lnTo>
                  <a:pt x="1853681" y="1333713"/>
                </a:lnTo>
                <a:lnTo>
                  <a:pt x="1842303" y="1380021"/>
                </a:lnTo>
                <a:lnTo>
                  <a:pt x="1829302" y="1425814"/>
                </a:lnTo>
                <a:lnTo>
                  <a:pt x="1814711" y="1471043"/>
                </a:lnTo>
                <a:lnTo>
                  <a:pt x="1798563" y="1515660"/>
                </a:lnTo>
                <a:lnTo>
                  <a:pt x="1780893" y="1559619"/>
                </a:lnTo>
                <a:lnTo>
                  <a:pt x="1761733" y="1602872"/>
                </a:lnTo>
                <a:lnTo>
                  <a:pt x="1741119" y="1645370"/>
                </a:lnTo>
                <a:lnTo>
                  <a:pt x="1719082" y="1687066"/>
                </a:lnTo>
                <a:lnTo>
                  <a:pt x="1695659" y="1727912"/>
                </a:lnTo>
                <a:lnTo>
                  <a:pt x="1670881" y="1767861"/>
                </a:lnTo>
                <a:lnTo>
                  <a:pt x="1644783" y="1806865"/>
                </a:lnTo>
                <a:lnTo>
                  <a:pt x="1617398" y="1844877"/>
                </a:lnTo>
                <a:lnTo>
                  <a:pt x="1588761" y="1881848"/>
                </a:lnTo>
                <a:lnTo>
                  <a:pt x="1558905" y="1917731"/>
                </a:lnTo>
                <a:lnTo>
                  <a:pt x="1527864" y="1952478"/>
                </a:lnTo>
                <a:lnTo>
                  <a:pt x="1495671" y="1986041"/>
                </a:lnTo>
                <a:lnTo>
                  <a:pt x="1462361" y="2018373"/>
                </a:lnTo>
                <a:lnTo>
                  <a:pt x="1427967" y="2049427"/>
                </a:lnTo>
                <a:lnTo>
                  <a:pt x="1392522" y="2079153"/>
                </a:lnTo>
                <a:lnTo>
                  <a:pt x="1381722" y="208755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78197" y="2276524"/>
            <a:ext cx="2809874" cy="230504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56359" y="6145298"/>
            <a:ext cx="2571749" cy="261937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16000" y="824217"/>
            <a:ext cx="5573395" cy="10541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100"/>
              </a:spcBef>
              <a:tabLst>
                <a:tab pos="1410335" algn="l"/>
                <a:tab pos="4360545" algn="l"/>
              </a:tabLst>
            </a:pPr>
            <a:r>
              <a:rPr dirty="0" u="sng" spc="445">
                <a:uFill>
                  <a:solidFill>
                    <a:srgbClr val="8EB4AE"/>
                  </a:solidFill>
                </a:uFill>
              </a:rPr>
              <a:t>L</a:t>
            </a:r>
            <a:r>
              <a:rPr dirty="0" u="sng" spc="-40">
                <a:uFill>
                  <a:solidFill>
                    <a:srgbClr val="8EB4AE"/>
                  </a:solidFill>
                </a:uFill>
              </a:rPr>
              <a:t> </a:t>
            </a:r>
            <a:r>
              <a:rPr dirty="0" u="sng" spc="500">
                <a:uFill>
                  <a:solidFill>
                    <a:srgbClr val="8EB4AE"/>
                  </a:solidFill>
                </a:uFill>
              </a:rPr>
              <a:t>E</a:t>
            </a:r>
            <a:r>
              <a:rPr dirty="0" spc="-40"/>
              <a:t> </a:t>
            </a:r>
            <a:r>
              <a:rPr dirty="0" spc="740"/>
              <a:t>S</a:t>
            </a:r>
            <a:r>
              <a:rPr dirty="0"/>
              <a:t>	</a:t>
            </a:r>
            <a:r>
              <a:rPr dirty="0" spc="595"/>
              <a:t>B</a:t>
            </a:r>
            <a:r>
              <a:rPr dirty="0" spc="-40"/>
              <a:t> </a:t>
            </a:r>
            <a:r>
              <a:rPr dirty="0" spc="500"/>
              <a:t>E</a:t>
            </a:r>
            <a:r>
              <a:rPr dirty="0" spc="-40"/>
              <a:t> </a:t>
            </a:r>
            <a:r>
              <a:rPr dirty="0" spc="790"/>
              <a:t>S</a:t>
            </a:r>
            <a:r>
              <a:rPr dirty="0" spc="-35"/>
              <a:t> </a:t>
            </a:r>
            <a:r>
              <a:rPr dirty="0" spc="509"/>
              <a:t>O</a:t>
            </a:r>
            <a:r>
              <a:rPr dirty="0" spc="-40"/>
              <a:t> </a:t>
            </a:r>
            <a:r>
              <a:rPr dirty="0" spc="-330"/>
              <a:t>I</a:t>
            </a:r>
            <a:r>
              <a:rPr dirty="0" spc="-35"/>
              <a:t> </a:t>
            </a:r>
            <a:r>
              <a:rPr dirty="0" spc="620"/>
              <a:t>N</a:t>
            </a:r>
            <a:r>
              <a:rPr dirty="0" spc="-40"/>
              <a:t> </a:t>
            </a:r>
            <a:r>
              <a:rPr dirty="0" spc="740"/>
              <a:t>S</a:t>
            </a:r>
            <a:r>
              <a:rPr dirty="0"/>
              <a:t>	</a:t>
            </a:r>
            <a:r>
              <a:rPr dirty="0" spc="620"/>
              <a:t>N</a:t>
            </a:r>
            <a:r>
              <a:rPr dirty="0" spc="-40"/>
              <a:t> </a:t>
            </a:r>
            <a:r>
              <a:rPr dirty="0" spc="509"/>
              <a:t>O</a:t>
            </a:r>
            <a:r>
              <a:rPr dirty="0" spc="-40"/>
              <a:t> </a:t>
            </a:r>
            <a:r>
              <a:rPr dirty="0" spc="570"/>
              <a:t>N </a:t>
            </a:r>
            <a:r>
              <a:rPr dirty="0" spc="509"/>
              <a:t>F</a:t>
            </a:r>
            <a:r>
              <a:rPr dirty="0" spc="-40"/>
              <a:t> </a:t>
            </a:r>
            <a:r>
              <a:rPr dirty="0" spc="509"/>
              <a:t>O</a:t>
            </a:r>
            <a:r>
              <a:rPr dirty="0" spc="-40"/>
              <a:t> </a:t>
            </a:r>
            <a:r>
              <a:rPr dirty="0" spc="620"/>
              <a:t>N</a:t>
            </a:r>
            <a:r>
              <a:rPr dirty="0" spc="-35"/>
              <a:t> </a:t>
            </a:r>
            <a:r>
              <a:rPr dirty="0" spc="780"/>
              <a:t>C</a:t>
            </a:r>
            <a:r>
              <a:rPr dirty="0" spc="-40"/>
              <a:t> </a:t>
            </a:r>
            <a:r>
              <a:rPr dirty="0" spc="570"/>
              <a:t>T</a:t>
            </a:r>
            <a:r>
              <a:rPr dirty="0" spc="-35"/>
              <a:t> </a:t>
            </a:r>
            <a:r>
              <a:rPr dirty="0" spc="-330"/>
              <a:t>I</a:t>
            </a:r>
            <a:r>
              <a:rPr dirty="0" spc="-40"/>
              <a:t> </a:t>
            </a:r>
            <a:r>
              <a:rPr dirty="0" spc="509"/>
              <a:t>O</a:t>
            </a:r>
            <a:r>
              <a:rPr dirty="0" spc="-40"/>
              <a:t> </a:t>
            </a:r>
            <a:r>
              <a:rPr dirty="0" spc="620"/>
              <a:t>N</a:t>
            </a:r>
            <a:r>
              <a:rPr dirty="0" spc="-35"/>
              <a:t> </a:t>
            </a:r>
            <a:r>
              <a:rPr dirty="0" spc="620"/>
              <a:t>N</a:t>
            </a:r>
            <a:r>
              <a:rPr dirty="0" spc="-40"/>
              <a:t> </a:t>
            </a:r>
            <a:r>
              <a:rPr dirty="0" spc="500"/>
              <a:t>E</a:t>
            </a:r>
            <a:r>
              <a:rPr dirty="0" spc="-35"/>
              <a:t> </a:t>
            </a:r>
            <a:r>
              <a:rPr dirty="0" spc="445"/>
              <a:t>L</a:t>
            </a:r>
            <a:r>
              <a:rPr dirty="0" spc="-40"/>
              <a:t> </a:t>
            </a:r>
            <a:r>
              <a:rPr dirty="0" spc="740"/>
              <a:t>S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3247394" y="4688886"/>
            <a:ext cx="1675130" cy="3054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800" spc="530">
                <a:latin typeface="Tahoma"/>
                <a:cs typeface="Tahoma"/>
              </a:rPr>
              <a:t>S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310">
                <a:latin typeface="Tahoma"/>
                <a:cs typeface="Tahoma"/>
              </a:rPr>
              <a:t>é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cap="small" sz="1800" spc="400">
                <a:latin typeface="Tahoma"/>
                <a:cs typeface="Tahoma"/>
              </a:rPr>
              <a:t>c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290">
                <a:latin typeface="Tahoma"/>
                <a:cs typeface="Tahoma"/>
              </a:rPr>
              <a:t>u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204">
                <a:latin typeface="Tahoma"/>
                <a:cs typeface="Tahoma"/>
              </a:rPr>
              <a:t>r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50">
                <a:latin typeface="Tahoma"/>
                <a:cs typeface="Tahoma"/>
              </a:rPr>
              <a:t>i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340">
                <a:latin typeface="Tahoma"/>
                <a:cs typeface="Tahoma"/>
              </a:rPr>
              <a:t>t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20">
                <a:latin typeface="Tahoma"/>
                <a:cs typeface="Tahoma"/>
              </a:rPr>
              <a:t>é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2585424" y="4688886"/>
            <a:ext cx="2032635" cy="3054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800" spc="330">
                <a:latin typeface="Tahoma"/>
                <a:cs typeface="Tahoma"/>
              </a:rPr>
              <a:t>E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204">
                <a:latin typeface="Tahoma"/>
                <a:cs typeface="Tahoma"/>
              </a:rPr>
              <a:t>r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260">
                <a:latin typeface="Tahoma"/>
                <a:cs typeface="Tahoma"/>
              </a:rPr>
              <a:t>g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310">
                <a:latin typeface="Tahoma"/>
                <a:cs typeface="Tahoma"/>
              </a:rPr>
              <a:t>o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300">
                <a:latin typeface="Tahoma"/>
                <a:cs typeface="Tahoma"/>
              </a:rPr>
              <a:t>n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310">
                <a:latin typeface="Tahoma"/>
                <a:cs typeface="Tahoma"/>
              </a:rPr>
              <a:t>o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525">
                <a:latin typeface="Tahoma"/>
                <a:cs typeface="Tahoma"/>
              </a:rPr>
              <a:t>m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50">
                <a:latin typeface="Tahoma"/>
                <a:cs typeface="Tahoma"/>
              </a:rPr>
              <a:t>i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260">
                <a:latin typeface="Tahoma"/>
                <a:cs typeface="Tahoma"/>
              </a:rPr>
              <a:t>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768784" y="8741574"/>
            <a:ext cx="2449830" cy="3054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904875" algn="l"/>
              </a:tabLst>
            </a:pPr>
            <a:r>
              <a:rPr dirty="0" sz="1800" spc="440">
                <a:latin typeface="Tahoma"/>
                <a:cs typeface="Tahoma"/>
              </a:rPr>
              <a:t>P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310">
                <a:latin typeface="Tahoma"/>
                <a:cs typeface="Tahoma"/>
              </a:rPr>
              <a:t>e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240">
                <a:latin typeface="Tahoma"/>
                <a:cs typeface="Tahoma"/>
              </a:rPr>
              <a:t>u</a:t>
            </a:r>
            <a:r>
              <a:rPr dirty="0" sz="1800">
                <a:latin typeface="Tahoma"/>
                <a:cs typeface="Tahoma"/>
              </a:rPr>
              <a:t>	</a:t>
            </a:r>
            <a:r>
              <a:rPr dirty="0" cap="small" sz="1800" spc="400">
                <a:latin typeface="Tahoma"/>
                <a:cs typeface="Tahoma"/>
              </a:rPr>
              <a:t>c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cap="small" sz="1800" spc="265">
                <a:latin typeface="Tahoma"/>
                <a:cs typeface="Tahoma"/>
              </a:rPr>
              <a:t>o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290">
                <a:latin typeface="Tahoma"/>
                <a:cs typeface="Tahoma"/>
              </a:rPr>
              <a:t>u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340">
                <a:latin typeface="Tahoma"/>
                <a:cs typeface="Tahoma"/>
              </a:rPr>
              <a:t>t</a:t>
            </a:r>
            <a:r>
              <a:rPr dirty="0" sz="1800" spc="20">
                <a:latin typeface="Tahoma"/>
                <a:cs typeface="Tahoma"/>
              </a:rPr>
              <a:t> </a:t>
            </a:r>
            <a:r>
              <a:rPr dirty="0" sz="1800" spc="310">
                <a:latin typeface="Tahoma"/>
                <a:cs typeface="Tahoma"/>
              </a:rPr>
              <a:t>e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290">
                <a:latin typeface="Tahoma"/>
                <a:cs typeface="Tahoma"/>
              </a:rPr>
              <a:t>u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-100">
                <a:latin typeface="Tahoma"/>
                <a:cs typeface="Tahoma"/>
              </a:rPr>
              <a:t>x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9AB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8478834" y="4816139"/>
            <a:ext cx="8559165" cy="639445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41750" spc="6884" b="1">
                <a:solidFill>
                  <a:srgbClr val="F1E9DF"/>
                </a:solidFill>
                <a:latin typeface="Tahoma"/>
                <a:cs typeface="Tahoma"/>
              </a:rPr>
              <a:t>02</a:t>
            </a:r>
            <a:endParaRPr sz="4175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501014" rIns="0" bIns="0" rtlCol="0" vert="horz">
            <a:spAutoFit/>
          </a:bodyPr>
          <a:lstStyle/>
          <a:p>
            <a:pPr marL="1453515">
              <a:lnSpc>
                <a:spcPct val="100000"/>
              </a:lnSpc>
              <a:spcBef>
                <a:spcPts val="135"/>
              </a:spcBef>
            </a:pPr>
            <a:r>
              <a:rPr dirty="0" sz="5400" spc="665" b="1">
                <a:solidFill>
                  <a:srgbClr val="F1E9DF"/>
                </a:solidFill>
                <a:latin typeface="Tahoma"/>
                <a:cs typeface="Tahoma"/>
              </a:rPr>
              <a:t>CONCEPTION</a:t>
            </a:r>
            <a:endParaRPr sz="5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7870650" y="3428805"/>
            <a:ext cx="417830" cy="1715770"/>
          </a:xfrm>
          <a:custGeom>
            <a:avLst/>
            <a:gdLst/>
            <a:ahLst/>
            <a:cxnLst/>
            <a:rect l="l" t="t" r="r" b="b"/>
            <a:pathLst>
              <a:path w="417830" h="1715770">
                <a:moveTo>
                  <a:pt x="0" y="1715600"/>
                </a:moveTo>
                <a:lnTo>
                  <a:pt x="0" y="0"/>
                </a:lnTo>
                <a:lnTo>
                  <a:pt x="417349" y="0"/>
                </a:lnTo>
                <a:lnTo>
                  <a:pt x="417349" y="1715600"/>
                </a:lnTo>
                <a:lnTo>
                  <a:pt x="0" y="1715600"/>
                </a:lnTo>
                <a:close/>
              </a:path>
            </a:pathLst>
          </a:custGeom>
          <a:solidFill>
            <a:srgbClr val="E9AB8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1551" y="1594586"/>
            <a:ext cx="12487274" cy="70961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71156" y="570293"/>
            <a:ext cx="7825105" cy="46735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15945" algn="l"/>
                <a:tab pos="4194810" algn="l"/>
              </a:tabLst>
            </a:pPr>
            <a:r>
              <a:rPr dirty="0" spc="335" b="1">
                <a:solidFill>
                  <a:srgbClr val="E9AB80"/>
                </a:solidFill>
                <a:latin typeface="Tahoma"/>
                <a:cs typeface="Tahoma"/>
              </a:rPr>
              <a:t>A</a:t>
            </a:r>
            <a:r>
              <a:rPr dirty="0" spc="65" b="1">
                <a:solidFill>
                  <a:srgbClr val="E9AB80"/>
                </a:solidFill>
                <a:latin typeface="Tahoma"/>
                <a:cs typeface="Tahoma"/>
              </a:rPr>
              <a:t> </a:t>
            </a:r>
            <a:r>
              <a:rPr dirty="0" spc="355" b="1">
                <a:solidFill>
                  <a:srgbClr val="E9AB80"/>
                </a:solidFill>
                <a:latin typeface="Tahoma"/>
                <a:cs typeface="Tahoma"/>
              </a:rPr>
              <a:t>N</a:t>
            </a:r>
            <a:r>
              <a:rPr dirty="0" spc="70" b="1">
                <a:solidFill>
                  <a:srgbClr val="E9AB80"/>
                </a:solidFill>
                <a:latin typeface="Tahoma"/>
                <a:cs typeface="Tahoma"/>
              </a:rPr>
              <a:t> </a:t>
            </a:r>
            <a:r>
              <a:rPr dirty="0" spc="335" b="1">
                <a:solidFill>
                  <a:srgbClr val="E9AB80"/>
                </a:solidFill>
                <a:latin typeface="Tahoma"/>
                <a:cs typeface="Tahoma"/>
              </a:rPr>
              <a:t>A</a:t>
            </a:r>
            <a:r>
              <a:rPr dirty="0" spc="65" b="1">
                <a:solidFill>
                  <a:srgbClr val="E9AB80"/>
                </a:solidFill>
                <a:latin typeface="Tahoma"/>
                <a:cs typeface="Tahoma"/>
              </a:rPr>
              <a:t> </a:t>
            </a:r>
            <a:r>
              <a:rPr dirty="0" spc="245" b="1">
                <a:solidFill>
                  <a:srgbClr val="E9AB80"/>
                </a:solidFill>
                <a:latin typeface="Tahoma"/>
                <a:cs typeface="Tahoma"/>
              </a:rPr>
              <a:t>L</a:t>
            </a:r>
            <a:r>
              <a:rPr dirty="0" spc="70" b="1">
                <a:solidFill>
                  <a:srgbClr val="E9AB80"/>
                </a:solidFill>
                <a:latin typeface="Tahoma"/>
                <a:cs typeface="Tahoma"/>
              </a:rPr>
              <a:t> </a:t>
            </a:r>
            <a:r>
              <a:rPr dirty="0" spc="310" b="1">
                <a:solidFill>
                  <a:srgbClr val="E9AB80"/>
                </a:solidFill>
                <a:latin typeface="Tahoma"/>
                <a:cs typeface="Tahoma"/>
              </a:rPr>
              <a:t>Y</a:t>
            </a:r>
            <a:r>
              <a:rPr dirty="0" spc="70" b="1">
                <a:solidFill>
                  <a:srgbClr val="E9AB80"/>
                </a:solidFill>
                <a:latin typeface="Tahoma"/>
                <a:cs typeface="Tahoma"/>
              </a:rPr>
              <a:t> </a:t>
            </a:r>
            <a:r>
              <a:rPr dirty="0" spc="585" b="1">
                <a:solidFill>
                  <a:srgbClr val="E9AB80"/>
                </a:solidFill>
                <a:latin typeface="Tahoma"/>
                <a:cs typeface="Tahoma"/>
              </a:rPr>
              <a:t>S</a:t>
            </a:r>
            <a:r>
              <a:rPr dirty="0" spc="65" b="1">
                <a:solidFill>
                  <a:srgbClr val="E9AB80"/>
                </a:solidFill>
                <a:latin typeface="Tahoma"/>
                <a:cs typeface="Tahoma"/>
              </a:rPr>
              <a:t> </a:t>
            </a:r>
            <a:r>
              <a:rPr dirty="0" spc="340" b="1">
                <a:solidFill>
                  <a:srgbClr val="E9AB80"/>
                </a:solidFill>
                <a:latin typeface="Tahoma"/>
                <a:cs typeface="Tahoma"/>
              </a:rPr>
              <a:t>E</a:t>
            </a:r>
            <a:r>
              <a:rPr dirty="0" b="1">
                <a:solidFill>
                  <a:srgbClr val="E9AB80"/>
                </a:solidFill>
                <a:latin typeface="Tahoma"/>
                <a:cs typeface="Tahoma"/>
              </a:rPr>
              <a:t>	</a:t>
            </a:r>
            <a:r>
              <a:rPr dirty="0" spc="330" b="1">
                <a:solidFill>
                  <a:srgbClr val="E9AB80"/>
                </a:solidFill>
                <a:latin typeface="Tahoma"/>
                <a:cs typeface="Tahoma"/>
              </a:rPr>
              <a:t>D</a:t>
            </a:r>
            <a:r>
              <a:rPr dirty="0" spc="55" b="1">
                <a:solidFill>
                  <a:srgbClr val="E9AB80"/>
                </a:solidFill>
                <a:latin typeface="Tahoma"/>
                <a:cs typeface="Tahoma"/>
              </a:rPr>
              <a:t> </a:t>
            </a:r>
            <a:r>
              <a:rPr dirty="0" spc="340" b="1">
                <a:solidFill>
                  <a:srgbClr val="E9AB80"/>
                </a:solidFill>
                <a:latin typeface="Tahoma"/>
                <a:cs typeface="Tahoma"/>
              </a:rPr>
              <a:t>E</a:t>
            </a:r>
            <a:r>
              <a:rPr dirty="0" b="1">
                <a:solidFill>
                  <a:srgbClr val="E9AB80"/>
                </a:solidFill>
                <a:latin typeface="Tahoma"/>
                <a:cs typeface="Tahoma"/>
              </a:rPr>
              <a:t>	</a:t>
            </a:r>
            <a:r>
              <a:rPr dirty="0" spc="245" b="1">
                <a:solidFill>
                  <a:srgbClr val="E9AB80"/>
                </a:solidFill>
                <a:latin typeface="Tahoma"/>
                <a:cs typeface="Tahoma"/>
              </a:rPr>
              <a:t>L</a:t>
            </a:r>
            <a:r>
              <a:rPr dirty="0" spc="70" b="1">
                <a:solidFill>
                  <a:srgbClr val="E9AB80"/>
                </a:solidFill>
                <a:latin typeface="Tahoma"/>
                <a:cs typeface="Tahoma"/>
              </a:rPr>
              <a:t> </a:t>
            </a:r>
            <a:r>
              <a:rPr dirty="0" b="1">
                <a:solidFill>
                  <a:srgbClr val="E9AB80"/>
                </a:solidFill>
                <a:latin typeface="Tahoma"/>
                <a:cs typeface="Tahoma"/>
              </a:rPr>
              <a:t>’</a:t>
            </a:r>
            <a:r>
              <a:rPr dirty="0" spc="70" b="1">
                <a:solidFill>
                  <a:srgbClr val="E9AB80"/>
                </a:solidFill>
                <a:latin typeface="Tahoma"/>
                <a:cs typeface="Tahoma"/>
              </a:rPr>
              <a:t> </a:t>
            </a:r>
            <a:r>
              <a:rPr dirty="0" spc="390" b="1">
                <a:solidFill>
                  <a:srgbClr val="E9AB80"/>
                </a:solidFill>
                <a:latin typeface="Tahoma"/>
                <a:cs typeface="Tahoma"/>
              </a:rPr>
              <a:t>E</a:t>
            </a:r>
            <a:r>
              <a:rPr dirty="0" spc="70" b="1">
                <a:solidFill>
                  <a:srgbClr val="E9AB80"/>
                </a:solidFill>
                <a:latin typeface="Tahoma"/>
                <a:cs typeface="Tahoma"/>
              </a:rPr>
              <a:t> </a:t>
            </a:r>
            <a:r>
              <a:rPr dirty="0" spc="315" b="1">
                <a:solidFill>
                  <a:srgbClr val="E9AB80"/>
                </a:solidFill>
                <a:latin typeface="Tahoma"/>
                <a:cs typeface="Tahoma"/>
              </a:rPr>
              <a:t>X</a:t>
            </a:r>
            <a:r>
              <a:rPr dirty="0" spc="75" b="1">
                <a:solidFill>
                  <a:srgbClr val="E9AB80"/>
                </a:solidFill>
                <a:latin typeface="Tahoma"/>
                <a:cs typeface="Tahoma"/>
              </a:rPr>
              <a:t> </a:t>
            </a:r>
            <a:r>
              <a:rPr dirty="0" spc="-420" b="1">
                <a:solidFill>
                  <a:srgbClr val="E9AB80"/>
                </a:solidFill>
                <a:latin typeface="Tahoma"/>
                <a:cs typeface="Tahoma"/>
              </a:rPr>
              <a:t>I</a:t>
            </a:r>
            <a:r>
              <a:rPr dirty="0" spc="70" b="1">
                <a:solidFill>
                  <a:srgbClr val="E9AB80"/>
                </a:solidFill>
                <a:latin typeface="Tahoma"/>
                <a:cs typeface="Tahoma"/>
              </a:rPr>
              <a:t> </a:t>
            </a:r>
            <a:r>
              <a:rPr dirty="0" spc="585" b="1">
                <a:solidFill>
                  <a:srgbClr val="E9AB80"/>
                </a:solidFill>
                <a:latin typeface="Tahoma"/>
                <a:cs typeface="Tahoma"/>
              </a:rPr>
              <a:t>S</a:t>
            </a:r>
            <a:r>
              <a:rPr dirty="0" spc="70" b="1">
                <a:solidFill>
                  <a:srgbClr val="E9AB80"/>
                </a:solidFill>
                <a:latin typeface="Tahoma"/>
                <a:cs typeface="Tahoma"/>
              </a:rPr>
              <a:t> </a:t>
            </a:r>
            <a:r>
              <a:rPr dirty="0" spc="509" b="1">
                <a:solidFill>
                  <a:srgbClr val="E9AB80"/>
                </a:solidFill>
                <a:latin typeface="Tahoma"/>
                <a:cs typeface="Tahoma"/>
              </a:rPr>
              <a:t>T</a:t>
            </a:r>
            <a:r>
              <a:rPr dirty="0" spc="70" b="1">
                <a:solidFill>
                  <a:srgbClr val="E9AB80"/>
                </a:solidFill>
                <a:latin typeface="Tahoma"/>
                <a:cs typeface="Tahoma"/>
              </a:rPr>
              <a:t> </a:t>
            </a:r>
            <a:r>
              <a:rPr dirty="0" spc="335" b="1">
                <a:solidFill>
                  <a:srgbClr val="E9AB80"/>
                </a:solidFill>
                <a:latin typeface="Tahoma"/>
                <a:cs typeface="Tahoma"/>
              </a:rPr>
              <a:t>A</a:t>
            </a:r>
            <a:r>
              <a:rPr dirty="0" spc="75" b="1">
                <a:solidFill>
                  <a:srgbClr val="E9AB80"/>
                </a:solidFill>
                <a:latin typeface="Tahoma"/>
                <a:cs typeface="Tahoma"/>
              </a:rPr>
              <a:t> </a:t>
            </a:r>
            <a:r>
              <a:rPr dirty="0" spc="355" b="1">
                <a:solidFill>
                  <a:srgbClr val="E9AB80"/>
                </a:solidFill>
                <a:latin typeface="Tahoma"/>
                <a:cs typeface="Tahoma"/>
              </a:rPr>
              <a:t>N</a:t>
            </a:r>
            <a:r>
              <a:rPr dirty="0" spc="70" b="1">
                <a:solidFill>
                  <a:srgbClr val="E9AB80"/>
                </a:solidFill>
                <a:latin typeface="Tahoma"/>
                <a:cs typeface="Tahoma"/>
              </a:rPr>
              <a:t> </a:t>
            </a:r>
            <a:r>
              <a:rPr dirty="0" spc="459" b="1">
                <a:solidFill>
                  <a:srgbClr val="E9AB80"/>
                </a:solidFill>
                <a:latin typeface="Tahoma"/>
                <a:cs typeface="Tahoma"/>
              </a:rPr>
              <a:t>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MOUHAMED DORE</dc:creator>
  <cp:keywords>DAGk4Ih6jcI,BAFwx3g5v_Q,0</cp:keywords>
  <dc:title>CPTS - IA accès aux soins</dc:title>
  <dcterms:created xsi:type="dcterms:W3CDTF">2025-04-18T11:08:07Z</dcterms:created>
  <dcterms:modified xsi:type="dcterms:W3CDTF">2025-04-18T11:08:07Z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2025-04-18T00:00:00Z</vt:filetime>
  </property>
  <property fmtid="{D5CDD505-2E9C-101B-9397-08002B2CF9AE}" pid="3" name="Creator">
    <vt:lpwstr>Canva</vt:lpwstr>
  </property>
  <property fmtid="{D5CDD505-2E9C-101B-9397-08002B2CF9AE}" pid="4" name="LastSaved">
    <vt:filetime>2025-04-18T00:00:00Z</vt:filetime>
  </property>
  <property fmtid="{D5CDD505-2E9C-101B-9397-08002B2CF9AE}" pid="5" name="Producer">
    <vt:lpwstr>Canva</vt:lpwstr>
  </property>
</Properties>
</file>