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5" r:id="rId3"/>
    <p:sldId id="257" r:id="rId4"/>
    <p:sldId id="258" r:id="rId5"/>
    <p:sldId id="259" r:id="rId6"/>
    <p:sldId id="261" r:id="rId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2" autoAdjust="0"/>
    <p:restoredTop sz="94660"/>
  </p:normalViewPr>
  <p:slideViewPr>
    <p:cSldViewPr snapToGrid="0">
      <p:cViewPr>
        <p:scale>
          <a:sx n="93" d="100"/>
          <a:sy n="93" d="100"/>
        </p:scale>
        <p:origin x="120"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A46C4F-FABA-B976-A7A4-8E5EABE83D2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11F44845-871B-2A1F-4357-0BCB346B6C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F898BA4-E51B-D4A0-F9B4-1B0B75C3C624}"/>
              </a:ext>
            </a:extLst>
          </p:cNvPr>
          <p:cNvSpPr>
            <a:spLocks noGrp="1"/>
          </p:cNvSpPr>
          <p:nvPr>
            <p:ph type="dt" sz="half" idx="10"/>
          </p:nvPr>
        </p:nvSpPr>
        <p:spPr/>
        <p:txBody>
          <a:bodyPr/>
          <a:lstStyle/>
          <a:p>
            <a:fld id="{3D509607-1652-4794-9760-BBEC688532D4}" type="datetimeFigureOut">
              <a:rPr lang="it-IT" smtClean="0"/>
              <a:t>12/04/2023</a:t>
            </a:fld>
            <a:endParaRPr lang="it-IT"/>
          </a:p>
        </p:txBody>
      </p:sp>
      <p:sp>
        <p:nvSpPr>
          <p:cNvPr id="5" name="Segnaposto piè di pagina 4">
            <a:extLst>
              <a:ext uri="{FF2B5EF4-FFF2-40B4-BE49-F238E27FC236}">
                <a16:creationId xmlns:a16="http://schemas.microsoft.com/office/drawing/2014/main" id="{1E004B63-898D-1AAA-D2B1-7DB04B923CD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DFC34F2-9E91-F210-D521-4634D27B273E}"/>
              </a:ext>
            </a:extLst>
          </p:cNvPr>
          <p:cNvSpPr>
            <a:spLocks noGrp="1"/>
          </p:cNvSpPr>
          <p:nvPr>
            <p:ph type="sldNum" sz="quarter" idx="12"/>
          </p:nvPr>
        </p:nvSpPr>
        <p:spPr/>
        <p:txBody>
          <a:bodyPr/>
          <a:lstStyle/>
          <a:p>
            <a:fld id="{A06438DC-0C3C-4DE5-BCE6-4190E72BF91F}" type="slidenum">
              <a:rPr lang="it-IT" smtClean="0"/>
              <a:t>‹N›</a:t>
            </a:fld>
            <a:endParaRPr lang="it-IT"/>
          </a:p>
        </p:txBody>
      </p:sp>
    </p:spTree>
    <p:extLst>
      <p:ext uri="{BB962C8B-B14F-4D97-AF65-F5344CB8AC3E}">
        <p14:creationId xmlns:p14="http://schemas.microsoft.com/office/powerpoint/2010/main" val="1212564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AD75DE-4C34-469D-8B5C-AD8684CB3CE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49FA797-68BD-795B-CE37-BCB8B0A9D5A0}"/>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2F001FB-1339-B312-0B5F-2B642447D82D}"/>
              </a:ext>
            </a:extLst>
          </p:cNvPr>
          <p:cNvSpPr>
            <a:spLocks noGrp="1"/>
          </p:cNvSpPr>
          <p:nvPr>
            <p:ph type="dt" sz="half" idx="10"/>
          </p:nvPr>
        </p:nvSpPr>
        <p:spPr/>
        <p:txBody>
          <a:bodyPr/>
          <a:lstStyle/>
          <a:p>
            <a:fld id="{3D509607-1652-4794-9760-BBEC688532D4}" type="datetimeFigureOut">
              <a:rPr lang="it-IT" smtClean="0"/>
              <a:t>12/04/2023</a:t>
            </a:fld>
            <a:endParaRPr lang="it-IT"/>
          </a:p>
        </p:txBody>
      </p:sp>
      <p:sp>
        <p:nvSpPr>
          <p:cNvPr id="5" name="Segnaposto piè di pagina 4">
            <a:extLst>
              <a:ext uri="{FF2B5EF4-FFF2-40B4-BE49-F238E27FC236}">
                <a16:creationId xmlns:a16="http://schemas.microsoft.com/office/drawing/2014/main" id="{50AC7DA3-68EC-A002-1340-EC523C6E09F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BF7D482-F65E-2D0A-A75C-903CBD773B23}"/>
              </a:ext>
            </a:extLst>
          </p:cNvPr>
          <p:cNvSpPr>
            <a:spLocks noGrp="1"/>
          </p:cNvSpPr>
          <p:nvPr>
            <p:ph type="sldNum" sz="quarter" idx="12"/>
          </p:nvPr>
        </p:nvSpPr>
        <p:spPr/>
        <p:txBody>
          <a:bodyPr/>
          <a:lstStyle/>
          <a:p>
            <a:fld id="{A06438DC-0C3C-4DE5-BCE6-4190E72BF91F}" type="slidenum">
              <a:rPr lang="it-IT" smtClean="0"/>
              <a:t>‹N›</a:t>
            </a:fld>
            <a:endParaRPr lang="it-IT"/>
          </a:p>
        </p:txBody>
      </p:sp>
    </p:spTree>
    <p:extLst>
      <p:ext uri="{BB962C8B-B14F-4D97-AF65-F5344CB8AC3E}">
        <p14:creationId xmlns:p14="http://schemas.microsoft.com/office/powerpoint/2010/main" val="256381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BC4FF262-481D-5CB4-E8A0-4F0A6F6843F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78C7814-7DF7-982E-35D1-AA2EBB322111}"/>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043B64C-BE7C-24C8-8015-FD640C3EB332}"/>
              </a:ext>
            </a:extLst>
          </p:cNvPr>
          <p:cNvSpPr>
            <a:spLocks noGrp="1"/>
          </p:cNvSpPr>
          <p:nvPr>
            <p:ph type="dt" sz="half" idx="10"/>
          </p:nvPr>
        </p:nvSpPr>
        <p:spPr/>
        <p:txBody>
          <a:bodyPr/>
          <a:lstStyle/>
          <a:p>
            <a:fld id="{3D509607-1652-4794-9760-BBEC688532D4}" type="datetimeFigureOut">
              <a:rPr lang="it-IT" smtClean="0"/>
              <a:t>12/04/2023</a:t>
            </a:fld>
            <a:endParaRPr lang="it-IT"/>
          </a:p>
        </p:txBody>
      </p:sp>
      <p:sp>
        <p:nvSpPr>
          <p:cNvPr id="5" name="Segnaposto piè di pagina 4">
            <a:extLst>
              <a:ext uri="{FF2B5EF4-FFF2-40B4-BE49-F238E27FC236}">
                <a16:creationId xmlns:a16="http://schemas.microsoft.com/office/drawing/2014/main" id="{5BAEDEE3-FBF6-7A10-DA59-FBA539B89B8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2658211-9BE8-E3EF-CA65-AE3A20B77CE3}"/>
              </a:ext>
            </a:extLst>
          </p:cNvPr>
          <p:cNvSpPr>
            <a:spLocks noGrp="1"/>
          </p:cNvSpPr>
          <p:nvPr>
            <p:ph type="sldNum" sz="quarter" idx="12"/>
          </p:nvPr>
        </p:nvSpPr>
        <p:spPr/>
        <p:txBody>
          <a:bodyPr/>
          <a:lstStyle/>
          <a:p>
            <a:fld id="{A06438DC-0C3C-4DE5-BCE6-4190E72BF91F}" type="slidenum">
              <a:rPr lang="it-IT" smtClean="0"/>
              <a:t>‹N›</a:t>
            </a:fld>
            <a:endParaRPr lang="it-IT"/>
          </a:p>
        </p:txBody>
      </p:sp>
    </p:spTree>
    <p:extLst>
      <p:ext uri="{BB962C8B-B14F-4D97-AF65-F5344CB8AC3E}">
        <p14:creationId xmlns:p14="http://schemas.microsoft.com/office/powerpoint/2010/main" val="2666162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AB272D-624C-F473-B76D-46A06874AB4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414A41A-274D-D12A-2C2E-54E583DED9FE}"/>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72F8315-C077-AAAD-4543-2D68C419113D}"/>
              </a:ext>
            </a:extLst>
          </p:cNvPr>
          <p:cNvSpPr>
            <a:spLocks noGrp="1"/>
          </p:cNvSpPr>
          <p:nvPr>
            <p:ph type="dt" sz="half" idx="10"/>
          </p:nvPr>
        </p:nvSpPr>
        <p:spPr/>
        <p:txBody>
          <a:bodyPr/>
          <a:lstStyle/>
          <a:p>
            <a:fld id="{3D509607-1652-4794-9760-BBEC688532D4}" type="datetimeFigureOut">
              <a:rPr lang="it-IT" smtClean="0"/>
              <a:t>12/04/2023</a:t>
            </a:fld>
            <a:endParaRPr lang="it-IT"/>
          </a:p>
        </p:txBody>
      </p:sp>
      <p:sp>
        <p:nvSpPr>
          <p:cNvPr id="5" name="Segnaposto piè di pagina 4">
            <a:extLst>
              <a:ext uri="{FF2B5EF4-FFF2-40B4-BE49-F238E27FC236}">
                <a16:creationId xmlns:a16="http://schemas.microsoft.com/office/drawing/2014/main" id="{5A07668D-E059-3F21-9FBB-8E74E5971B5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E8B032F-5831-F9D1-5893-2BC00A736B5B}"/>
              </a:ext>
            </a:extLst>
          </p:cNvPr>
          <p:cNvSpPr>
            <a:spLocks noGrp="1"/>
          </p:cNvSpPr>
          <p:nvPr>
            <p:ph type="sldNum" sz="quarter" idx="12"/>
          </p:nvPr>
        </p:nvSpPr>
        <p:spPr/>
        <p:txBody>
          <a:bodyPr/>
          <a:lstStyle/>
          <a:p>
            <a:fld id="{A06438DC-0C3C-4DE5-BCE6-4190E72BF91F}" type="slidenum">
              <a:rPr lang="it-IT" smtClean="0"/>
              <a:t>‹N›</a:t>
            </a:fld>
            <a:endParaRPr lang="it-IT"/>
          </a:p>
        </p:txBody>
      </p:sp>
    </p:spTree>
    <p:extLst>
      <p:ext uri="{BB962C8B-B14F-4D97-AF65-F5344CB8AC3E}">
        <p14:creationId xmlns:p14="http://schemas.microsoft.com/office/powerpoint/2010/main" val="998350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00EC69-270F-A06E-F6E3-3706F07DBBB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B5BD7BC-1891-AC62-0B7E-019B8932DA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629E5AE-E0C7-6E4B-2BA8-538F2AC620EB}"/>
              </a:ext>
            </a:extLst>
          </p:cNvPr>
          <p:cNvSpPr>
            <a:spLocks noGrp="1"/>
          </p:cNvSpPr>
          <p:nvPr>
            <p:ph type="dt" sz="half" idx="10"/>
          </p:nvPr>
        </p:nvSpPr>
        <p:spPr/>
        <p:txBody>
          <a:bodyPr/>
          <a:lstStyle/>
          <a:p>
            <a:fld id="{3D509607-1652-4794-9760-BBEC688532D4}" type="datetimeFigureOut">
              <a:rPr lang="it-IT" smtClean="0"/>
              <a:t>12/04/2023</a:t>
            </a:fld>
            <a:endParaRPr lang="it-IT"/>
          </a:p>
        </p:txBody>
      </p:sp>
      <p:sp>
        <p:nvSpPr>
          <p:cNvPr id="5" name="Segnaposto piè di pagina 4">
            <a:extLst>
              <a:ext uri="{FF2B5EF4-FFF2-40B4-BE49-F238E27FC236}">
                <a16:creationId xmlns:a16="http://schemas.microsoft.com/office/drawing/2014/main" id="{4BCBC53B-D249-B800-B8ED-F5389EF5E36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0D117EB-1447-0D6E-B1E2-6C05355287EE}"/>
              </a:ext>
            </a:extLst>
          </p:cNvPr>
          <p:cNvSpPr>
            <a:spLocks noGrp="1"/>
          </p:cNvSpPr>
          <p:nvPr>
            <p:ph type="sldNum" sz="quarter" idx="12"/>
          </p:nvPr>
        </p:nvSpPr>
        <p:spPr/>
        <p:txBody>
          <a:bodyPr/>
          <a:lstStyle/>
          <a:p>
            <a:fld id="{A06438DC-0C3C-4DE5-BCE6-4190E72BF91F}" type="slidenum">
              <a:rPr lang="it-IT" smtClean="0"/>
              <a:t>‹N›</a:t>
            </a:fld>
            <a:endParaRPr lang="it-IT"/>
          </a:p>
        </p:txBody>
      </p:sp>
    </p:spTree>
    <p:extLst>
      <p:ext uri="{BB962C8B-B14F-4D97-AF65-F5344CB8AC3E}">
        <p14:creationId xmlns:p14="http://schemas.microsoft.com/office/powerpoint/2010/main" val="467626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D6D34E-551E-51C2-3B44-62518A39AF4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2C5D75A-A154-FE97-7F7F-CAD1AE2D563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639E2D78-F399-0D9E-96F0-029AE0151E8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739C8CD-3FCC-3303-190A-1168CC7CF887}"/>
              </a:ext>
            </a:extLst>
          </p:cNvPr>
          <p:cNvSpPr>
            <a:spLocks noGrp="1"/>
          </p:cNvSpPr>
          <p:nvPr>
            <p:ph type="dt" sz="half" idx="10"/>
          </p:nvPr>
        </p:nvSpPr>
        <p:spPr/>
        <p:txBody>
          <a:bodyPr/>
          <a:lstStyle/>
          <a:p>
            <a:fld id="{3D509607-1652-4794-9760-BBEC688532D4}" type="datetimeFigureOut">
              <a:rPr lang="it-IT" smtClean="0"/>
              <a:t>12/04/2023</a:t>
            </a:fld>
            <a:endParaRPr lang="it-IT"/>
          </a:p>
        </p:txBody>
      </p:sp>
      <p:sp>
        <p:nvSpPr>
          <p:cNvPr id="6" name="Segnaposto piè di pagina 5">
            <a:extLst>
              <a:ext uri="{FF2B5EF4-FFF2-40B4-BE49-F238E27FC236}">
                <a16:creationId xmlns:a16="http://schemas.microsoft.com/office/drawing/2014/main" id="{308511FE-10B4-9198-7330-16FA667AF32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41F877E-C6C9-1FEB-D721-23A6FBB5081C}"/>
              </a:ext>
            </a:extLst>
          </p:cNvPr>
          <p:cNvSpPr>
            <a:spLocks noGrp="1"/>
          </p:cNvSpPr>
          <p:nvPr>
            <p:ph type="sldNum" sz="quarter" idx="12"/>
          </p:nvPr>
        </p:nvSpPr>
        <p:spPr/>
        <p:txBody>
          <a:bodyPr/>
          <a:lstStyle/>
          <a:p>
            <a:fld id="{A06438DC-0C3C-4DE5-BCE6-4190E72BF91F}" type="slidenum">
              <a:rPr lang="it-IT" smtClean="0"/>
              <a:t>‹N›</a:t>
            </a:fld>
            <a:endParaRPr lang="it-IT"/>
          </a:p>
        </p:txBody>
      </p:sp>
    </p:spTree>
    <p:extLst>
      <p:ext uri="{BB962C8B-B14F-4D97-AF65-F5344CB8AC3E}">
        <p14:creationId xmlns:p14="http://schemas.microsoft.com/office/powerpoint/2010/main" val="3477275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0A5369-3381-A2C5-1657-42DFE7053FAA}"/>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10C2D71-0654-1247-96FB-81D9216F4F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ED75C7FE-7422-B5A4-8E46-20FBE34F9B28}"/>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65C5072-9039-9EFB-E1B2-1E65356C2D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1A9F2862-A399-D307-ABAE-10C23DDB52A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A0DE217-00FE-60D2-480C-BFFC550709AD}"/>
              </a:ext>
            </a:extLst>
          </p:cNvPr>
          <p:cNvSpPr>
            <a:spLocks noGrp="1"/>
          </p:cNvSpPr>
          <p:nvPr>
            <p:ph type="dt" sz="half" idx="10"/>
          </p:nvPr>
        </p:nvSpPr>
        <p:spPr/>
        <p:txBody>
          <a:bodyPr/>
          <a:lstStyle/>
          <a:p>
            <a:fld id="{3D509607-1652-4794-9760-BBEC688532D4}" type="datetimeFigureOut">
              <a:rPr lang="it-IT" smtClean="0"/>
              <a:t>12/04/2023</a:t>
            </a:fld>
            <a:endParaRPr lang="it-IT"/>
          </a:p>
        </p:txBody>
      </p:sp>
      <p:sp>
        <p:nvSpPr>
          <p:cNvPr id="8" name="Segnaposto piè di pagina 7">
            <a:extLst>
              <a:ext uri="{FF2B5EF4-FFF2-40B4-BE49-F238E27FC236}">
                <a16:creationId xmlns:a16="http://schemas.microsoft.com/office/drawing/2014/main" id="{08A8C178-5029-5033-DB5F-8B840769019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10FB6533-3E8D-93EA-A291-151B3E0C55F4}"/>
              </a:ext>
            </a:extLst>
          </p:cNvPr>
          <p:cNvSpPr>
            <a:spLocks noGrp="1"/>
          </p:cNvSpPr>
          <p:nvPr>
            <p:ph type="sldNum" sz="quarter" idx="12"/>
          </p:nvPr>
        </p:nvSpPr>
        <p:spPr/>
        <p:txBody>
          <a:bodyPr/>
          <a:lstStyle/>
          <a:p>
            <a:fld id="{A06438DC-0C3C-4DE5-BCE6-4190E72BF91F}" type="slidenum">
              <a:rPr lang="it-IT" smtClean="0"/>
              <a:t>‹N›</a:t>
            </a:fld>
            <a:endParaRPr lang="it-IT"/>
          </a:p>
        </p:txBody>
      </p:sp>
    </p:spTree>
    <p:extLst>
      <p:ext uri="{BB962C8B-B14F-4D97-AF65-F5344CB8AC3E}">
        <p14:creationId xmlns:p14="http://schemas.microsoft.com/office/powerpoint/2010/main" val="653199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87D150-722A-60F6-3D8A-81D411C3DBC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5B34B0D8-BA0B-9C5B-52B3-A8A1EEC4F3EA}"/>
              </a:ext>
            </a:extLst>
          </p:cNvPr>
          <p:cNvSpPr>
            <a:spLocks noGrp="1"/>
          </p:cNvSpPr>
          <p:nvPr>
            <p:ph type="dt" sz="half" idx="10"/>
          </p:nvPr>
        </p:nvSpPr>
        <p:spPr/>
        <p:txBody>
          <a:bodyPr/>
          <a:lstStyle/>
          <a:p>
            <a:fld id="{3D509607-1652-4794-9760-BBEC688532D4}" type="datetimeFigureOut">
              <a:rPr lang="it-IT" smtClean="0"/>
              <a:t>12/04/2023</a:t>
            </a:fld>
            <a:endParaRPr lang="it-IT"/>
          </a:p>
        </p:txBody>
      </p:sp>
      <p:sp>
        <p:nvSpPr>
          <p:cNvPr id="4" name="Segnaposto piè di pagina 3">
            <a:extLst>
              <a:ext uri="{FF2B5EF4-FFF2-40B4-BE49-F238E27FC236}">
                <a16:creationId xmlns:a16="http://schemas.microsoft.com/office/drawing/2014/main" id="{5A6A0352-9D66-EE8A-9471-A16726E70473}"/>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06306229-47C1-3157-1646-9BF6A973FE20}"/>
              </a:ext>
            </a:extLst>
          </p:cNvPr>
          <p:cNvSpPr>
            <a:spLocks noGrp="1"/>
          </p:cNvSpPr>
          <p:nvPr>
            <p:ph type="sldNum" sz="quarter" idx="12"/>
          </p:nvPr>
        </p:nvSpPr>
        <p:spPr/>
        <p:txBody>
          <a:bodyPr/>
          <a:lstStyle/>
          <a:p>
            <a:fld id="{A06438DC-0C3C-4DE5-BCE6-4190E72BF91F}" type="slidenum">
              <a:rPr lang="it-IT" smtClean="0"/>
              <a:t>‹N›</a:t>
            </a:fld>
            <a:endParaRPr lang="it-IT"/>
          </a:p>
        </p:txBody>
      </p:sp>
    </p:spTree>
    <p:extLst>
      <p:ext uri="{BB962C8B-B14F-4D97-AF65-F5344CB8AC3E}">
        <p14:creationId xmlns:p14="http://schemas.microsoft.com/office/powerpoint/2010/main" val="2554270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C7B5F65-ECB2-FFC9-B618-D43CF6D41130}"/>
              </a:ext>
            </a:extLst>
          </p:cNvPr>
          <p:cNvSpPr>
            <a:spLocks noGrp="1"/>
          </p:cNvSpPr>
          <p:nvPr>
            <p:ph type="dt" sz="half" idx="10"/>
          </p:nvPr>
        </p:nvSpPr>
        <p:spPr/>
        <p:txBody>
          <a:bodyPr/>
          <a:lstStyle/>
          <a:p>
            <a:fld id="{3D509607-1652-4794-9760-BBEC688532D4}" type="datetimeFigureOut">
              <a:rPr lang="it-IT" smtClean="0"/>
              <a:t>12/04/2023</a:t>
            </a:fld>
            <a:endParaRPr lang="it-IT"/>
          </a:p>
        </p:txBody>
      </p:sp>
      <p:sp>
        <p:nvSpPr>
          <p:cNvPr id="3" name="Segnaposto piè di pagina 2">
            <a:extLst>
              <a:ext uri="{FF2B5EF4-FFF2-40B4-BE49-F238E27FC236}">
                <a16:creationId xmlns:a16="http://schemas.microsoft.com/office/drawing/2014/main" id="{EBBAE1C3-CDBD-E975-3847-7F58413D734F}"/>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0CC38EA0-0E17-E6C0-BB12-F99805CF74BE}"/>
              </a:ext>
            </a:extLst>
          </p:cNvPr>
          <p:cNvSpPr>
            <a:spLocks noGrp="1"/>
          </p:cNvSpPr>
          <p:nvPr>
            <p:ph type="sldNum" sz="quarter" idx="12"/>
          </p:nvPr>
        </p:nvSpPr>
        <p:spPr/>
        <p:txBody>
          <a:bodyPr/>
          <a:lstStyle/>
          <a:p>
            <a:fld id="{A06438DC-0C3C-4DE5-BCE6-4190E72BF91F}" type="slidenum">
              <a:rPr lang="it-IT" smtClean="0"/>
              <a:t>‹N›</a:t>
            </a:fld>
            <a:endParaRPr lang="it-IT"/>
          </a:p>
        </p:txBody>
      </p:sp>
    </p:spTree>
    <p:extLst>
      <p:ext uri="{BB962C8B-B14F-4D97-AF65-F5344CB8AC3E}">
        <p14:creationId xmlns:p14="http://schemas.microsoft.com/office/powerpoint/2010/main" val="135136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485FEE-74D7-1713-0766-F89C9F3E56B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D82B011-0DB6-DB81-9752-3EBCF8CE67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C5042ECE-1880-EA8F-3310-A58AB2B08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D2FF064-B56A-0726-E11C-E3CE8C640FDE}"/>
              </a:ext>
            </a:extLst>
          </p:cNvPr>
          <p:cNvSpPr>
            <a:spLocks noGrp="1"/>
          </p:cNvSpPr>
          <p:nvPr>
            <p:ph type="dt" sz="half" idx="10"/>
          </p:nvPr>
        </p:nvSpPr>
        <p:spPr/>
        <p:txBody>
          <a:bodyPr/>
          <a:lstStyle/>
          <a:p>
            <a:fld id="{3D509607-1652-4794-9760-BBEC688532D4}" type="datetimeFigureOut">
              <a:rPr lang="it-IT" smtClean="0"/>
              <a:t>12/04/2023</a:t>
            </a:fld>
            <a:endParaRPr lang="it-IT"/>
          </a:p>
        </p:txBody>
      </p:sp>
      <p:sp>
        <p:nvSpPr>
          <p:cNvPr id="6" name="Segnaposto piè di pagina 5">
            <a:extLst>
              <a:ext uri="{FF2B5EF4-FFF2-40B4-BE49-F238E27FC236}">
                <a16:creationId xmlns:a16="http://schemas.microsoft.com/office/drawing/2014/main" id="{D5794530-5BDA-D161-E50F-1F08964837A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70B5215-3660-04C7-9114-2B56723D1778}"/>
              </a:ext>
            </a:extLst>
          </p:cNvPr>
          <p:cNvSpPr>
            <a:spLocks noGrp="1"/>
          </p:cNvSpPr>
          <p:nvPr>
            <p:ph type="sldNum" sz="quarter" idx="12"/>
          </p:nvPr>
        </p:nvSpPr>
        <p:spPr/>
        <p:txBody>
          <a:bodyPr/>
          <a:lstStyle/>
          <a:p>
            <a:fld id="{A06438DC-0C3C-4DE5-BCE6-4190E72BF91F}" type="slidenum">
              <a:rPr lang="it-IT" smtClean="0"/>
              <a:t>‹N›</a:t>
            </a:fld>
            <a:endParaRPr lang="it-IT"/>
          </a:p>
        </p:txBody>
      </p:sp>
    </p:spTree>
    <p:extLst>
      <p:ext uri="{BB962C8B-B14F-4D97-AF65-F5344CB8AC3E}">
        <p14:creationId xmlns:p14="http://schemas.microsoft.com/office/powerpoint/2010/main" val="3850600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2800E0-CFE5-916D-E194-D94BAA9EA05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A69CF3B-EBBE-D961-E6B8-F9BA75433F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9BA803CF-4C33-797D-F63F-BADE79280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198EB6A-5073-2AE0-E082-FE02B2A9B3B4}"/>
              </a:ext>
            </a:extLst>
          </p:cNvPr>
          <p:cNvSpPr>
            <a:spLocks noGrp="1"/>
          </p:cNvSpPr>
          <p:nvPr>
            <p:ph type="dt" sz="half" idx="10"/>
          </p:nvPr>
        </p:nvSpPr>
        <p:spPr/>
        <p:txBody>
          <a:bodyPr/>
          <a:lstStyle/>
          <a:p>
            <a:fld id="{3D509607-1652-4794-9760-BBEC688532D4}" type="datetimeFigureOut">
              <a:rPr lang="it-IT" smtClean="0"/>
              <a:t>12/04/2023</a:t>
            </a:fld>
            <a:endParaRPr lang="it-IT"/>
          </a:p>
        </p:txBody>
      </p:sp>
      <p:sp>
        <p:nvSpPr>
          <p:cNvPr id="6" name="Segnaposto piè di pagina 5">
            <a:extLst>
              <a:ext uri="{FF2B5EF4-FFF2-40B4-BE49-F238E27FC236}">
                <a16:creationId xmlns:a16="http://schemas.microsoft.com/office/drawing/2014/main" id="{626FD0D7-99DE-6E32-DC33-12CDA5CDB53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63BA91E-D5EB-3093-BBB3-8B4672C125FB}"/>
              </a:ext>
            </a:extLst>
          </p:cNvPr>
          <p:cNvSpPr>
            <a:spLocks noGrp="1"/>
          </p:cNvSpPr>
          <p:nvPr>
            <p:ph type="sldNum" sz="quarter" idx="12"/>
          </p:nvPr>
        </p:nvSpPr>
        <p:spPr/>
        <p:txBody>
          <a:bodyPr/>
          <a:lstStyle/>
          <a:p>
            <a:fld id="{A06438DC-0C3C-4DE5-BCE6-4190E72BF91F}" type="slidenum">
              <a:rPr lang="it-IT" smtClean="0"/>
              <a:t>‹N›</a:t>
            </a:fld>
            <a:endParaRPr lang="it-IT"/>
          </a:p>
        </p:txBody>
      </p:sp>
    </p:spTree>
    <p:extLst>
      <p:ext uri="{BB962C8B-B14F-4D97-AF65-F5344CB8AC3E}">
        <p14:creationId xmlns:p14="http://schemas.microsoft.com/office/powerpoint/2010/main" val="3995893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4249734-42E1-E24F-5623-2E728F0812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F271155-286D-626D-12AF-94D18C3AB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8E23BCA-C843-04C8-D425-C19EC69656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09607-1652-4794-9760-BBEC688532D4}" type="datetimeFigureOut">
              <a:rPr lang="it-IT" smtClean="0"/>
              <a:t>12/04/2023</a:t>
            </a:fld>
            <a:endParaRPr lang="it-IT"/>
          </a:p>
        </p:txBody>
      </p:sp>
      <p:sp>
        <p:nvSpPr>
          <p:cNvPr id="5" name="Segnaposto piè di pagina 4">
            <a:extLst>
              <a:ext uri="{FF2B5EF4-FFF2-40B4-BE49-F238E27FC236}">
                <a16:creationId xmlns:a16="http://schemas.microsoft.com/office/drawing/2014/main" id="{D165EAA1-3D72-B718-9201-7F288B41C2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67CC8DE4-CC31-FA46-08CD-C8BDB81D39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6438DC-0C3C-4DE5-BCE6-4190E72BF91F}" type="slidenum">
              <a:rPr lang="it-IT" smtClean="0"/>
              <a:t>‹N›</a:t>
            </a:fld>
            <a:endParaRPr lang="it-IT"/>
          </a:p>
        </p:txBody>
      </p:sp>
    </p:spTree>
    <p:extLst>
      <p:ext uri="{BB962C8B-B14F-4D97-AF65-F5344CB8AC3E}">
        <p14:creationId xmlns:p14="http://schemas.microsoft.com/office/powerpoint/2010/main" val="394877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UML_Json.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UML_Serializable.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Sequence1.p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6" name="Freeform: Shape 35">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asellaDiTesto 1">
            <a:extLst>
              <a:ext uri="{FF2B5EF4-FFF2-40B4-BE49-F238E27FC236}">
                <a16:creationId xmlns:a16="http://schemas.microsoft.com/office/drawing/2014/main" id="{30679236-61C1-68C2-0F45-8A91C84933B9}"/>
              </a:ext>
            </a:extLst>
          </p:cNvPr>
          <p:cNvSpPr txBox="1"/>
          <p:nvPr/>
        </p:nvSpPr>
        <p:spPr>
          <a:xfrm>
            <a:off x="2400300" y="3657600"/>
            <a:ext cx="7391400" cy="1569660"/>
          </a:xfrm>
          <a:prstGeom prst="rect">
            <a:avLst/>
          </a:prstGeom>
          <a:noFill/>
        </p:spPr>
        <p:txBody>
          <a:bodyPr wrap="square" rtlCol="0">
            <a:spAutoFit/>
          </a:bodyPr>
          <a:lstStyle/>
          <a:p>
            <a:pPr algn="ctr"/>
            <a:r>
              <a:rPr lang="it-IT" sz="3200" b="1" dirty="0">
                <a:solidFill>
                  <a:schemeClr val="bg1">
                    <a:lumMod val="65000"/>
                    <a:lumOff val="35000"/>
                  </a:schemeClr>
                </a:solidFill>
              </a:rPr>
              <a:t>COLBERTALDO MATTIA</a:t>
            </a:r>
          </a:p>
          <a:p>
            <a:pPr algn="ctr"/>
            <a:r>
              <a:rPr lang="it-IT" sz="3200" b="1" dirty="0">
                <a:solidFill>
                  <a:schemeClr val="bg1">
                    <a:lumMod val="65000"/>
                    <a:lumOff val="35000"/>
                  </a:schemeClr>
                </a:solidFill>
              </a:rPr>
              <a:t>MORETTI VALENTINA</a:t>
            </a:r>
          </a:p>
          <a:p>
            <a:pPr algn="ctr"/>
            <a:r>
              <a:rPr lang="it-IT" sz="3200" b="1" dirty="0">
                <a:solidFill>
                  <a:schemeClr val="bg1">
                    <a:lumMod val="65000"/>
                    <a:lumOff val="35000"/>
                  </a:schemeClr>
                </a:solidFill>
              </a:rPr>
              <a:t>TRANQUILLO FRANCESCO</a:t>
            </a:r>
          </a:p>
        </p:txBody>
      </p:sp>
      <p:sp>
        <p:nvSpPr>
          <p:cNvPr id="9" name="CasellaDiTesto 8">
            <a:extLst>
              <a:ext uri="{FF2B5EF4-FFF2-40B4-BE49-F238E27FC236}">
                <a16:creationId xmlns:a16="http://schemas.microsoft.com/office/drawing/2014/main" id="{5A634F62-B1BE-1E57-A9C5-DFFDB63808A6}"/>
              </a:ext>
            </a:extLst>
          </p:cNvPr>
          <p:cNvSpPr txBox="1"/>
          <p:nvPr/>
        </p:nvSpPr>
        <p:spPr>
          <a:xfrm>
            <a:off x="2657475" y="2026860"/>
            <a:ext cx="6877050" cy="769441"/>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4400" b="1" kern="0" dirty="0">
                <a:solidFill>
                  <a:prstClr val="black">
                    <a:lumMod val="65000"/>
                    <a:lumOff val="35000"/>
                  </a:prstClr>
                </a:solidFill>
              </a:rPr>
              <a:t>Distributed Systems Project</a:t>
            </a:r>
            <a:endParaRPr kumimoji="0" lang="en-US" sz="4400" b="1" i="0" u="none" strike="noStrike" kern="0" cap="none" spc="0" normalizeH="0" baseline="0" noProof="0" dirty="0">
              <a:ln>
                <a:noFill/>
              </a:ln>
              <a:solidFill>
                <a:prstClr val="black">
                  <a:lumMod val="65000"/>
                  <a:lumOff val="35000"/>
                </a:prstClr>
              </a:solidFill>
              <a:effectLst/>
              <a:uLnTx/>
              <a:uFillTx/>
            </a:endParaRPr>
          </a:p>
        </p:txBody>
      </p:sp>
    </p:spTree>
    <p:extLst>
      <p:ext uri="{BB962C8B-B14F-4D97-AF65-F5344CB8AC3E}">
        <p14:creationId xmlns:p14="http://schemas.microsoft.com/office/powerpoint/2010/main" val="366184240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6" name="Freeform: Shape 35">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asellaDiTesto 3">
            <a:extLst>
              <a:ext uri="{FF2B5EF4-FFF2-40B4-BE49-F238E27FC236}">
                <a16:creationId xmlns:a16="http://schemas.microsoft.com/office/drawing/2014/main" id="{3E16AF9F-B129-AC8A-3FCA-9649A0B5C6C1}"/>
              </a:ext>
            </a:extLst>
          </p:cNvPr>
          <p:cNvSpPr txBox="1"/>
          <p:nvPr/>
        </p:nvSpPr>
        <p:spPr>
          <a:xfrm>
            <a:off x="2118360" y="1659285"/>
            <a:ext cx="7848600" cy="3539430"/>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black">
                    <a:lumMod val="65000"/>
                    <a:lumOff val="35000"/>
                  </a:prstClr>
                </a:solidFill>
                <a:effectLst/>
                <a:uLnTx/>
                <a:uFillTx/>
              </a:rPr>
              <a:t>Java library for distributed snapshot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black">
                    <a:lumMod val="65000"/>
                    <a:lumOff val="35000"/>
                  </a:prstClr>
                </a:solidFill>
                <a:effectLst/>
                <a:uLnTx/>
                <a:uFillTx/>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Implement in Java a library that offers the capability of storing a distributed snapshot on disk. The library should be state and message agnostic. Implement also an application that uses the library to cope with node failures (restarting from the last valid snapshot).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Assumptions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 Nodes do not crash in the middle of the snapshot.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 The topology of the network (including the set of nodes) does not change during a snapshot.</a:t>
            </a:r>
            <a:endParaRPr kumimoji="0" lang="it-IT" sz="20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66611214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5">
            <a:hlinkClick r:id="rId2" action="ppaction://hlinkfile"/>
            <a:extLst>
              <a:ext uri="{FF2B5EF4-FFF2-40B4-BE49-F238E27FC236}">
                <a16:creationId xmlns:a16="http://schemas.microsoft.com/office/drawing/2014/main" id="{9977C23E-D009-27B4-A824-BCA5756881EC}"/>
              </a:ext>
            </a:extLst>
          </p:cNvPr>
          <p:cNvPicPr>
            <a:picLocks noChangeAspect="1"/>
          </p:cNvPicPr>
          <p:nvPr/>
        </p:nvPicPr>
        <p:blipFill>
          <a:blip r:embed="rId3"/>
          <a:stretch>
            <a:fillRect/>
          </a:stretch>
        </p:blipFill>
        <p:spPr>
          <a:xfrm>
            <a:off x="2277032" y="778476"/>
            <a:ext cx="7637935" cy="5522548"/>
          </a:xfrm>
          <a:prstGeom prst="rect">
            <a:avLst/>
          </a:prstGeom>
        </p:spPr>
      </p:pic>
    </p:spTree>
    <p:extLst>
      <p:ext uri="{BB962C8B-B14F-4D97-AF65-F5344CB8AC3E}">
        <p14:creationId xmlns:p14="http://schemas.microsoft.com/office/powerpoint/2010/main" val="908207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magine 2">
            <a:extLst>
              <a:ext uri="{FF2B5EF4-FFF2-40B4-BE49-F238E27FC236}">
                <a16:creationId xmlns:a16="http://schemas.microsoft.com/office/drawing/2014/main" id="{AD77F3A8-9C14-AC30-E5EE-FEA31D11E2FB}"/>
              </a:ext>
            </a:extLst>
          </p:cNvPr>
          <p:cNvPicPr>
            <a:picLocks noChangeAspect="1"/>
          </p:cNvPicPr>
          <p:nvPr/>
        </p:nvPicPr>
        <p:blipFill>
          <a:blip r:embed="rId2"/>
          <a:stretch>
            <a:fillRect/>
          </a:stretch>
        </p:blipFill>
        <p:spPr>
          <a:xfrm>
            <a:off x="4190152" y="123567"/>
            <a:ext cx="6095620" cy="6610865"/>
          </a:xfrm>
          <a:prstGeom prst="rect">
            <a:avLst/>
          </a:prstGeom>
        </p:spPr>
      </p:pic>
    </p:spTree>
    <p:extLst>
      <p:ext uri="{BB962C8B-B14F-4D97-AF65-F5344CB8AC3E}">
        <p14:creationId xmlns:p14="http://schemas.microsoft.com/office/powerpoint/2010/main" val="2308042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Immagine 11">
            <a:hlinkClick r:id="rId2" action="ppaction://hlinkfile"/>
            <a:extLst>
              <a:ext uri="{FF2B5EF4-FFF2-40B4-BE49-F238E27FC236}">
                <a16:creationId xmlns:a16="http://schemas.microsoft.com/office/drawing/2014/main" id="{66A130C7-C8A5-5DE3-C8C7-5B75D309CE6F}"/>
              </a:ext>
            </a:extLst>
          </p:cNvPr>
          <p:cNvPicPr>
            <a:picLocks noChangeAspect="1"/>
          </p:cNvPicPr>
          <p:nvPr/>
        </p:nvPicPr>
        <p:blipFill>
          <a:blip r:embed="rId3"/>
          <a:stretch>
            <a:fillRect/>
          </a:stretch>
        </p:blipFill>
        <p:spPr>
          <a:xfrm>
            <a:off x="2604621" y="1401904"/>
            <a:ext cx="7635902" cy="4054191"/>
          </a:xfrm>
          <a:prstGeom prst="rect">
            <a:avLst/>
          </a:prstGeom>
        </p:spPr>
      </p:pic>
    </p:spTree>
    <p:extLst>
      <p:ext uri="{BB962C8B-B14F-4D97-AF65-F5344CB8AC3E}">
        <p14:creationId xmlns:p14="http://schemas.microsoft.com/office/powerpoint/2010/main" val="1355382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Immagine 1" descr="Immagine che contiene diagramma&#10;&#10;Descrizione generata automaticamente">
            <a:hlinkClick r:id="rId2" action="ppaction://hlinkfile"/>
            <a:extLst>
              <a:ext uri="{FF2B5EF4-FFF2-40B4-BE49-F238E27FC236}">
                <a16:creationId xmlns:a16="http://schemas.microsoft.com/office/drawing/2014/main" id="{30BF292C-1FEE-FD61-9D44-01B19DB4B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9768" y="52996"/>
            <a:ext cx="4712463" cy="6805004"/>
          </a:xfrm>
          <a:prstGeom prst="rect">
            <a:avLst/>
          </a:prstGeom>
          <a:ln w="9525">
            <a:noFill/>
          </a:ln>
        </p:spPr>
      </p:pic>
    </p:spTree>
    <p:extLst>
      <p:ext uri="{BB962C8B-B14F-4D97-AF65-F5344CB8AC3E}">
        <p14:creationId xmlns:p14="http://schemas.microsoft.com/office/powerpoint/2010/main" val="417649942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TM10001115[[fn=Pacco]]</Template>
  <TotalTime>1430</TotalTime>
  <Words>95</Words>
  <Application>Microsoft Office PowerPoint</Application>
  <PresentationFormat>Widescreen</PresentationFormat>
  <Paragraphs>10</Paragraphs>
  <Slides>6</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6</vt:i4>
      </vt:variant>
    </vt:vector>
  </HeadingPairs>
  <TitlesOfParts>
    <vt:vector size="10" baseType="lpstr">
      <vt:lpstr>Arial</vt:lpstr>
      <vt:lpstr>Calibri</vt:lpstr>
      <vt:lpstr>Calibri Light</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Valentina Moretti</dc:creator>
  <cp:lastModifiedBy>Valentina Moretti</cp:lastModifiedBy>
  <cp:revision>6</cp:revision>
  <dcterms:created xsi:type="dcterms:W3CDTF">2023-04-08T09:11:40Z</dcterms:created>
  <dcterms:modified xsi:type="dcterms:W3CDTF">2023-04-13T12:49:18Z</dcterms:modified>
</cp:coreProperties>
</file>