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AA19-9B58-2345-A702-B63AC25A26C3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BEA2-B89C-3141-A37C-E83F60EA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68F95A-B011-5743-AEEA-F78202C3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1348C-4159-1940-A672-6C97A16F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D5CE8-C3DF-644E-BB5B-7ADBFDA7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D42BF-AFD4-C949-AE64-BCE4C32AD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66DC92-0790-7446-BCE6-370FFA677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242D15-52B9-E248-820A-BA5026620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1" y="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431513-8473-AE42-BC50-384D8962E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8B0319-115B-1946-A56B-F87E0A038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9E36F7-9491-4C49-A1B6-A50D8197ED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7D5E934-6290-C54E-A6CD-4B8B3B22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CB42D0-DCED-AB48-95AA-E1F72702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8215"/>
            <a:ext cx="3048000" cy="228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58069F-7543-3440-A347-BD79FE452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30"/>
            <a:ext cx="3048000" cy="228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2EFA575-B047-C94B-AE26-47BC146B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80493"/>
            <a:ext cx="3048000" cy="228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4A8558-7A4D-124F-879C-B3B29639B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6493"/>
            <a:ext cx="3048000" cy="2286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EB975E2-9681-1744-9C83-901403D0A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06D5CE-C029-CB4A-94CC-F3B8FCDA0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5196EED-8D3F-9743-9D94-52BF3D590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4472354"/>
            <a:ext cx="3048000" cy="2286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06D8A5-EFA9-0347-8A32-6F63B24AEA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4103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1</cp:revision>
  <dcterms:created xsi:type="dcterms:W3CDTF">2019-11-12T15:45:40Z</dcterms:created>
  <dcterms:modified xsi:type="dcterms:W3CDTF">2019-11-12T15:52:42Z</dcterms:modified>
</cp:coreProperties>
</file>