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3"/>
    <p:restoredTop sz="94728"/>
  </p:normalViewPr>
  <p:slideViewPr>
    <p:cSldViewPr snapToGrid="0" snapToObjects="1">
      <p:cViewPr varScale="1">
        <p:scale>
          <a:sx n="167" d="100"/>
          <a:sy n="167" d="100"/>
        </p:scale>
        <p:origin x="17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8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5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3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1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5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1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C3A829-18CE-0840-9383-CCDAA4D51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3048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97D76-81BD-9A4E-9324-574792C2B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2000"/>
            <a:ext cx="3048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5AD12-57E3-C04C-81C2-B272D6847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048000" cy="228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C0B6C7-E6B8-C544-9100-45D04B8BB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2286000"/>
            <a:ext cx="3048000" cy="228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2C35F4F-EA9A-ED43-8812-117813401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4572000"/>
            <a:ext cx="3048000" cy="2286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1CEE2F-049B-6C40-98E2-5E3AD70AD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0"/>
            <a:ext cx="3048000" cy="2286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01E1320-FDEB-6F42-A8DE-57A5222BD4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286000"/>
            <a:ext cx="3048000" cy="2286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145AB25-3563-004B-80CC-A7F9A830EC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572000"/>
            <a:ext cx="3048000" cy="2286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A2A50E7-2CB8-D748-A930-0616BB0AE6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1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B3ED2F-D47F-5046-9291-64C3D6E2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6000"/>
            <a:ext cx="304800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9D1CF-F5F8-7048-AA1F-D24159005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2000"/>
            <a:ext cx="30480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5C5A6-D0CC-DA45-8754-C0B2F60CB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3048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89402-A467-494C-A37F-415823257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99" y="2293620"/>
            <a:ext cx="30480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146BBE-5C27-A645-85C0-3FE9E7FAFE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1" y="4572000"/>
            <a:ext cx="3048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F00387-A122-9841-A3FA-78B34B242D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1" y="0"/>
            <a:ext cx="30480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E28D83-1A1A-C742-8526-E95092EAED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286000"/>
            <a:ext cx="3048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58FD71-F770-5645-93D6-1006D5EB58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572000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489BEA-D4AA-0447-B94B-148B09E3FF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8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Macintosh PowerPoint</Application>
  <PresentationFormat>Letter Paper (8.5x11 in)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Wu-Jung Lee</dc:creator>
  <cp:lastModifiedBy>Wu-Jung Lee</cp:lastModifiedBy>
  <cp:revision>4</cp:revision>
  <dcterms:created xsi:type="dcterms:W3CDTF">2019-11-12T16:14:49Z</dcterms:created>
  <dcterms:modified xsi:type="dcterms:W3CDTF">2019-11-12T16:32:32Z</dcterms:modified>
</cp:coreProperties>
</file>