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7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EA5B-3C37-0845-994D-5F595A0DF75B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6DB7-4C5E-E64D-9771-9CA16848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C54F-87C2-6B4A-AE2D-EB3867BC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649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AD75C-4BAD-244A-9144-3968BC53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15FFD-2F60-344B-9D7D-39F62B2E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6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C56805-2FEF-6B4F-B3D5-5CE8CBDF3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1" y="2306649"/>
            <a:ext cx="304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6F204E-9374-AC46-924E-AF348A0FD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4572000"/>
            <a:ext cx="3048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0BB8C3-4E4D-4F49-903D-EF0551ABA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2326"/>
            <a:ext cx="304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9A010F-2606-8F4C-B26C-103994E57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2" y="2306649"/>
            <a:ext cx="304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7780DE-DEDE-FB49-AE74-53E368944A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2" y="4572000"/>
            <a:ext cx="3048000" cy="228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505474-20C1-7A4D-95D8-6C35EDDC7E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2" y="232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9F1DB-E637-8345-8076-7788072A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2" y="2316031"/>
            <a:ext cx="3048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A4C0F8-C3B0-0742-BA83-7B679839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4572000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17DCB-ADBC-FE4A-882B-F496C3BB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11142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D6F79-A533-CC41-8D0D-8689A7E69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1" y="2316031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6FF75-F46A-CD46-B4F2-808FACE86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457200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7F070-F9DA-AC48-A438-3FB2A7528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11142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51482-7737-6F4B-A65C-C5F078D48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16031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D6E-32E4-5849-A6AA-316C42CB5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189EE-FBD5-6649-8F5B-AA8919608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1142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1</cp:revision>
  <dcterms:created xsi:type="dcterms:W3CDTF">2019-11-12T16:04:04Z</dcterms:created>
  <dcterms:modified xsi:type="dcterms:W3CDTF">2019-11-12T16:10:20Z</dcterms:modified>
</cp:coreProperties>
</file>