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3"/>
    <p:restoredTop sz="94728"/>
  </p:normalViewPr>
  <p:slideViewPr>
    <p:cSldViewPr snapToGrid="0" snapToObjects="1">
      <p:cViewPr>
        <p:scale>
          <a:sx n="179" d="100"/>
          <a:sy n="17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DA7974-773E-BE4D-98ED-04E72F14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5910"/>
            <a:ext cx="3048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36518-0536-2846-80EF-89C2514C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07618"/>
            <a:ext cx="3048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C2B2B-0404-5945-97C6-D955B6D9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3C13B-CD3C-E041-8735-D0C97D01F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85928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091F6-143A-2A45-AECF-4422A5478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475" y="4571964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B670C-5303-674E-9E71-7849B98FF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825" y="-24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67ABA-A019-9047-9025-15754A3A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762" y="228591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71B0D-E2F7-A442-9C1B-3D329A5E0E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71856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31D82-0307-874E-BC33-F6F75D3D0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9525" y="-72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AD1F30-CC0A-0241-9FE5-EDE8D74E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2285958"/>
            <a:ext cx="30480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4F710E-0EF5-4B45-A73F-68021973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4571916"/>
            <a:ext cx="304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2F8C9A-B1A7-1E4E-9463-BF21CA68C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" y="0"/>
            <a:ext cx="3048000" cy="228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B386DA-6D42-0E45-8B99-B293DFAF4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175" y="2285988"/>
            <a:ext cx="3048000" cy="2286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121A46-48C2-0647-A4D6-7FF43F441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175" y="4572000"/>
            <a:ext cx="3048000" cy="228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8DA6D8-2192-0648-8509-0C6EA414E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175" y="0"/>
            <a:ext cx="3048000" cy="2286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ACC59F5-7598-674C-B1D8-6F51C2D03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85992"/>
            <a:ext cx="3048000" cy="2286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CE757DA-5370-3240-B071-6048A976E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571996"/>
            <a:ext cx="3048000" cy="2286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7772E4E-2AE4-824B-AB98-B8D5DB2E54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9175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9</cp:revision>
  <dcterms:created xsi:type="dcterms:W3CDTF">2019-11-12T16:14:49Z</dcterms:created>
  <dcterms:modified xsi:type="dcterms:W3CDTF">2019-11-12T16:46:02Z</dcterms:modified>
</cp:coreProperties>
</file>