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3"/>
    <p:restoredTop sz="94728"/>
  </p:normalViewPr>
  <p:slideViewPr>
    <p:cSldViewPr snapToGrid="0" snapToObjects="1">
      <p:cViewPr varScale="1">
        <p:scale>
          <a:sx n="167" d="100"/>
          <a:sy n="167" d="100"/>
        </p:scale>
        <p:origin x="138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8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5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3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1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6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1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5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6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1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A0383B-BCD1-4D44-A858-A1205D8E7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5043"/>
            <a:ext cx="30480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C3283A-B581-2F4B-B4F4-2191ED412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2000"/>
            <a:ext cx="3048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CF8C16-084E-D449-816A-6483140D6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048000" cy="2286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8CD022-CE50-BA4F-A96A-3EA1CDB2A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460" y="2245043"/>
            <a:ext cx="3048000" cy="228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103723-9A61-1546-9781-53E19C746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5460" y="4572000"/>
            <a:ext cx="3048000" cy="228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24711D-E1B5-B848-918F-1B306DAC4A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5460" y="0"/>
            <a:ext cx="3048000" cy="2286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2C11F14-1E19-6241-95D9-041F37A8CB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920" y="2245043"/>
            <a:ext cx="3048000" cy="2286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39EE9CF-1F06-6D45-AACB-3B8FE3B128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0920" y="4572000"/>
            <a:ext cx="3048000" cy="2286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2E7CFC3-3B5F-4847-A893-214BE22CBB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0920" y="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50DC95-7B4E-E946-8671-89E60DE7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0" y="2288858"/>
            <a:ext cx="3048000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539025-AE94-B84E-A7CF-A655C6A35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0" y="4572000"/>
            <a:ext cx="3048000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F7F4C4-9CB0-194E-B45D-7B619DAA3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0" y="0"/>
            <a:ext cx="3048000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3B6555-DC23-894A-AC82-B36D1E367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9745" y="2288858"/>
            <a:ext cx="30480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81DD1D-C172-2944-AAD9-5D7BAB04F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9745" y="4572000"/>
            <a:ext cx="30480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343F67-073B-464C-B749-152668B7F8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9745" y="0"/>
            <a:ext cx="3048000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E804EA-F57A-3A45-9D85-64ACB344DB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809" y="2288858"/>
            <a:ext cx="3048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68A4E8-BE20-894B-A5CA-A73A4E977C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809" y="4572000"/>
            <a:ext cx="3048000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BBFAE0-5D80-BC41-AA30-702EC847CB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809" y="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8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Macintosh PowerPoint</Application>
  <PresentationFormat>Letter Paper (8.5x11 in)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Wu-Jung Lee</dc:creator>
  <cp:lastModifiedBy>Wu-Jung Lee</cp:lastModifiedBy>
  <cp:revision>2</cp:revision>
  <dcterms:created xsi:type="dcterms:W3CDTF">2019-11-12T16:14:49Z</dcterms:created>
  <dcterms:modified xsi:type="dcterms:W3CDTF">2019-11-12T16:27:22Z</dcterms:modified>
</cp:coreProperties>
</file>