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3"/>
    <p:restoredTop sz="94728"/>
  </p:normalViewPr>
  <p:slideViewPr>
    <p:cSldViewPr snapToGrid="0" snapToObjects="1">
      <p:cViewPr>
        <p:scale>
          <a:sx n="179" d="100"/>
          <a:sy n="17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1A4F3-479E-8D40-857D-0F38D2D9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98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6F24D-BB12-B249-9ECF-5210142D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" y="457200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6397B-4A1C-0845-8C13-5DEEEF1C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7556DA-0D48-E14B-B287-509AE9B65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2" y="2285998"/>
            <a:ext cx="30480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4C1B8A-298D-A041-8EA3-3FB567198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2" y="4572000"/>
            <a:ext cx="304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211508-37A8-6041-9C29-5D7F44E5A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-2"/>
            <a:ext cx="3048000" cy="228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0736A0-BD03-924A-8855-8C7976168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A41649-7064-9A4C-9C5B-35C900FD6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6" y="4572000"/>
            <a:ext cx="3048000" cy="228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F163A-1560-F84A-AD3F-925C393AB6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-2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86D9D-64BB-454E-90D4-13F1A280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5998"/>
            <a:ext cx="3048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034647-0E76-DD49-9F25-F712D380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5A39D1-2D63-874B-A0D1-1426F34C6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35898-2A2D-8C47-926A-FBA5EEF42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84" y="2285997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547B4-4753-F84E-B04C-B4F52889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2" y="4571998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D59E5-6C0E-2142-BC77-95C1AFA1F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0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EFDCB-C339-4E41-A541-1AA9666F6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" y="2285998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4F877-7BBC-2E4F-93E1-C415451CD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7" y="457200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D7D0E-C496-A04D-96F8-7B071049F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8</cp:revision>
  <dcterms:created xsi:type="dcterms:W3CDTF">2019-11-12T16:14:49Z</dcterms:created>
  <dcterms:modified xsi:type="dcterms:W3CDTF">2019-11-12T16:42:36Z</dcterms:modified>
</cp:coreProperties>
</file>