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3"/>
    <p:restoredTop sz="94728"/>
  </p:normalViewPr>
  <p:slideViewPr>
    <p:cSldViewPr snapToGrid="0" snapToObjects="1">
      <p:cViewPr varScale="1">
        <p:scale>
          <a:sx n="209" d="100"/>
          <a:sy n="209" d="100"/>
        </p:scale>
        <p:origin x="18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8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0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5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5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3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1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6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6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1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5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6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43D85-3106-2740-9FB0-CF81038A4F87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53ED4-94A5-8B4A-A1A4-50EDF23A3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16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83B24E-2231-B946-AF8A-260271B30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3048000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984A1A-EC10-2E46-9AC8-97368C509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72000"/>
            <a:ext cx="3048000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BD293A-94BF-A142-8BBD-B8FEEA02A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048000" cy="2286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A0DFCC5-69D2-2B46-B92F-1B4287E342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2286000"/>
            <a:ext cx="3048000" cy="2286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F33D101-434A-C64B-BDC2-BC23840C48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0" y="4572000"/>
            <a:ext cx="3048000" cy="2286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A458033-EAC3-2242-A60E-62302D5784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0" y="0"/>
            <a:ext cx="3048000" cy="22860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D7A840B-968A-3840-B0BB-2F43C63056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2286000"/>
            <a:ext cx="3048000" cy="2286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C02D45C-8B72-4249-AC97-AE75C45F35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4572000"/>
            <a:ext cx="3048000" cy="22860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853F97F-4212-9E4E-9AD5-6DEF99D79E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0" y="0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5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0164EB-8664-4949-A123-4F5C05649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286000"/>
            <a:ext cx="3048000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62F8D9-E5AB-E141-AB7B-FB060F1C7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4572000"/>
            <a:ext cx="3048000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D85A7C-BE79-3141-B4BB-EBD860597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0"/>
            <a:ext cx="3048000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21D549-5CB0-ED4E-BE9E-A86AF935FC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286000"/>
            <a:ext cx="3048000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21E208-472C-E146-A10B-0A96DA64C1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572000"/>
            <a:ext cx="3048000" cy="228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FA7E81-036A-5347-8FD2-3A6C90B4C0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3048000" cy="228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D4F275-92BD-3441-9A6D-7AD0F4A484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2286000"/>
            <a:ext cx="3048000" cy="2286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D506EF-B6DC-4B47-AD74-5A879BFFF6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4572000"/>
            <a:ext cx="3048000" cy="228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97CFEB-0CAF-F040-AB2A-2AAAF8E142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0" y="0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17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0</Words>
  <Application>Microsoft Macintosh PowerPoint</Application>
  <PresentationFormat>Letter Paper (8.5x11 in)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Wu-Jung Lee</dc:creator>
  <cp:lastModifiedBy>Wu-Jung Lee</cp:lastModifiedBy>
  <cp:revision>6</cp:revision>
  <dcterms:created xsi:type="dcterms:W3CDTF">2019-11-12T16:14:49Z</dcterms:created>
  <dcterms:modified xsi:type="dcterms:W3CDTF">2019-11-12T16:36:10Z</dcterms:modified>
</cp:coreProperties>
</file>