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3"/>
    <p:restoredTop sz="94728"/>
  </p:normalViewPr>
  <p:slideViewPr>
    <p:cSldViewPr snapToGrid="0" snapToObjects="1">
      <p:cViewPr>
        <p:scale>
          <a:sx n="179" d="100"/>
          <a:sy n="17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F07A8-F893-BF48-8AC4-6D2346C9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995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F42FD-5AA7-204C-9878-C0474CAA1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1998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4F598-18DB-6342-9465-9B464A559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-5"/>
            <a:ext cx="3048000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736F29-9C91-B14F-82DB-39B87C97D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85998"/>
            <a:ext cx="3048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086402-155C-3F44-B9D2-20BFC17BB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1" y="4572000"/>
            <a:ext cx="3048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DF36D9-9833-9146-BFCE-116C24C23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1" y="-3"/>
            <a:ext cx="3048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23A6BF-F493-0840-817B-FDCA4B739F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8" y="2285998"/>
            <a:ext cx="304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523C3CD-0846-B04D-9738-FDEBEC1F7C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4571999"/>
            <a:ext cx="3048000" cy="228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BBFA49-B0E3-AA49-A379-DBF49F1FCD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-1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5C7BA-62AE-9945-BC0E-B888E8D8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1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13907-1EB5-A944-851E-B5128156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2001"/>
            <a:ext cx="3048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BA801-FDFE-9343-9638-E0433FA2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F98DC-D328-3043-BFF5-5CF2734C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6" y="2285998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C66A5-7BA0-F34C-8902-AFDCDA341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996" y="4571998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21EBD-919F-EE4C-A31C-2B896F1A0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1" y="-2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7E7F34-08FD-2541-87CD-B0C3679A3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" y="2285995"/>
            <a:ext cx="3048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89CC0-D72E-344E-A300-96F0C79FC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083BFA-DE22-E84B-AE4B-7D1E544009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Wu-Jung Lee</dc:creator>
  <cp:lastModifiedBy>Wu-Jung Lee</cp:lastModifiedBy>
  <cp:revision>7</cp:revision>
  <dcterms:created xsi:type="dcterms:W3CDTF">2019-11-12T16:14:49Z</dcterms:created>
  <dcterms:modified xsi:type="dcterms:W3CDTF">2019-11-12T16:39:54Z</dcterms:modified>
</cp:coreProperties>
</file>