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7559675" cy="106918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21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Google Shape;86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Google Shape;91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6"/>
          <p:cNvSpPr txBox="1"/>
          <p:nvPr>
            <p:ph idx="4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Google Shape;109;p26"/>
          <p:cNvSpPr txBox="1"/>
          <p:nvPr>
            <p:ph idx="6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743920" y="756720"/>
            <a:ext cx="1080720" cy="112392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4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" name="Google Shape;7;p1"/>
          <p:cNvSpPr/>
          <p:nvPr/>
        </p:nvSpPr>
        <p:spPr>
          <a:xfrm rot="10800000">
            <a:off x="5319360" y="3267720"/>
            <a:ext cx="1080720" cy="112392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4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5045760"/>
            <a:ext cx="9142920" cy="968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3044880" y="1444320"/>
            <a:ext cx="30535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Ingeniería en Software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3044880" y="3116520"/>
            <a:ext cx="305352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1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Depuración.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BreakPoint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6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Esto se hace colocando una instrucción especial en la línea que queremos que se detenga la ejecución: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Inserta la siguiente línea donde quieres que salte el depurador: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import pdb; pdb.set_trace()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Comandos mas comunes PDB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7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1" i="0" lang="es-A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(next) ejecuta el código mostrado y salta a la siguiente línea de tu archivo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440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1" i="0" lang="es-A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 (step) te mostrará paso a paso el camino recorrido hasta poder ejecutar la siguiente línea de tu archivo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440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1" i="0" lang="es-A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(continue) ejecuta el archivo hasta encontrar un breakpoint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440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1" i="0" lang="es-A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 (quit) abandonar el debugger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Ipython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8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IPython es un shell interactivo que añade funcionalidades extra al modo interactivo incluido con Python, como resaltado de líneas y errores mediante colores, una sintaxis adicional para el shell, autocompletado mediante tabulador de variables, módulos y atributos; entre otras funcionalidades.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720" y="2602440"/>
            <a:ext cx="3284280" cy="227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Ipdb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9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Así como existe ipython existe ipdb que nos simplifica el trabajo.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instalar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1" i="1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pip install ipdb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ejecutar la forma más utilizada es como break point: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1" i="1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import ipdb; ipdb.set_trace()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https://pypi.python.org/pypi/ipdb/0.3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Algunas herramientas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0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type() -&gt; es una función de python que te devuelve el tipo de la variable, es muy utilizado para saber si algo que me devuelve una función es del tipo que yo necesito.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!help(funcion) -&gt; nos muestra documentación de la función.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ctrl+d  o quit() o q -&gt; Salir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Práctico.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1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Vamos a tomar el código pdb-script.py y agregar un breakpoint con ipdb al después del ‘if __name__ == “__main__:”’ y empezar a analizar que va pasando en el código paso a paso.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Miremos las variables y si nos tira un error. Hay que corregirlo y continuar ejecución. (o sea modifiquemos el código para que ande)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Usemos type(), !help(sum).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Miremos cómo cambian los valores de las variables.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Usemos n (next para avanzar)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Usemos s (para entrar dentro de la función)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Repaso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Qué es un control de versiones?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Qué es git? cuál es la operación básica? Cuál es la diferencia entre repositorio local y remoto?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Qué son las branches?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Qué es merge?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Qué es git flow?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Objetivos.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Entender la importancia de por qué es necesario el debugging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Aprender a usar el debugger de python.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Profundizar el concepto de variables y funciones.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Depuración o Debugging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0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Depuración de programas</a:t>
            </a: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 el</a:t>
            </a:r>
            <a:r>
              <a:rPr b="1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proceso de identificar y corregir errores</a:t>
            </a: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programación. En inglés se le conoce como debugging, es que se asemeja a la eliminación de bichos (bugs), manera en que se conoce informalmente a los errores de programación.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Depuración o Debugging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1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Depurar </a:t>
            </a: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consiste en seguir el flujo de un programa a medida que se ejecuta, de forma que podemos monitorear qué es lo que está sucediendo en cada momento. Es un método muy efectivo para encontrar fallos, porque: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44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0" i="0" lang="es-A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Permite detener momentáneamente la ejecución del programa usando puntos de ruptura (breakpoints).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0" i="0" lang="es-A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Permite examinar en cada momento las variables que se están utilizando (no necesitas llenar tu código de print).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0" i="0" lang="es-A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Permite cambiar el valor de una variable mientras está detenida la ejecución.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PDB - Python Debugger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depurador python, pdb: http://docs.python.org/library/pdb.html, te permite inspeccionar tu código de forma interactiva.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 permite: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44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0" i="0" lang="es-A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 el código fuente.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0" i="0" lang="es-A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Ir hacia arriba y hacia abajo del punto donde se ha producido un error.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0" i="0" lang="es-A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Inspeccionar valores de variables.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0" i="0" lang="es-A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Modificar valores de variables.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4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0" i="0" lang="es-A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Establecer breakpoints (punto de parada del proceso).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Invocando al depurador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3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Formas de lanzar el depurador: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Postmortem, lanza el depurador después de que se hayan producido errores.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Lanza el módulo con el depurador.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AutoNum type="arabicPeriod"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Llama al depurador desde dentro del módulo.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Postmorten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4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Esto quiere decir que el depurador se ejecutará cuando algun error detenga el flujo de ejecución.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eso usamos: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python -m pdb myscript.py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Paso a Paso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5"/>
          <p:cNvSpPr/>
          <p:nvPr/>
        </p:nvSpPr>
        <p:spPr>
          <a:xfrm>
            <a:off x="311760" y="1225080"/>
            <a:ext cx="8519400" cy="3353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primero ejecutamos: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$python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 después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1" i="0" lang="es-AR" sz="1150" u="none" cap="none" strike="noStrike">
                <a:solidFill>
                  <a:srgbClr val="C65D09"/>
                </a:solidFill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b="1" i="0" lang="es-AR" sz="1150" u="none" cap="none" strike="noStrike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b="0" i="0" lang="es-AR" sz="115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s-AR" sz="1150" u="none" cap="none" strike="noStrike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pdb</a:t>
            </a:r>
            <a:br>
              <a:rPr b="0" i="0" lang="es-A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1150" u="none" cap="none" strike="noStrike">
                <a:solidFill>
                  <a:srgbClr val="C65D09"/>
                </a:solidFill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b="1" i="0" lang="es-AR" sz="1150" u="none" cap="none" strike="noStrike">
                <a:solidFill>
                  <a:srgbClr val="00702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b="0" i="0" lang="es-AR" sz="115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s-AR" sz="1150" u="none" cap="none" strike="noStrike">
                <a:solidFill>
                  <a:srgbClr val="0E84B5"/>
                </a:solidFill>
                <a:latin typeface="Verdana"/>
                <a:ea typeface="Verdana"/>
                <a:cs typeface="Verdana"/>
                <a:sym typeface="Verdana"/>
              </a:rPr>
              <a:t>mymodule</a:t>
            </a:r>
            <a:br>
              <a:rPr b="0" i="0" lang="es-A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1150" u="none" cap="none" strike="noStrike">
                <a:solidFill>
                  <a:srgbClr val="C65D09"/>
                </a:solidFill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b="0" i="0" lang="es-AR" sz="115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pdb</a:t>
            </a:r>
            <a:r>
              <a:rPr b="0" i="0" lang="es-AR" sz="115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0" i="0" lang="es-AR" sz="115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run(</a:t>
            </a:r>
            <a:r>
              <a:rPr b="0" i="0" lang="es-AR" sz="1150" u="none" cap="none" strike="noStrike">
                <a:solidFill>
                  <a:srgbClr val="4070A0"/>
                </a:solidFill>
                <a:latin typeface="Verdana"/>
                <a:ea typeface="Verdana"/>
                <a:cs typeface="Verdana"/>
                <a:sym typeface="Verdana"/>
              </a:rPr>
              <a:t>'mymodule.test()'</a:t>
            </a:r>
            <a:r>
              <a:rPr b="0" i="0" lang="es-AR" sz="115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b="0" i="0" sz="11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 podremos avanzar punto a punto a través de la ejecución del código.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