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8.png" ContentType="image/png"/>
  <Override PartName="/ppt/media/image1.jpeg" ContentType="image/jpeg"/>
  <Override PartName="/ppt/media/image11.png" ContentType="image/png"/>
  <Override PartName="/ppt/media/image3.jpeg" ContentType="image/jpeg"/>
  <Override PartName="/ppt/media/image4.png" ContentType="image/pn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480800" y="551556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</a:t>
            </a:r>
            <a:r>
              <a:rPr b="0" lang="es-AR" sz="4400" spc="-1" strike="noStrike">
                <a:latin typeface="Arial"/>
              </a:rPr>
              <a:t>editar el </a:t>
            </a:r>
            <a:r>
              <a:rPr b="0" lang="es-AR" sz="4400" spc="-1" strike="noStrike">
                <a:latin typeface="Arial"/>
              </a:rPr>
              <a:t>formato del </a:t>
            </a:r>
            <a:r>
              <a:rPr b="0" lang="es-AR" sz="4400" spc="-1" strike="noStrike">
                <a:latin typeface="Arial"/>
              </a:rPr>
              <a:t>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flipH="1">
            <a:off x="7594560" y="46008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eeece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 flipH="1" rot="10800000">
            <a:off x="2627280" y="805608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eeece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4880" y="1444320"/>
            <a:ext cx="305316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en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044880" y="3116520"/>
            <a:ext cx="3053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Metodologías Ágiles - Scrum</a:t>
            </a:r>
            <a:endParaRPr b="0" lang="es-A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Principios de Diseño.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Solo cubrir requerimientos actuales.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Mantenerse Simple.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Refactorizar el diseño siempre y cuando sea posible.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utiliza herramientas como las tarjetas CRC (Clases, Responsabilidades y Colaboradores)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Principio de Codificación.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cliente debe estar disponible.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deben acordar el uso de normas de codificación comunes al equipo, preferiblemente bajo algún estándar. PEP8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Uso de TDD (Desarrollo guiado por pruebas). Hacer las pruebas unitarias antes de programar.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Utilizar programación de a pares.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Utilizar integración Continua.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Principio de Pruebas.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Todo el código debe tener pruebas unitarias.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Para añadir un módulo al código este debe pasar las pruebas.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realizan pruebas de aceptación antes de cada entrega.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SCRUM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focaliza en la entrega del mayor valor </a:t>
            </a:r>
            <a:br/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 negocio.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equipo de auto-organiza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para entregar la funcionalidad de mayor prioridad.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separa el tiempo de desarrollos en Sprints.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plantea entregas cada x Sprints.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Hay reuniones diarias, reuniones para planificar y reuniones para revisar lo realizado.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definen los requerimientos como historias de usuarios y dentro del sprint se dividen en tareas.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46" name="Shape 137" descr=""/>
          <p:cNvPicPr/>
          <p:nvPr/>
        </p:nvPicPr>
        <p:blipFill>
          <a:blip r:embed="rId1"/>
          <a:stretch/>
        </p:blipFill>
        <p:spPr>
          <a:xfrm>
            <a:off x="6121080" y="131400"/>
            <a:ext cx="2612160" cy="135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SCRUM.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48" name="Shape 143" descr=""/>
          <p:cNvPicPr/>
          <p:nvPr/>
        </p:nvPicPr>
        <p:blipFill>
          <a:blip r:embed="rId1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SPRINT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incrementos de llaman Sprints.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Tienen tiempo fijo.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realizan las tareas habituales de desarrollo, diseño, codificación y pruebas.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toman un conjunto de historias, las que creamos las más prioritarias y podamos cumplir en ese tiempo. (Sprint backlog)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Durante un sprint no se pueden cambiar ningún requerimiento de los elegidos, los externos si.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51" name="Shape 150" descr=""/>
          <p:cNvPicPr/>
          <p:nvPr/>
        </p:nvPicPr>
        <p:blipFill>
          <a:blip r:embed="rId1"/>
          <a:srcRect l="49447" t="0" r="21880" b="0"/>
          <a:stretch/>
        </p:blipFill>
        <p:spPr>
          <a:xfrm>
            <a:off x="6947640" y="316080"/>
            <a:ext cx="116424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Historias de usuario.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Están escritos desde la perspectiva del cliente.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debe especificar que es lo que va a hacer nuestro software.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pienso como una historia de un usuario haciendo una sola cosa.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se detallan aspectos técnicos, para eso están las tareas. O se deben expresarse en el lenguaje del cliente.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54" name="Shape 157" descr=""/>
          <p:cNvPicPr/>
          <p:nvPr/>
        </p:nvPicPr>
        <p:blipFill>
          <a:blip r:embed="rId1"/>
          <a:srcRect l="15283" t="28241" r="15638" b="16094"/>
          <a:stretch/>
        </p:blipFill>
        <p:spPr>
          <a:xfrm>
            <a:off x="5546160" y="3088800"/>
            <a:ext cx="2295360" cy="138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Historia de usuario.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Como… Me gustaría.. porque/así</a:t>
            </a:r>
            <a:endParaRPr b="0" lang="es-AR" sz="1800" spc="-1" strike="noStrike">
              <a:latin typeface="Arial"/>
            </a:endParaRPr>
          </a:p>
        </p:txBody>
      </p:sp>
      <p:graphicFrame>
        <p:nvGraphicFramePr>
          <p:cNvPr id="157" name="Table 3"/>
          <p:cNvGraphicFramePr/>
          <p:nvPr/>
        </p:nvGraphicFramePr>
        <p:xfrm>
          <a:off x="952560" y="2000160"/>
          <a:ext cx="6473880" cy="2143440"/>
        </p:xfrm>
        <a:graphic>
          <a:graphicData uri="http://schemas.openxmlformats.org/drawingml/2006/table">
            <a:tbl>
              <a:tblPr/>
              <a:tblGrid>
                <a:gridCol w="3237120"/>
                <a:gridCol w="3237120"/>
              </a:tblGrid>
              <a:tr h="527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Título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Agregar notas de alumnos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897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Descripción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Como profesor me gustaría poder agregar las notas de mis alumnos porque asi quedarian resguardas.  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Estimación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Marco de Scrum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225080"/>
            <a:ext cx="2376720" cy="335268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Roles: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Product Owner.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Scrum Master.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Equipo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80240" y="1225080"/>
            <a:ext cx="2376720" cy="33526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Reuniones: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Planificación.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Revisión.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Retrospectiva.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➔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Diaria.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191640" y="1225080"/>
            <a:ext cx="2376720" cy="335268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Artefactos: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Product backlog.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Sprint Backlog.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Burndown Charts.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Roles</a:t>
            </a:r>
            <a:endParaRPr b="0" lang="es-AR" sz="4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Repaso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Respondamos 3 min.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¿Qué es el Proceso de desarrollo de software?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¿Cuales son las 4 actividades que lo engloban?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¿Cuales son los 3 modelos?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¿Estrategias para enfrentar el cambio?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Product Owner (Dueño del Producto)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Define la Funcionalidad.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Define Fecha de entrega y contenido.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Ajusta la funcionalidad y prioridad en cada sprint.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Acepta o Rechaza el trabajo.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Nuevo enfoque, no necesariamente de la empresa contratante, puede ser un experto en el tema propio de la empresa.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Trata con el mundo externo.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65" name="Shape 184" descr=""/>
          <p:cNvPicPr/>
          <p:nvPr/>
        </p:nvPicPr>
        <p:blipFill>
          <a:blip r:embed="rId1"/>
          <a:stretch/>
        </p:blipFill>
        <p:spPr>
          <a:xfrm>
            <a:off x="6957360" y="316080"/>
            <a:ext cx="1662120" cy="19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Scrum Master.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Administra el proyecto.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Cuida las prácticas de Scrum.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Elimina impedimentos.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Permite la cooperación de todos los roles con el equipo.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Lleva las métricas del equipo.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Evita interferencia externas.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68" name="Shape 191" descr=""/>
          <p:cNvPicPr/>
          <p:nvPr/>
        </p:nvPicPr>
        <p:blipFill>
          <a:blip r:embed="rId1"/>
          <a:stretch/>
        </p:blipFill>
        <p:spPr>
          <a:xfrm>
            <a:off x="6984000" y="1440000"/>
            <a:ext cx="1855800" cy="24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Equipo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Entre 3 y 10 personas.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Multifuncional.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auto organizan.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deberán poseer títulos ni jerarquía.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Solo se pueden cambiar o agregar antes de comenzar un sprint.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Supone que los miembros del equipo conocen y manejan las mejores prácticas de Ing. en Soft.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71" name="Shape 198" descr=""/>
          <p:cNvPicPr/>
          <p:nvPr/>
        </p:nvPicPr>
        <p:blipFill>
          <a:blip r:embed="rId1"/>
          <a:stretch/>
        </p:blipFill>
        <p:spPr>
          <a:xfrm>
            <a:off x="5535720" y="384480"/>
            <a:ext cx="3027600" cy="151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Organización del Equipo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73" name="Shape 204" descr=""/>
          <p:cNvPicPr/>
          <p:nvPr/>
        </p:nvPicPr>
        <p:blipFill>
          <a:blip r:embed="rId1"/>
          <a:stretch/>
        </p:blipFill>
        <p:spPr>
          <a:xfrm>
            <a:off x="1865160" y="1436760"/>
            <a:ext cx="5107320" cy="323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Reuniones</a:t>
            </a:r>
            <a:endParaRPr b="0" lang="es-AR" sz="4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Planificación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define un objetivo del sprint.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seleccionan las historias de usuarios, según prioridad y estimación.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desglosan las historias en tareas y se intenta predecir tiempo de duración.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las agregan al Sprint backlog.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Diaria.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15 minutos toda la reunión.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Al principio del dia.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utilizan técnicas, como estar parado, arrodillado o cualquier posición incómoda para no demorar.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Solo para los miembros del equipo.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Solo deben responder 3 preguntas: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¿Que hice ayer?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¿Que voy a hacer hoy?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¿Tengo algo que me impida avanzar?</a:t>
            </a: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Progreso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Durante el sprint cada integrante va tomando una tarea cada vez que finalizo una.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81" name="Shape 228" descr=""/>
          <p:cNvPicPr/>
          <p:nvPr/>
        </p:nvPicPr>
        <p:blipFill>
          <a:blip r:embed="rId1"/>
          <a:srcRect l="20159" t="0" r="0" b="0"/>
          <a:stretch/>
        </p:blipFill>
        <p:spPr>
          <a:xfrm>
            <a:off x="1121760" y="2059560"/>
            <a:ext cx="7299000" cy="27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Revisión.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presenta al final del sprint.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Más que todo demostracion de lo que se hizo.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Sin filminas.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Participan todos.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presenta lo que se logró.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Retrospectiva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Que funcionó y que no.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Duración media entre 30 y 40 min.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realiza un análisis no solo de las tareas sino del equipo.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Varias alternativas, se puede utilizar para consultar distintas cosas como: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¿Que me gustaría hacer?, ¿Que quiero para de hacer?, ¿Que quiero continuar haciendo?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¿Que estuvo bien?, ¿Que puedo mejorar?</a:t>
            </a:r>
            <a:endParaRPr b="0" lang="es-AR" sz="14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puede anotar en un papel y charlar.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Objetivos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Aprender sobre metodologías Ágiles.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Aprender sobre XP.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Aprender sobre SCRUM.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Artefactos.</a:t>
            </a:r>
            <a:endParaRPr b="0" lang="es-AR" sz="4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SCRUM.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88" name="Shape 251" descr=""/>
          <p:cNvPicPr/>
          <p:nvPr/>
        </p:nvPicPr>
        <p:blipFill>
          <a:blip r:embed="rId1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1928880" y="1902600"/>
            <a:ext cx="360" cy="7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Backlog del Producto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definen todas las historias de usuario. (todas pueden cambiar)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product owner les agrega prioridad basada en clientes y usuarios.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ordenan según prioridad.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media que se avanza con el proyecto el P.O. puede cambiar las historias de usuarios o las prioridades. Ojo solo en el backlog del producto!!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equipo puede agregar estimaciones y asi decidir cual va en el backlog del sprint.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SCRUM.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93" name="Shape 264" descr=""/>
          <p:cNvPicPr/>
          <p:nvPr/>
        </p:nvPicPr>
        <p:blipFill>
          <a:blip r:embed="rId1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3778920" y="1784520"/>
            <a:ext cx="360" cy="7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Sprint Backlog.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define un objetivo y se toman todas las historias que entren en el sprint que cumplan este objetivo.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pondera el sprint con un valor máximo de horas. Esto se calcula con las horas hombre del equipo.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seleccionan las posibles historias, se las dividen en tareas.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las tareas se las pondera en horas.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 granularidad de las tareas se define por un máximo de horas.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Sprint Backlog.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lleva la contabilidad de horas diarias consumidas.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  <p:graphicFrame>
        <p:nvGraphicFramePr>
          <p:cNvPr id="199" name="Table 3"/>
          <p:cNvGraphicFramePr/>
          <p:nvPr/>
        </p:nvGraphicFramePr>
        <p:xfrm>
          <a:off x="1589040" y="1993320"/>
          <a:ext cx="5841000" cy="2127600"/>
        </p:xfrm>
        <a:graphic>
          <a:graphicData uri="http://schemas.openxmlformats.org/drawingml/2006/table">
            <a:tbl>
              <a:tblPr/>
              <a:tblGrid>
                <a:gridCol w="1685160"/>
                <a:gridCol w="701280"/>
                <a:gridCol w="806040"/>
                <a:gridCol w="963720"/>
                <a:gridCol w="773280"/>
                <a:gridCol w="91188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Tareas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Lunes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Martes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Miércoles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Jueves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Viernes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ead3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Codificar landing Instituto.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Codificar tabla de notas.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1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Testear la tabla de notas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SCRUM.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01" name="Shape 284" descr=""/>
          <p:cNvPicPr/>
          <p:nvPr/>
        </p:nvPicPr>
        <p:blipFill>
          <a:blip r:embed="rId1"/>
          <a:stretch/>
        </p:blipFill>
        <p:spPr>
          <a:xfrm>
            <a:off x="1036440" y="1113840"/>
            <a:ext cx="6815160" cy="340668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7118280" y="1659960"/>
            <a:ext cx="360" cy="7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Sprint Burndown Chart.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04" name="Shape 291" descr=""/>
          <p:cNvPicPr/>
          <p:nvPr/>
        </p:nvPicPr>
        <p:blipFill>
          <a:blip r:embed="rId1"/>
          <a:stretch/>
        </p:blipFill>
        <p:spPr>
          <a:xfrm>
            <a:off x="1743120" y="1615320"/>
            <a:ext cx="5511600" cy="301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¿Que vimos?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vimos hoy?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es un sprint?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hace el Product Owner?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❖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¿Que diferencia hay entre una historia de usuario y una tarea?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Práctico</a:t>
            </a:r>
            <a:br/>
            <a:endParaRPr b="0" lang="es-AR" sz="42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Métodos Dirigidos por un plan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Actualidad.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 un ambiente tan competitivo no poder </a:t>
            </a: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pivotar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es una gran desventaja.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se puede demorar en tener un sistema usable.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 se pueden lograr generar requerimientos estables.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 demora puede significar que al finalizar el sistema, la razón por la que se lo creo ya muto.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costos no son aptos par sistemas pequeños o medianos.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Práctico.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Vamos a hacer nuestro propio Scrum.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Vamos a elegir un P.O. y un Scrum Master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 Profesor es su Cliente.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Vamos a usar linux todo por consola.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Vamos a crear carpetas y archivos.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2 sprints de 20 min.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Definir Historias de usuario y estimar complejidad.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Vamos a definir prioridades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Vamos a definir tareas.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73640" y="1806480"/>
            <a:ext cx="759528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 trabajar.</a:t>
            </a:r>
            <a:endParaRPr b="0" lang="es-AR" sz="4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Metodologías ágiles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28" name="Shape 87" descr=""/>
          <p:cNvPicPr/>
          <p:nvPr/>
        </p:nvPicPr>
        <p:blipFill>
          <a:blip r:embed="rId1"/>
          <a:stretch/>
        </p:blipFill>
        <p:spPr>
          <a:xfrm>
            <a:off x="2301120" y="1084320"/>
            <a:ext cx="4628880" cy="34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0840" y="792000"/>
            <a:ext cx="818280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Principios de las metodologías Ágiles</a:t>
            </a:r>
            <a:endParaRPr b="0" lang="es-AR" sz="4200" spc="-1" strike="noStrike"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768960" y="1147320"/>
          <a:ext cx="7238520" cy="369144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Principios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Descripción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19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Participación del Cliente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Estos deben intervenir en el proceso de desarrollo. Ofrecen y priorizan requerimientos.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Entrega Incremental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El cliente decide que se incluye en cada incremento.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Personas, no procesos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 deben aprovechar la habilidades del equipo. Deben acomodar su forma de trabajo.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Adoptar al cambio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Diseñar el sistema para adaptarse a cambios.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1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Mantener Simplicidad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Debemos eliminar la complejidad del sistema.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M. Ágiles-Ventajas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adapta a productos medianos y pequeños.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Sistemas a medida.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Simplifica cuando hay requerimientos no claros.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adapta a los cambios bruscos.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M. Ágiles - Desventajas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una irrealidad pretender que el cliente va a estar 100% involucrado con el software.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complejo conformar un equipo que se adapte a estas metodologías, tanto por dedicación como por conocimiento.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Definir las prioridades de los requerimientos es una tarea muy compleja.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Mantenerse simple es complejo.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Simplemente no se adapta al formato de grandes organizaciones: contratos, documentación, jerarquía ...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316080"/>
            <a:ext cx="85190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Extreme Programing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225080"/>
            <a:ext cx="85190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Una de las primeras en implementarse (2000).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Define los requerimientos como historias de usuario.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el predecesor de Scrum.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Define que el equipo hace de todo un poco todo el tiempo.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Define principios para cada una de las etapas del Proceso.</a:t>
            </a:r>
            <a:endParaRPr b="0" lang="es-AR" sz="1800" spc="-1" strike="noStrike">
              <a:latin typeface="Arial"/>
            </a:endParaRPr>
          </a:p>
          <a:p>
            <a:pPr marL="457200" indent="-34164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Define el uso de buenas prácticas: </a:t>
            </a:r>
            <a:endParaRPr b="0" lang="es-AR" sz="18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Integración continua.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Refactorización.</a:t>
            </a:r>
            <a:endParaRPr b="0" lang="es-AR" sz="1400" spc="-1" strike="noStrike">
              <a:latin typeface="Arial"/>
            </a:endParaRPr>
          </a:p>
          <a:p>
            <a:pPr lvl="1" marL="914400" indent="-31608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Programación de a pares.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137" name="Shape 112" descr=""/>
          <p:cNvPicPr/>
          <p:nvPr/>
        </p:nvPicPr>
        <p:blipFill>
          <a:blip r:embed="rId1"/>
          <a:stretch/>
        </p:blipFill>
        <p:spPr>
          <a:xfrm>
            <a:off x="6684840" y="2873520"/>
            <a:ext cx="2086920" cy="19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2019-03-28T17:41:20Z</dcterms:modified>
  <cp:revision>9</cp:revision>
  <dc:subject/>
  <dc:title/>
</cp:coreProperties>
</file>