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2.xml" ContentType="application/vnd.openxmlformats-officedocument.presentationml.tags+xml"/>
  <Override PartName="/ppt/tags/tag2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5.xml" ContentType="application/vnd.openxmlformats-officedocument.presentationml.tags+xml"/>
  <Override PartName="/ppt/notesSlides/notesSlide8.xml" ContentType="application/vnd.openxmlformats-officedocument.presentationml.notesSlide+xml"/>
  <Override PartName="/ppt/tags/tag26.xml" ContentType="application/vnd.openxmlformats-officedocument.presentationml.tags+xml"/>
  <Override PartName="/ppt/notesSlides/notesSlide9.xml" ContentType="application/vnd.openxmlformats-officedocument.presentationml.notesSlide+xml"/>
  <Override PartName="/ppt/tags/tag27.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425" r:id="rId3"/>
    <p:sldId id="282" r:id="rId4"/>
    <p:sldId id="433" r:id="rId5"/>
    <p:sldId id="299" r:id="rId6"/>
    <p:sldId id="302" r:id="rId7"/>
    <p:sldId id="300" r:id="rId8"/>
    <p:sldId id="416" r:id="rId9"/>
    <p:sldId id="375" r:id="rId10"/>
    <p:sldId id="304" r:id="rId11"/>
  </p:sldIdLst>
  <p:sldSz cx="18288000" cy="10285413"/>
  <p:notesSz cx="7010400" cy="9296400"/>
  <p:custDataLst>
    <p:tags r:id="rId14"/>
  </p:custDataLst>
  <p:defaultTextStyle>
    <a:defPPr>
      <a:defRPr lang="en-US"/>
    </a:defPPr>
    <a:lvl1pPr marL="0" algn="l" defTabSz="1371509" rtl="0" eaLnBrk="1" latinLnBrk="0" hangingPunct="1">
      <a:defRPr sz="2700" kern="1200">
        <a:solidFill>
          <a:schemeClr val="tx1"/>
        </a:solidFill>
        <a:latin typeface="+mn-lt"/>
        <a:ea typeface="+mn-ea"/>
        <a:cs typeface="+mn-cs"/>
      </a:defRPr>
    </a:lvl1pPr>
    <a:lvl2pPr marL="685754" algn="l" defTabSz="1371509" rtl="0" eaLnBrk="1" latinLnBrk="0" hangingPunct="1">
      <a:defRPr sz="2700" kern="1200">
        <a:solidFill>
          <a:schemeClr val="tx1"/>
        </a:solidFill>
        <a:latin typeface="+mn-lt"/>
        <a:ea typeface="+mn-ea"/>
        <a:cs typeface="+mn-cs"/>
      </a:defRPr>
    </a:lvl2pPr>
    <a:lvl3pPr marL="1371509" algn="l" defTabSz="1371509" rtl="0" eaLnBrk="1" latinLnBrk="0" hangingPunct="1">
      <a:defRPr sz="2700" kern="1200">
        <a:solidFill>
          <a:schemeClr val="tx1"/>
        </a:solidFill>
        <a:latin typeface="+mn-lt"/>
        <a:ea typeface="+mn-ea"/>
        <a:cs typeface="+mn-cs"/>
      </a:defRPr>
    </a:lvl3pPr>
    <a:lvl4pPr marL="2057263" algn="l" defTabSz="1371509" rtl="0" eaLnBrk="1" latinLnBrk="0" hangingPunct="1">
      <a:defRPr sz="2700" kern="1200">
        <a:solidFill>
          <a:schemeClr val="tx1"/>
        </a:solidFill>
        <a:latin typeface="+mn-lt"/>
        <a:ea typeface="+mn-ea"/>
        <a:cs typeface="+mn-cs"/>
      </a:defRPr>
    </a:lvl4pPr>
    <a:lvl5pPr marL="2743017" algn="l" defTabSz="1371509" rtl="0" eaLnBrk="1" latinLnBrk="0" hangingPunct="1">
      <a:defRPr sz="2700" kern="1200">
        <a:solidFill>
          <a:schemeClr val="tx1"/>
        </a:solidFill>
        <a:latin typeface="+mn-lt"/>
        <a:ea typeface="+mn-ea"/>
        <a:cs typeface="+mn-cs"/>
      </a:defRPr>
    </a:lvl5pPr>
    <a:lvl6pPr marL="3428771" algn="l" defTabSz="1371509" rtl="0" eaLnBrk="1" latinLnBrk="0" hangingPunct="1">
      <a:defRPr sz="2700" kern="1200">
        <a:solidFill>
          <a:schemeClr val="tx1"/>
        </a:solidFill>
        <a:latin typeface="+mn-lt"/>
        <a:ea typeface="+mn-ea"/>
        <a:cs typeface="+mn-cs"/>
      </a:defRPr>
    </a:lvl6pPr>
    <a:lvl7pPr marL="4114526" algn="l" defTabSz="1371509" rtl="0" eaLnBrk="1" latinLnBrk="0" hangingPunct="1">
      <a:defRPr sz="2700" kern="1200">
        <a:solidFill>
          <a:schemeClr val="tx1"/>
        </a:solidFill>
        <a:latin typeface="+mn-lt"/>
        <a:ea typeface="+mn-ea"/>
        <a:cs typeface="+mn-cs"/>
      </a:defRPr>
    </a:lvl7pPr>
    <a:lvl8pPr marL="4800280" algn="l" defTabSz="1371509" rtl="0" eaLnBrk="1" latinLnBrk="0" hangingPunct="1">
      <a:defRPr sz="2700" kern="1200">
        <a:solidFill>
          <a:schemeClr val="tx1"/>
        </a:solidFill>
        <a:latin typeface="+mn-lt"/>
        <a:ea typeface="+mn-ea"/>
        <a:cs typeface="+mn-cs"/>
      </a:defRPr>
    </a:lvl8pPr>
    <a:lvl9pPr marL="5486034" algn="l" defTabSz="1371509"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lipe Villegas" initials="FV" lastIdx="84" clrIdx="0">
    <p:extLst>
      <p:ext uri="{19B8F6BF-5375-455C-9EA6-DF929625EA0E}">
        <p15:presenceInfo xmlns:p15="http://schemas.microsoft.com/office/powerpoint/2012/main" userId="Felipe Villegas" providerId="None"/>
      </p:ext>
    </p:extLst>
  </p:cmAuthor>
  <p:cmAuthor id="2" name="Carla Saavedra" initials="CS" lastIdx="3" clrIdx="1">
    <p:extLst>
      <p:ext uri="{19B8F6BF-5375-455C-9EA6-DF929625EA0E}">
        <p15:presenceInfo xmlns:p15="http://schemas.microsoft.com/office/powerpoint/2012/main" userId="Carla Saavedra" providerId="None"/>
      </p:ext>
    </p:extLst>
  </p:cmAuthor>
  <p:cmAuthor id="3" name="bastian marcelo arredondo romero" initials="bmar" lastIdx="5" clrIdx="2">
    <p:extLst>
      <p:ext uri="{19B8F6BF-5375-455C-9EA6-DF929625EA0E}">
        <p15:presenceInfo xmlns:p15="http://schemas.microsoft.com/office/powerpoint/2012/main" userId="bastian marcelo arredondo romer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482D2"/>
    <a:srgbClr val="0EA76F"/>
    <a:srgbClr val="C500D6"/>
    <a:srgbClr val="9F52FF"/>
    <a:srgbClr val="F3A635"/>
    <a:srgbClr val="28C3F4"/>
    <a:srgbClr val="2491F4"/>
    <a:srgbClr val="F25454"/>
    <a:srgbClr val="FAF9FE"/>
    <a:srgbClr val="F6F4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66711" autoAdjust="0"/>
  </p:normalViewPr>
  <p:slideViewPr>
    <p:cSldViewPr snapToGrid="0" showGuides="1">
      <p:cViewPr varScale="1">
        <p:scale>
          <a:sx n="37" d="100"/>
          <a:sy n="37" d="100"/>
        </p:scale>
        <p:origin x="1670" y="4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947"/>
    </p:cViewPr>
  </p:sorterViewPr>
  <p:notesViewPr>
    <p:cSldViewPr snapToGrid="0" showGuides="1">
      <p:cViewPr varScale="1">
        <p:scale>
          <a:sx n="73" d="100"/>
          <a:sy n="73" d="100"/>
        </p:scale>
        <p:origin x="4018" y="6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22.xm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94924241-2BF7-4C7A-92B4-90A58004A215}"/>
              </a:ext>
            </a:extLst>
          </p:cNvPr>
          <p:cNvSpPr>
            <a:spLocks noGrp="1"/>
          </p:cNvSpPr>
          <p:nvPr>
            <p:ph type="hdr" sz="quarter"/>
          </p:nvPr>
        </p:nvSpPr>
        <p:spPr>
          <a:xfrm>
            <a:off x="0" y="1"/>
            <a:ext cx="3037840" cy="466434"/>
          </a:xfrm>
          <a:prstGeom prst="rect">
            <a:avLst/>
          </a:prstGeom>
        </p:spPr>
        <p:txBody>
          <a:bodyPr vert="horz" lIns="93174" tIns="46587" rIns="93174" bIns="46587" rtlCol="0"/>
          <a:lstStyle>
            <a:lvl1pPr algn="l">
              <a:defRPr sz="1200"/>
            </a:lvl1pPr>
          </a:lstStyle>
          <a:p>
            <a:endParaRPr lang="es-CL"/>
          </a:p>
        </p:txBody>
      </p:sp>
      <p:sp>
        <p:nvSpPr>
          <p:cNvPr id="3" name="Marcador de fecha 2">
            <a:extLst>
              <a:ext uri="{FF2B5EF4-FFF2-40B4-BE49-F238E27FC236}">
                <a16:creationId xmlns:a16="http://schemas.microsoft.com/office/drawing/2014/main" id="{7509AB32-8735-4A28-A89F-E9867D6C43F9}"/>
              </a:ext>
            </a:extLst>
          </p:cNvPr>
          <p:cNvSpPr>
            <a:spLocks noGrp="1"/>
          </p:cNvSpPr>
          <p:nvPr>
            <p:ph type="dt" sz="quarter" idx="1"/>
          </p:nvPr>
        </p:nvSpPr>
        <p:spPr>
          <a:xfrm>
            <a:off x="3970938" y="1"/>
            <a:ext cx="3037840" cy="466434"/>
          </a:xfrm>
          <a:prstGeom prst="rect">
            <a:avLst/>
          </a:prstGeom>
        </p:spPr>
        <p:txBody>
          <a:bodyPr vert="horz" lIns="93174" tIns="46587" rIns="93174" bIns="46587" rtlCol="0"/>
          <a:lstStyle>
            <a:lvl1pPr algn="r">
              <a:defRPr sz="1200"/>
            </a:lvl1pPr>
          </a:lstStyle>
          <a:p>
            <a:fld id="{AECE2D7D-ADB4-490D-85C9-E9293DC62E47}" type="datetimeFigureOut">
              <a:rPr lang="es-CL" smtClean="0"/>
              <a:t>15-07-2022</a:t>
            </a:fld>
            <a:endParaRPr lang="es-CL"/>
          </a:p>
        </p:txBody>
      </p:sp>
      <p:sp>
        <p:nvSpPr>
          <p:cNvPr id="4" name="Marcador de pie de página 3">
            <a:extLst>
              <a:ext uri="{FF2B5EF4-FFF2-40B4-BE49-F238E27FC236}">
                <a16:creationId xmlns:a16="http://schemas.microsoft.com/office/drawing/2014/main" id="{F54F2AB5-E4FD-4FD5-BBF4-BBCE52A55AAB}"/>
              </a:ext>
            </a:extLst>
          </p:cNvPr>
          <p:cNvSpPr>
            <a:spLocks noGrp="1"/>
          </p:cNvSpPr>
          <p:nvPr>
            <p:ph type="ftr" sz="quarter" idx="2"/>
          </p:nvPr>
        </p:nvSpPr>
        <p:spPr>
          <a:xfrm>
            <a:off x="0" y="8829968"/>
            <a:ext cx="3037840" cy="466434"/>
          </a:xfrm>
          <a:prstGeom prst="rect">
            <a:avLst/>
          </a:prstGeom>
        </p:spPr>
        <p:txBody>
          <a:bodyPr vert="horz" lIns="93174" tIns="46587" rIns="93174" bIns="46587" rtlCol="0" anchor="b"/>
          <a:lstStyle>
            <a:lvl1pPr algn="l">
              <a:defRPr sz="1200"/>
            </a:lvl1pPr>
          </a:lstStyle>
          <a:p>
            <a:endParaRPr lang="es-CL"/>
          </a:p>
        </p:txBody>
      </p:sp>
      <p:sp>
        <p:nvSpPr>
          <p:cNvPr id="5" name="Marcador de número de diapositiva 4">
            <a:extLst>
              <a:ext uri="{FF2B5EF4-FFF2-40B4-BE49-F238E27FC236}">
                <a16:creationId xmlns:a16="http://schemas.microsoft.com/office/drawing/2014/main" id="{14654DDA-7305-49D1-B86C-F4757AB6ABC4}"/>
              </a:ext>
            </a:extLst>
          </p:cNvPr>
          <p:cNvSpPr>
            <a:spLocks noGrp="1"/>
          </p:cNvSpPr>
          <p:nvPr>
            <p:ph type="sldNum" sz="quarter" idx="3"/>
          </p:nvPr>
        </p:nvSpPr>
        <p:spPr>
          <a:xfrm>
            <a:off x="3970938" y="8829968"/>
            <a:ext cx="3037840" cy="466434"/>
          </a:xfrm>
          <a:prstGeom prst="rect">
            <a:avLst/>
          </a:prstGeom>
        </p:spPr>
        <p:txBody>
          <a:bodyPr vert="horz" lIns="93174" tIns="46587" rIns="93174" bIns="46587" rtlCol="0" anchor="b"/>
          <a:lstStyle>
            <a:lvl1pPr algn="r">
              <a:defRPr sz="1200"/>
            </a:lvl1pPr>
          </a:lstStyle>
          <a:p>
            <a:fld id="{06D13E5F-0D83-4BE7-BAF3-91B3EA99021F}" type="slidenum">
              <a:rPr lang="es-CL" smtClean="0"/>
              <a:t>‹Nº›</a:t>
            </a:fld>
            <a:endParaRPr lang="es-CL"/>
          </a:p>
        </p:txBody>
      </p:sp>
    </p:spTree>
    <p:custDataLst>
      <p:tags r:id="rId2"/>
    </p:custDataLst>
    <p:extLst>
      <p:ext uri="{BB962C8B-B14F-4D97-AF65-F5344CB8AC3E}">
        <p14:creationId xmlns:p14="http://schemas.microsoft.com/office/powerpoint/2010/main" val="27355023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Gráfico 8">
            <a:extLst>
              <a:ext uri="{FF2B5EF4-FFF2-40B4-BE49-F238E27FC236}">
                <a16:creationId xmlns:a16="http://schemas.microsoft.com/office/drawing/2014/main" id="{D9AF0916-9937-4B72-8456-C2FC6EBAF8C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53765" y="466433"/>
            <a:ext cx="1755596" cy="156925"/>
          </a:xfrm>
          <a:prstGeom prst="rect">
            <a:avLst/>
          </a:prstGeom>
        </p:spPr>
      </p:pic>
      <p:sp>
        <p:nvSpPr>
          <p:cNvPr id="12" name="CuadroTexto 11">
            <a:extLst>
              <a:ext uri="{FF2B5EF4-FFF2-40B4-BE49-F238E27FC236}">
                <a16:creationId xmlns:a16="http://schemas.microsoft.com/office/drawing/2014/main" id="{7A6AAEDB-FD7C-4156-B2E9-085BD197744B}"/>
              </a:ext>
            </a:extLst>
          </p:cNvPr>
          <p:cNvSpPr txBox="1"/>
          <p:nvPr/>
        </p:nvSpPr>
        <p:spPr>
          <a:xfrm>
            <a:off x="701041" y="781711"/>
            <a:ext cx="1689565" cy="215444"/>
          </a:xfrm>
          <a:prstGeom prst="rect">
            <a:avLst/>
          </a:prstGeom>
          <a:noFill/>
        </p:spPr>
        <p:txBody>
          <a:bodyPr wrap="none" lIns="0" tIns="0" rIns="0" bIns="0" rtlCol="0">
            <a:spAutoFit/>
          </a:bodyPr>
          <a:lstStyle/>
          <a:p>
            <a:r>
              <a:rPr lang="es-ES" sz="1400" dirty="0">
                <a:latin typeface="Roboto" panose="02000000000000000000" pitchFamily="2" charset="0"/>
                <a:ea typeface="Roboto" panose="02000000000000000000" pitchFamily="2" charset="0"/>
                <a:cs typeface="Roboto" panose="02000000000000000000" pitchFamily="2" charset="0"/>
              </a:rPr>
              <a:t>----------------------------------</a:t>
            </a:r>
            <a:endParaRPr lang="es-CL" sz="1400" dirty="0">
              <a:latin typeface="Roboto" panose="02000000000000000000" pitchFamily="2" charset="0"/>
              <a:ea typeface="Roboto" panose="02000000000000000000" pitchFamily="2" charset="0"/>
              <a:cs typeface="Roboto" panose="02000000000000000000" pitchFamily="2" charset="0"/>
            </a:endParaRPr>
          </a:p>
        </p:txBody>
      </p:sp>
      <p:sp>
        <p:nvSpPr>
          <p:cNvPr id="10" name="CuadroTexto 9">
            <a:extLst>
              <a:ext uri="{FF2B5EF4-FFF2-40B4-BE49-F238E27FC236}">
                <a16:creationId xmlns:a16="http://schemas.microsoft.com/office/drawing/2014/main" id="{004C0D57-3FFA-475C-AEEC-BEF8D160ABE1}"/>
              </a:ext>
            </a:extLst>
          </p:cNvPr>
          <p:cNvSpPr txBox="1"/>
          <p:nvPr/>
        </p:nvSpPr>
        <p:spPr>
          <a:xfrm>
            <a:off x="701040" y="1004779"/>
            <a:ext cx="900888" cy="215444"/>
          </a:xfrm>
          <a:prstGeom prst="rect">
            <a:avLst/>
          </a:prstGeom>
          <a:noFill/>
        </p:spPr>
        <p:txBody>
          <a:bodyPr wrap="none" lIns="0" tIns="0" rIns="0" bIns="0" rtlCol="0">
            <a:spAutoFit/>
          </a:bodyPr>
          <a:lstStyle/>
          <a:p>
            <a:r>
              <a:rPr lang="es-ES" sz="1400" b="1" dirty="0">
                <a:latin typeface="Roboto" panose="02000000000000000000" pitchFamily="2" charset="0"/>
                <a:ea typeface="Roboto" panose="02000000000000000000" pitchFamily="2" charset="0"/>
                <a:cs typeface="Roboto" panose="02000000000000000000" pitchFamily="2" charset="0"/>
              </a:rPr>
              <a:t>Diapositiva</a:t>
            </a:r>
          </a:p>
        </p:txBody>
      </p:sp>
      <p:sp>
        <p:nvSpPr>
          <p:cNvPr id="14" name="CuadroTexto 13">
            <a:extLst>
              <a:ext uri="{FF2B5EF4-FFF2-40B4-BE49-F238E27FC236}">
                <a16:creationId xmlns:a16="http://schemas.microsoft.com/office/drawing/2014/main" id="{1B1C7E1D-537C-4510-8CC6-AC441B73122A}"/>
              </a:ext>
            </a:extLst>
          </p:cNvPr>
          <p:cNvSpPr txBox="1"/>
          <p:nvPr/>
        </p:nvSpPr>
        <p:spPr>
          <a:xfrm>
            <a:off x="701041" y="1230721"/>
            <a:ext cx="1689565" cy="215444"/>
          </a:xfrm>
          <a:prstGeom prst="rect">
            <a:avLst/>
          </a:prstGeom>
          <a:noFill/>
        </p:spPr>
        <p:txBody>
          <a:bodyPr wrap="none" lIns="0" tIns="0" rIns="0" bIns="0" rtlCol="0">
            <a:spAutoFit/>
          </a:bodyPr>
          <a:lstStyle/>
          <a:p>
            <a:r>
              <a:rPr lang="es-ES" sz="1400" dirty="0">
                <a:latin typeface="Roboto" panose="02000000000000000000" pitchFamily="2" charset="0"/>
                <a:ea typeface="Roboto" panose="02000000000000000000" pitchFamily="2" charset="0"/>
                <a:cs typeface="Roboto" panose="02000000000000000000" pitchFamily="2" charset="0"/>
              </a:rPr>
              <a:t>----------------------------------</a:t>
            </a:r>
            <a:endParaRPr lang="es-CL" sz="1400" dirty="0">
              <a:latin typeface="Roboto" panose="02000000000000000000" pitchFamily="2" charset="0"/>
              <a:ea typeface="Roboto" panose="02000000000000000000" pitchFamily="2" charset="0"/>
              <a:cs typeface="Roboto" panose="02000000000000000000" pitchFamily="2" charset="0"/>
            </a:endParaRPr>
          </a:p>
        </p:txBody>
      </p:sp>
      <p:sp>
        <p:nvSpPr>
          <p:cNvPr id="19" name="Marcador de notas 18">
            <a:extLst>
              <a:ext uri="{FF2B5EF4-FFF2-40B4-BE49-F238E27FC236}">
                <a16:creationId xmlns:a16="http://schemas.microsoft.com/office/drawing/2014/main" id="{BA799746-6E2B-5301-3F89-738371C3856E}"/>
              </a:ext>
            </a:extLst>
          </p:cNvPr>
          <p:cNvSpPr>
            <a:spLocks noGrp="1"/>
          </p:cNvSpPr>
          <p:nvPr>
            <p:ph type="body" sz="quarter" idx="3"/>
          </p:nvPr>
        </p:nvSpPr>
        <p:spPr>
          <a:xfrm>
            <a:off x="701041" y="4854962"/>
            <a:ext cx="5608947" cy="3659727"/>
          </a:xfrm>
          <a:prstGeom prst="rect">
            <a:avLst/>
          </a:prstGeom>
        </p:spPr>
        <p:txBody>
          <a:bodyPr vert="horz" lIns="86018" tIns="43009" rIns="86018" bIns="43009"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3" name="Marcador de número de diapositiva 2">
            <a:extLst>
              <a:ext uri="{FF2B5EF4-FFF2-40B4-BE49-F238E27FC236}">
                <a16:creationId xmlns:a16="http://schemas.microsoft.com/office/drawing/2014/main" id="{7CF2BE69-418E-4A7F-BD96-AE741C414594}"/>
              </a:ext>
            </a:extLst>
          </p:cNvPr>
          <p:cNvSpPr>
            <a:spLocks noGrp="1"/>
          </p:cNvSpPr>
          <p:nvPr>
            <p:ph type="sldNum" sz="quarter" idx="5"/>
          </p:nvPr>
        </p:nvSpPr>
        <p:spPr>
          <a:xfrm>
            <a:off x="3970784" y="8830643"/>
            <a:ext cx="3038049" cy="465758"/>
          </a:xfrm>
          <a:prstGeom prst="rect">
            <a:avLst/>
          </a:prstGeom>
        </p:spPr>
        <p:txBody>
          <a:bodyPr vert="horz" lIns="86018" tIns="43009" rIns="86018" bIns="43009" rtlCol="0" anchor="b"/>
          <a:lstStyle>
            <a:lvl1pPr algn="r">
              <a:defRPr sz="1100"/>
            </a:lvl1pPr>
          </a:lstStyle>
          <a:p>
            <a:fld id="{E5303FD1-962C-49F3-8603-3804EE5AA0C1}" type="slidenum">
              <a:rPr lang="en-US" smtClean="0"/>
              <a:t>‹Nº›</a:t>
            </a:fld>
            <a:endParaRPr lang="en-US"/>
          </a:p>
        </p:txBody>
      </p:sp>
      <p:sp>
        <p:nvSpPr>
          <p:cNvPr id="5" name="Marcador de imagen de diapositiva 4">
            <a:extLst>
              <a:ext uri="{FF2B5EF4-FFF2-40B4-BE49-F238E27FC236}">
                <a16:creationId xmlns:a16="http://schemas.microsoft.com/office/drawing/2014/main" id="{A389F5FB-CA32-B471-0715-BFE19478F88B}"/>
              </a:ext>
            </a:extLst>
          </p:cNvPr>
          <p:cNvSpPr>
            <a:spLocks noGrp="1" noRot="1" noChangeAspect="1"/>
          </p:cNvSpPr>
          <p:nvPr>
            <p:ph type="sldImg" idx="2"/>
          </p:nvPr>
        </p:nvSpPr>
        <p:spPr>
          <a:xfrm>
            <a:off x="715963" y="1498600"/>
            <a:ext cx="5578475" cy="3136900"/>
          </a:xfrm>
          <a:prstGeom prst="rect">
            <a:avLst/>
          </a:prstGeom>
          <a:noFill/>
          <a:ln w="12700">
            <a:solidFill>
              <a:prstClr val="black"/>
            </a:solidFill>
          </a:ln>
        </p:spPr>
        <p:txBody>
          <a:bodyPr vert="horz" lIns="86018" tIns="43009" rIns="86018" bIns="43009" rtlCol="0" anchor="ctr"/>
          <a:lstStyle/>
          <a:p>
            <a:endParaRPr lang="en-US"/>
          </a:p>
        </p:txBody>
      </p:sp>
    </p:spTree>
    <p:extLst>
      <p:ext uri="{BB962C8B-B14F-4D97-AF65-F5344CB8AC3E}">
        <p14:creationId xmlns:p14="http://schemas.microsoft.com/office/powerpoint/2010/main" val="3589933347"/>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120000"/>
      </a:lnSpc>
      <a:spcAft>
        <a:spcPts val="600"/>
      </a:spcAft>
      <a:defRPr sz="1200" kern="120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algn="l" defTabSz="914400" rtl="0" eaLnBrk="1" latinLnBrk="0" hangingPunct="1">
      <a:lnSpc>
        <a:spcPct val="120000"/>
      </a:lnSpc>
      <a:spcAft>
        <a:spcPts val="600"/>
      </a:spcAft>
      <a:defRPr sz="12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algn="l" defTabSz="914400" rtl="0" eaLnBrk="1" latinLnBrk="0" hangingPunct="1">
      <a:lnSpc>
        <a:spcPct val="120000"/>
      </a:lnSpc>
      <a:spcAft>
        <a:spcPts val="600"/>
      </a:spcAft>
      <a:defRPr sz="12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algn="l" defTabSz="914400" rtl="0" eaLnBrk="1" latinLnBrk="0" hangingPunct="1">
      <a:lnSpc>
        <a:spcPct val="120000"/>
      </a:lnSpc>
      <a:spcAft>
        <a:spcPts val="600"/>
      </a:spcAft>
      <a:defRPr sz="12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algn="l" defTabSz="914400" rtl="0" eaLnBrk="1" latinLnBrk="0" hangingPunct="1">
      <a:lnSpc>
        <a:spcPct val="120000"/>
      </a:lnSpc>
      <a:spcAft>
        <a:spcPts val="600"/>
      </a:spcAft>
      <a:defRPr sz="12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5"/>
          </p:nvPr>
        </p:nvSpPr>
        <p:spPr>
          <a:xfrm>
            <a:off x="1726554" y="1004779"/>
            <a:ext cx="3004907" cy="209671"/>
          </a:xfrm>
          <a:prstGeom prst="rect">
            <a:avLst/>
          </a:prstGeom>
        </p:spPr>
        <p:txBody>
          <a:bodyPr/>
          <a:lstStyle/>
          <a:p>
            <a:fld id="{1BF8C974-544A-446E-A6A2-9D5EF215663B}" type="slidenum">
              <a:rPr lang="es-CL" smtClean="0"/>
              <a:pPr/>
              <a:t>1</a:t>
            </a:fld>
            <a:endParaRPr lang="es-CL" dirty="0"/>
          </a:p>
        </p:txBody>
      </p:sp>
      <p:sp>
        <p:nvSpPr>
          <p:cNvPr id="3" name="Marcador de notas 2"/>
          <p:cNvSpPr>
            <a:spLocks noGrp="1"/>
          </p:cNvSpPr>
          <p:nvPr>
            <p:ph type="body" idx="1"/>
          </p:nvPr>
        </p:nvSpPr>
        <p:spPr>
          <a:xfrm>
            <a:off x="701040" y="4648200"/>
            <a:ext cx="5608320" cy="3486152"/>
          </a:xfrm>
          <a:prstGeom prst="rect">
            <a:avLst/>
          </a:prstGeom>
        </p:spPr>
        <p:txBody>
          <a:bodyPr/>
          <a:lstStyle/>
          <a:p>
            <a:endParaRPr lang="es-CL" dirty="0"/>
          </a:p>
          <a:p>
            <a:endParaRPr lang="es-CL" dirty="0"/>
          </a:p>
        </p:txBody>
      </p:sp>
    </p:spTree>
    <p:extLst>
      <p:ext uri="{BB962C8B-B14F-4D97-AF65-F5344CB8AC3E}">
        <p14:creationId xmlns:p14="http://schemas.microsoft.com/office/powerpoint/2010/main" val="25184226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5"/>
          </p:nvPr>
        </p:nvSpPr>
        <p:spPr>
          <a:xfrm>
            <a:off x="1726554" y="1004779"/>
            <a:ext cx="3004907" cy="209671"/>
          </a:xfrm>
          <a:prstGeom prst="rect">
            <a:avLst/>
          </a:prstGeom>
        </p:spPr>
        <p:txBody>
          <a:bodyPr/>
          <a:lstStyle/>
          <a:p>
            <a:fld id="{1BF8C974-544A-446E-A6A2-9D5EF215663B}" type="slidenum">
              <a:rPr lang="es-CL" smtClean="0"/>
              <a:t>10</a:t>
            </a:fld>
            <a:endParaRPr lang="es-CL"/>
          </a:p>
        </p:txBody>
      </p:sp>
      <p:sp>
        <p:nvSpPr>
          <p:cNvPr id="3" name="Marcador de notas 2"/>
          <p:cNvSpPr>
            <a:spLocks noGrp="1"/>
          </p:cNvSpPr>
          <p:nvPr>
            <p:ph type="body" idx="1"/>
          </p:nvPr>
        </p:nvSpPr>
        <p:spPr>
          <a:xfrm>
            <a:off x="701040" y="1762160"/>
            <a:ext cx="5608320" cy="6372192"/>
          </a:xfrm>
          <a:prstGeom prst="rect">
            <a:avLst/>
          </a:prstGeom>
        </p:spPr>
        <p:txBody>
          <a:bodyPr/>
          <a:lstStyle/>
          <a:p>
            <a:pPr defTabSz="931743">
              <a:lnSpc>
                <a:spcPct val="100000"/>
              </a:lnSpc>
              <a:spcAft>
                <a:spcPts val="0"/>
              </a:spcAft>
              <a:defRPr/>
            </a:pPr>
            <a:r>
              <a:rPr lang="es-ES" b="1" dirty="0"/>
              <a:t>No narrar.</a:t>
            </a:r>
            <a:endParaRPr lang="es-CL" b="1"/>
          </a:p>
          <a:p>
            <a:endParaRPr lang="es-CL"/>
          </a:p>
        </p:txBody>
      </p:sp>
    </p:spTree>
    <p:extLst>
      <p:ext uri="{BB962C8B-B14F-4D97-AF65-F5344CB8AC3E}">
        <p14:creationId xmlns:p14="http://schemas.microsoft.com/office/powerpoint/2010/main" val="2228823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815975" y="1622425"/>
            <a:ext cx="5378450" cy="3025775"/>
          </a:xfrm>
          <a:prstGeom prst="rect">
            <a:avLst/>
          </a:prstGeom>
        </p:spPr>
      </p:sp>
      <p:sp>
        <p:nvSpPr>
          <p:cNvPr id="3" name="Marcador de notas 2"/>
          <p:cNvSpPr>
            <a:spLocks noGrp="1"/>
          </p:cNvSpPr>
          <p:nvPr>
            <p:ph type="body" idx="1"/>
          </p:nvPr>
        </p:nvSpPr>
        <p:spPr>
          <a:xfrm>
            <a:off x="612345" y="5193490"/>
            <a:ext cx="5697015" cy="2940862"/>
          </a:xfrm>
          <a:prstGeom prst="rect">
            <a:avLst/>
          </a:prstGeom>
        </p:spPr>
        <p:txBody>
          <a:bodyPr/>
          <a:lstStyle/>
          <a:p>
            <a:r>
              <a:rPr lang="es-ES" dirty="0"/>
              <a:t>Hola. Soy Pablo Marshall y en este tutorial mostraré una aplicación del uso de árboles de decisión con más de una decisión</a:t>
            </a:r>
            <a:endParaRPr lang="en-US" dirty="0"/>
          </a:p>
        </p:txBody>
      </p:sp>
      <p:sp>
        <p:nvSpPr>
          <p:cNvPr id="4" name="Marcador de número de diapositiva 3"/>
          <p:cNvSpPr>
            <a:spLocks noGrp="1"/>
          </p:cNvSpPr>
          <p:nvPr>
            <p:ph type="sldNum" sz="quarter" idx="5"/>
          </p:nvPr>
        </p:nvSpPr>
        <p:spPr>
          <a:xfrm>
            <a:off x="1698963" y="1004779"/>
            <a:ext cx="511616" cy="209671"/>
          </a:xfrm>
          <a:prstGeom prst="rect">
            <a:avLst/>
          </a:prstGeom>
        </p:spPr>
        <p:txBody>
          <a:bodyPr/>
          <a:lstStyle/>
          <a:p>
            <a:fld id="{A3E27229-ED5E-463D-9DD8-E080CBD64213}" type="slidenum">
              <a:rPr lang="es-CL" smtClean="0"/>
              <a:pPr/>
              <a:t>2</a:t>
            </a:fld>
            <a:endParaRPr lang="es-CL" dirty="0"/>
          </a:p>
        </p:txBody>
      </p:sp>
    </p:spTree>
    <p:extLst>
      <p:ext uri="{BB962C8B-B14F-4D97-AF65-F5344CB8AC3E}">
        <p14:creationId xmlns:p14="http://schemas.microsoft.com/office/powerpoint/2010/main" val="2001246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5"/>
          </p:nvPr>
        </p:nvSpPr>
        <p:spPr>
          <a:xfrm>
            <a:off x="1726554" y="1004779"/>
            <a:ext cx="3004907" cy="209671"/>
          </a:xfrm>
          <a:prstGeom prst="rect">
            <a:avLst/>
          </a:prstGeom>
        </p:spPr>
        <p:txBody>
          <a:bodyPr/>
          <a:lstStyle/>
          <a:p>
            <a:fld id="{1BF8C974-544A-446E-A6A2-9D5EF215663B}" type="slidenum">
              <a:rPr lang="es-CL" smtClean="0"/>
              <a:t>3</a:t>
            </a:fld>
            <a:endParaRPr lang="es-CL"/>
          </a:p>
        </p:txBody>
      </p:sp>
      <p:sp>
        <p:nvSpPr>
          <p:cNvPr id="3" name="Marcador de notas 2"/>
          <p:cNvSpPr>
            <a:spLocks noGrp="1"/>
          </p:cNvSpPr>
          <p:nvPr>
            <p:ph type="body" idx="1"/>
          </p:nvPr>
        </p:nvSpPr>
        <p:spPr>
          <a:xfrm>
            <a:off x="701040" y="4648200"/>
            <a:ext cx="5608320" cy="3486152"/>
          </a:xfrm>
          <a:prstGeom prst="rect">
            <a:avLst/>
          </a:prstGeom>
        </p:spPr>
        <p:txBody>
          <a:bodyPr/>
          <a:lstStyle/>
          <a:p>
            <a:r>
              <a:rPr lang="es-CL" dirty="0" err="1"/>
              <a:t>Lcaso</a:t>
            </a:r>
            <a:r>
              <a:rPr lang="es-CL" dirty="0"/>
              <a:t> Patente medicamento</a:t>
            </a:r>
          </a:p>
        </p:txBody>
      </p:sp>
    </p:spTree>
    <p:extLst>
      <p:ext uri="{BB962C8B-B14F-4D97-AF65-F5344CB8AC3E}">
        <p14:creationId xmlns:p14="http://schemas.microsoft.com/office/powerpoint/2010/main" val="248097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023938" y="1603375"/>
            <a:ext cx="4962525" cy="2790825"/>
          </a:xfrm>
          <a:prstGeom prst="rect">
            <a:avLst/>
          </a:prstGeom>
        </p:spPr>
      </p:sp>
      <p:sp>
        <p:nvSpPr>
          <p:cNvPr id="3" name="Marcador de notas 2"/>
          <p:cNvSpPr>
            <a:spLocks noGrp="1"/>
          </p:cNvSpPr>
          <p:nvPr>
            <p:ph type="body" idx="1"/>
          </p:nvPr>
        </p:nvSpPr>
        <p:spPr>
          <a:xfrm>
            <a:off x="701040" y="4648200"/>
            <a:ext cx="5608320" cy="3486152"/>
          </a:xfrm>
          <a:prstGeom prst="rect">
            <a:avLst/>
          </a:prstGeom>
        </p:spPr>
        <p:txBody>
          <a:bodyPr/>
          <a:lstStyle/>
          <a:p>
            <a:endParaRPr lang="en-US" dirty="0"/>
          </a:p>
        </p:txBody>
      </p:sp>
      <p:sp>
        <p:nvSpPr>
          <p:cNvPr id="4" name="Marcador de número de diapositiva 3"/>
          <p:cNvSpPr>
            <a:spLocks noGrp="1"/>
          </p:cNvSpPr>
          <p:nvPr>
            <p:ph type="sldNum" sz="quarter" idx="5"/>
          </p:nvPr>
        </p:nvSpPr>
        <p:spPr>
          <a:xfrm>
            <a:off x="1698963" y="1004779"/>
            <a:ext cx="511616" cy="209671"/>
          </a:xfrm>
          <a:prstGeom prst="rect">
            <a:avLst/>
          </a:prstGeom>
        </p:spPr>
        <p:txBody>
          <a:bodyPr/>
          <a:lstStyle/>
          <a:p>
            <a:fld id="{D7C4C5BC-4C57-4986-8B8F-3ECF6C4C28EE}" type="slidenum">
              <a:rPr lang="en-US" smtClean="0"/>
              <a:t>4</a:t>
            </a:fld>
            <a:endParaRPr lang="en-US"/>
          </a:p>
        </p:txBody>
      </p:sp>
    </p:spTree>
    <p:extLst>
      <p:ext uri="{BB962C8B-B14F-4D97-AF65-F5344CB8AC3E}">
        <p14:creationId xmlns:p14="http://schemas.microsoft.com/office/powerpoint/2010/main" val="3466827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403">
              <a:defRPr sz="2400">
                <a:solidFill>
                  <a:schemeClr val="tx1"/>
                </a:solidFill>
                <a:latin typeface="Arial Unicode MS" pitchFamily="34" charset="-128"/>
              </a:defRPr>
            </a:lvl1pPr>
            <a:lvl2pPr marL="744651" indent="-286404" defTabSz="932403">
              <a:defRPr sz="2400">
                <a:solidFill>
                  <a:schemeClr val="tx1"/>
                </a:solidFill>
                <a:latin typeface="Arial Unicode MS" pitchFamily="34" charset="-128"/>
              </a:defRPr>
            </a:lvl2pPr>
            <a:lvl3pPr marL="1145616" indent="-229123" defTabSz="932403">
              <a:defRPr sz="2400">
                <a:solidFill>
                  <a:schemeClr val="tx1"/>
                </a:solidFill>
                <a:latin typeface="Arial Unicode MS" pitchFamily="34" charset="-128"/>
              </a:defRPr>
            </a:lvl3pPr>
            <a:lvl4pPr marL="1603862" indent="-229123" defTabSz="932403">
              <a:defRPr sz="2400">
                <a:solidFill>
                  <a:schemeClr val="tx1"/>
                </a:solidFill>
                <a:latin typeface="Arial Unicode MS" pitchFamily="34" charset="-128"/>
              </a:defRPr>
            </a:lvl4pPr>
            <a:lvl5pPr marL="2062109" indent="-229123" defTabSz="932403">
              <a:defRPr sz="2400">
                <a:solidFill>
                  <a:schemeClr val="tx1"/>
                </a:solidFill>
                <a:latin typeface="Arial Unicode MS" pitchFamily="34" charset="-128"/>
              </a:defRPr>
            </a:lvl5pPr>
            <a:lvl6pPr marL="2520355" indent="-229123" defTabSz="932403" eaLnBrk="0" fontAlgn="base" hangingPunct="0">
              <a:spcBef>
                <a:spcPct val="0"/>
              </a:spcBef>
              <a:spcAft>
                <a:spcPct val="0"/>
              </a:spcAft>
              <a:defRPr sz="2400">
                <a:solidFill>
                  <a:schemeClr val="tx1"/>
                </a:solidFill>
                <a:latin typeface="Arial Unicode MS" pitchFamily="34" charset="-128"/>
              </a:defRPr>
            </a:lvl6pPr>
            <a:lvl7pPr marL="2978600" indent="-229123" defTabSz="932403" eaLnBrk="0" fontAlgn="base" hangingPunct="0">
              <a:spcBef>
                <a:spcPct val="0"/>
              </a:spcBef>
              <a:spcAft>
                <a:spcPct val="0"/>
              </a:spcAft>
              <a:defRPr sz="2400">
                <a:solidFill>
                  <a:schemeClr val="tx1"/>
                </a:solidFill>
                <a:latin typeface="Arial Unicode MS" pitchFamily="34" charset="-128"/>
              </a:defRPr>
            </a:lvl7pPr>
            <a:lvl8pPr marL="3436847" indent="-229123" defTabSz="932403" eaLnBrk="0" fontAlgn="base" hangingPunct="0">
              <a:spcBef>
                <a:spcPct val="0"/>
              </a:spcBef>
              <a:spcAft>
                <a:spcPct val="0"/>
              </a:spcAft>
              <a:defRPr sz="2400">
                <a:solidFill>
                  <a:schemeClr val="tx1"/>
                </a:solidFill>
                <a:latin typeface="Arial Unicode MS" pitchFamily="34" charset="-128"/>
              </a:defRPr>
            </a:lvl8pPr>
            <a:lvl9pPr marL="3895093" indent="-229123" defTabSz="932403" eaLnBrk="0" fontAlgn="base" hangingPunct="0">
              <a:spcBef>
                <a:spcPct val="0"/>
              </a:spcBef>
              <a:spcAft>
                <a:spcPct val="0"/>
              </a:spcAft>
              <a:defRPr sz="2400">
                <a:solidFill>
                  <a:schemeClr val="tx1"/>
                </a:solidFill>
                <a:latin typeface="Arial Unicode MS" pitchFamily="34" charset="-128"/>
              </a:defRPr>
            </a:lvl9pPr>
          </a:lstStyle>
          <a:p>
            <a:fld id="{37A41A18-8876-4B3E-948D-80E3D542FD88}" type="slidenum">
              <a:rPr lang="es-ES_tradnl" sz="1300">
                <a:latin typeface="Times New Roman" pitchFamily="18" charset="0"/>
              </a:rPr>
              <a:pPr/>
              <a:t>5</a:t>
            </a:fld>
            <a:endParaRPr lang="es-ES_tradnl" sz="1300">
              <a:latin typeface="Times New Roman" pitchFamily="18"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s-ES" dirty="0"/>
              <a:t>La primera decisión que debe tomar la empresa farmacéutica es si vender la patente o hacer las pruebas. Esto está reflejado en las cajas del extremo izquierdo del árbol.</a:t>
            </a:r>
          </a:p>
          <a:p>
            <a:pPr marL="171450" indent="-171450">
              <a:buFont typeface="Arial" panose="020B0604020202020204" pitchFamily="34" charset="0"/>
              <a:buChar char="•"/>
            </a:pPr>
            <a:r>
              <a:rPr lang="es-ES" dirty="0"/>
              <a:t>Si se vende la patente el beneficio seguro es igual a 50.</a:t>
            </a:r>
          </a:p>
          <a:p>
            <a:pPr marL="171450" indent="-171450">
              <a:buFont typeface="Arial" panose="020B0604020202020204" pitchFamily="34" charset="0"/>
              <a:buChar char="•"/>
            </a:pPr>
            <a:r>
              <a:rPr lang="es-ES" dirty="0"/>
              <a:t>Si se hacen las pruebas, los resultados de estas pruebas pueden ser: un éxito con probabilidad 60% o un fracaso con probabilidad 40%. Estos son los estados de la naturaleza.</a:t>
            </a:r>
          </a:p>
          <a:p>
            <a:pPr marL="171450" indent="-171450">
              <a:buFont typeface="Arial" panose="020B0604020202020204" pitchFamily="34" charset="0"/>
              <a:buChar char="•"/>
            </a:pPr>
            <a:r>
              <a:rPr lang="es-ES" dirty="0"/>
              <a:t>En el caso de fracaso, la empresa no puede comercializar y el beneficio es una pérdida de 10.</a:t>
            </a:r>
          </a:p>
          <a:p>
            <a:pPr marL="171450" indent="-171450">
              <a:buFont typeface="Arial" panose="020B0604020202020204" pitchFamily="34" charset="0"/>
              <a:buChar char="•"/>
            </a:pPr>
            <a:r>
              <a:rPr lang="es-ES" dirty="0"/>
              <a:t>Si tiene éxito, en cambio, la empresa puede comercializar la patente, aunque también puede vender la patente. Si vende la patente el beneficio es ahora, restando los costos de las pruebas, igual a 110, mientras que si comercializa, puede enfrentar una demanda buena o mala con igual probabilidad.</a:t>
            </a:r>
          </a:p>
          <a:p>
            <a:pPr marL="171450" indent="-171450">
              <a:buFont typeface="Arial" panose="020B0604020202020204" pitchFamily="34" charset="0"/>
              <a:buChar char="•"/>
            </a:pPr>
            <a:endParaRPr lang="es-ES" dirty="0"/>
          </a:p>
        </p:txBody>
      </p:sp>
    </p:spTree>
    <p:extLst>
      <p:ext uri="{BB962C8B-B14F-4D97-AF65-F5344CB8AC3E}">
        <p14:creationId xmlns:p14="http://schemas.microsoft.com/office/powerpoint/2010/main" val="875424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403">
              <a:defRPr sz="2400">
                <a:solidFill>
                  <a:schemeClr val="tx1"/>
                </a:solidFill>
                <a:latin typeface="Arial Unicode MS" pitchFamily="34" charset="-128"/>
              </a:defRPr>
            </a:lvl1pPr>
            <a:lvl2pPr marL="744651" indent="-286404" defTabSz="932403">
              <a:defRPr sz="2400">
                <a:solidFill>
                  <a:schemeClr val="tx1"/>
                </a:solidFill>
                <a:latin typeface="Arial Unicode MS" pitchFamily="34" charset="-128"/>
              </a:defRPr>
            </a:lvl2pPr>
            <a:lvl3pPr marL="1145616" indent="-229123" defTabSz="932403">
              <a:defRPr sz="2400">
                <a:solidFill>
                  <a:schemeClr val="tx1"/>
                </a:solidFill>
                <a:latin typeface="Arial Unicode MS" pitchFamily="34" charset="-128"/>
              </a:defRPr>
            </a:lvl3pPr>
            <a:lvl4pPr marL="1603862" indent="-229123" defTabSz="932403">
              <a:defRPr sz="2400">
                <a:solidFill>
                  <a:schemeClr val="tx1"/>
                </a:solidFill>
                <a:latin typeface="Arial Unicode MS" pitchFamily="34" charset="-128"/>
              </a:defRPr>
            </a:lvl4pPr>
            <a:lvl5pPr marL="2062109" indent="-229123" defTabSz="932403">
              <a:defRPr sz="2400">
                <a:solidFill>
                  <a:schemeClr val="tx1"/>
                </a:solidFill>
                <a:latin typeface="Arial Unicode MS" pitchFamily="34" charset="-128"/>
              </a:defRPr>
            </a:lvl5pPr>
            <a:lvl6pPr marL="2520355" indent="-229123" defTabSz="932403" eaLnBrk="0" fontAlgn="base" hangingPunct="0">
              <a:spcBef>
                <a:spcPct val="0"/>
              </a:spcBef>
              <a:spcAft>
                <a:spcPct val="0"/>
              </a:spcAft>
              <a:defRPr sz="2400">
                <a:solidFill>
                  <a:schemeClr val="tx1"/>
                </a:solidFill>
                <a:latin typeface="Arial Unicode MS" pitchFamily="34" charset="-128"/>
              </a:defRPr>
            </a:lvl6pPr>
            <a:lvl7pPr marL="2978600" indent="-229123" defTabSz="932403" eaLnBrk="0" fontAlgn="base" hangingPunct="0">
              <a:spcBef>
                <a:spcPct val="0"/>
              </a:spcBef>
              <a:spcAft>
                <a:spcPct val="0"/>
              </a:spcAft>
              <a:defRPr sz="2400">
                <a:solidFill>
                  <a:schemeClr val="tx1"/>
                </a:solidFill>
                <a:latin typeface="Arial Unicode MS" pitchFamily="34" charset="-128"/>
              </a:defRPr>
            </a:lvl7pPr>
            <a:lvl8pPr marL="3436847" indent="-229123" defTabSz="932403" eaLnBrk="0" fontAlgn="base" hangingPunct="0">
              <a:spcBef>
                <a:spcPct val="0"/>
              </a:spcBef>
              <a:spcAft>
                <a:spcPct val="0"/>
              </a:spcAft>
              <a:defRPr sz="2400">
                <a:solidFill>
                  <a:schemeClr val="tx1"/>
                </a:solidFill>
                <a:latin typeface="Arial Unicode MS" pitchFamily="34" charset="-128"/>
              </a:defRPr>
            </a:lvl8pPr>
            <a:lvl9pPr marL="3895093" indent="-229123" defTabSz="932403" eaLnBrk="0" fontAlgn="base" hangingPunct="0">
              <a:spcBef>
                <a:spcPct val="0"/>
              </a:spcBef>
              <a:spcAft>
                <a:spcPct val="0"/>
              </a:spcAft>
              <a:defRPr sz="2400">
                <a:solidFill>
                  <a:schemeClr val="tx1"/>
                </a:solidFill>
                <a:latin typeface="Arial Unicode MS" pitchFamily="34" charset="-128"/>
              </a:defRPr>
            </a:lvl9pPr>
          </a:lstStyle>
          <a:p>
            <a:fld id="{37A41A18-8876-4B3E-948D-80E3D542FD88}" type="slidenum">
              <a:rPr lang="es-ES_tradnl" sz="1300">
                <a:latin typeface="Times New Roman" pitchFamily="18" charset="0"/>
              </a:rPr>
              <a:pPr/>
              <a:t>6</a:t>
            </a:fld>
            <a:endParaRPr lang="es-ES_tradnl" sz="1300">
              <a:latin typeface="Times New Roman" pitchFamily="18"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s-ES" dirty="0"/>
              <a:t>Se puede ver en este árbol que la empresa farmacéutica enfrenta dos decisiones que se marcan en cuadrados rojos. La primera es si vender la patente o hacer las pruebas, y la segunda, que sólo se activaría si las pruebas son exitosas, es si vender la patente después de las pruebas o comercializar directamente. Esta segunda decisión también está enmarcada con rojo en el árbol.</a:t>
            </a:r>
          </a:p>
          <a:p>
            <a:endParaRPr lang="es-ES" dirty="0"/>
          </a:p>
          <a:p>
            <a:pPr marL="171450" indent="-171450">
              <a:buFont typeface="Arial" panose="020B0604020202020204" pitchFamily="34" charset="0"/>
              <a:buChar char="•"/>
            </a:pPr>
            <a:r>
              <a:rPr lang="es-ES" dirty="0"/>
              <a:t>Dos observaciones importantes respecto de un problema con más de una decisión son las siguientes: </a:t>
            </a:r>
          </a:p>
          <a:p>
            <a:pPr marL="171450" indent="-171450">
              <a:buFont typeface="Arial" panose="020B0604020202020204" pitchFamily="34" charset="0"/>
              <a:buChar char="•"/>
            </a:pPr>
            <a:r>
              <a:rPr lang="es-ES" dirty="0"/>
              <a:t>Primero, el árbol se ordena de izquierda a derecha de acuerdo al orden temporal en que ocurren los distintos eventos. Primero se debe decidir si vender o hacer las pruebas. Si se hacen las pruebas hay dos resultados posibles: éxito o fracaso. Si las pruebas son exitosas, la empresa enfrenta una segunda decisión, si vender la patente (con las pruebas exitosas) o comercializar. Finalmente, si decide comercializar, puede enfrentar una demanda buena o mala. Esta secuencia de eventos está ordenada temporalmente</a:t>
            </a:r>
          </a:p>
          <a:p>
            <a:pPr marL="171450" indent="-171450">
              <a:buFont typeface="Arial" panose="020B0604020202020204" pitchFamily="34" charset="0"/>
              <a:buChar char="•"/>
            </a:pPr>
            <a:r>
              <a:rPr lang="es-ES" dirty="0"/>
              <a:t>Segundo, para resolver un árbol de decisión con múltiples decisiones, primero se resuelven las decisiones del lado derecho y luego, progresivamente, las que se encuentran al lado izquierdo del árbol. Esto quiere decir que el orden en el cual se resuelven los problemas de decisión es el inverso al orden como ocurren temporalmente los eventos.</a:t>
            </a:r>
          </a:p>
        </p:txBody>
      </p:sp>
    </p:spTree>
    <p:extLst>
      <p:ext uri="{BB962C8B-B14F-4D97-AF65-F5344CB8AC3E}">
        <p14:creationId xmlns:p14="http://schemas.microsoft.com/office/powerpoint/2010/main" val="1830358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403">
              <a:defRPr sz="2400">
                <a:solidFill>
                  <a:schemeClr val="tx1"/>
                </a:solidFill>
                <a:latin typeface="Arial Unicode MS" pitchFamily="34" charset="-128"/>
              </a:defRPr>
            </a:lvl1pPr>
            <a:lvl2pPr marL="744651" indent="-286404" defTabSz="932403">
              <a:defRPr sz="2400">
                <a:solidFill>
                  <a:schemeClr val="tx1"/>
                </a:solidFill>
                <a:latin typeface="Arial Unicode MS" pitchFamily="34" charset="-128"/>
              </a:defRPr>
            </a:lvl2pPr>
            <a:lvl3pPr marL="1145616" indent="-229123" defTabSz="932403">
              <a:defRPr sz="2400">
                <a:solidFill>
                  <a:schemeClr val="tx1"/>
                </a:solidFill>
                <a:latin typeface="Arial Unicode MS" pitchFamily="34" charset="-128"/>
              </a:defRPr>
            </a:lvl3pPr>
            <a:lvl4pPr marL="1603862" indent="-229123" defTabSz="932403">
              <a:defRPr sz="2400">
                <a:solidFill>
                  <a:schemeClr val="tx1"/>
                </a:solidFill>
                <a:latin typeface="Arial Unicode MS" pitchFamily="34" charset="-128"/>
              </a:defRPr>
            </a:lvl4pPr>
            <a:lvl5pPr marL="2062109" indent="-229123" defTabSz="932403">
              <a:defRPr sz="2400">
                <a:solidFill>
                  <a:schemeClr val="tx1"/>
                </a:solidFill>
                <a:latin typeface="Arial Unicode MS" pitchFamily="34" charset="-128"/>
              </a:defRPr>
            </a:lvl5pPr>
            <a:lvl6pPr marL="2520355" indent="-229123" defTabSz="932403" eaLnBrk="0" fontAlgn="base" hangingPunct="0">
              <a:spcBef>
                <a:spcPct val="0"/>
              </a:spcBef>
              <a:spcAft>
                <a:spcPct val="0"/>
              </a:spcAft>
              <a:defRPr sz="2400">
                <a:solidFill>
                  <a:schemeClr val="tx1"/>
                </a:solidFill>
                <a:latin typeface="Arial Unicode MS" pitchFamily="34" charset="-128"/>
              </a:defRPr>
            </a:lvl6pPr>
            <a:lvl7pPr marL="2978600" indent="-229123" defTabSz="932403" eaLnBrk="0" fontAlgn="base" hangingPunct="0">
              <a:spcBef>
                <a:spcPct val="0"/>
              </a:spcBef>
              <a:spcAft>
                <a:spcPct val="0"/>
              </a:spcAft>
              <a:defRPr sz="2400">
                <a:solidFill>
                  <a:schemeClr val="tx1"/>
                </a:solidFill>
                <a:latin typeface="Arial Unicode MS" pitchFamily="34" charset="-128"/>
              </a:defRPr>
            </a:lvl7pPr>
            <a:lvl8pPr marL="3436847" indent="-229123" defTabSz="932403" eaLnBrk="0" fontAlgn="base" hangingPunct="0">
              <a:spcBef>
                <a:spcPct val="0"/>
              </a:spcBef>
              <a:spcAft>
                <a:spcPct val="0"/>
              </a:spcAft>
              <a:defRPr sz="2400">
                <a:solidFill>
                  <a:schemeClr val="tx1"/>
                </a:solidFill>
                <a:latin typeface="Arial Unicode MS" pitchFamily="34" charset="-128"/>
              </a:defRPr>
            </a:lvl8pPr>
            <a:lvl9pPr marL="3895093" indent="-229123" defTabSz="932403" eaLnBrk="0" fontAlgn="base" hangingPunct="0">
              <a:spcBef>
                <a:spcPct val="0"/>
              </a:spcBef>
              <a:spcAft>
                <a:spcPct val="0"/>
              </a:spcAft>
              <a:defRPr sz="2400">
                <a:solidFill>
                  <a:schemeClr val="tx1"/>
                </a:solidFill>
                <a:latin typeface="Arial Unicode MS" pitchFamily="34" charset="-128"/>
              </a:defRPr>
            </a:lvl9pPr>
          </a:lstStyle>
          <a:p>
            <a:fld id="{37A41A18-8876-4B3E-948D-80E3D542FD88}" type="slidenum">
              <a:rPr lang="es-ES_tradnl" sz="1300">
                <a:latin typeface="Times New Roman" pitchFamily="18" charset="0"/>
              </a:rPr>
              <a:pPr/>
              <a:t>7</a:t>
            </a:fld>
            <a:endParaRPr lang="es-ES_tradnl" sz="1300">
              <a:latin typeface="Times New Roman" pitchFamily="18"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s-ES" dirty="0"/>
              <a:t>Primero resolvemos la decisión marcada en rojo al lado derecho. Si la empresa farmacéutica vende la patente tiene un beneficio de 110 con desviación estándar 0 mientras que si comercializa tiene un beneficio esperado de 125 con desviación estándar igual a 45.</a:t>
            </a:r>
          </a:p>
          <a:p>
            <a:pPr marL="171450" indent="-171450">
              <a:buFont typeface="Arial" panose="020B0604020202020204" pitchFamily="34" charset="0"/>
              <a:buChar char="•"/>
            </a:pPr>
            <a:r>
              <a:rPr lang="es-ES" dirty="0"/>
              <a:t>Si los ejecutivos de la empresa son muy aversos al riesgo,  debieran vender la patente y recibir 110 mientras que si son neutrales al riesgo preferirán comercializar con un beneficio esperado igual a 125. En lo que sigue vamos a suponer que los ejecutivos son neutrales al riesgo por lo cual consideran sólo el valor esperado cuando toman una decisión.</a:t>
            </a:r>
          </a:p>
          <a:p>
            <a:pPr marL="171450" indent="-171450">
              <a:buFont typeface="Arial" panose="020B0604020202020204" pitchFamily="34" charset="0"/>
              <a:buChar char="•"/>
            </a:pPr>
            <a:r>
              <a:rPr lang="es-ES" dirty="0"/>
              <a:t>Entonces, los ejecutivos comercializan con beneficio esperado 125</a:t>
            </a:r>
          </a:p>
          <a:p>
            <a:pPr marL="0" indent="0">
              <a:buFont typeface="Arial" panose="020B0604020202020204" pitchFamily="34" charset="0"/>
              <a:buNone/>
            </a:pPr>
            <a:r>
              <a:rPr lang="es-ES" dirty="0"/>
              <a:t>CLICK</a:t>
            </a:r>
          </a:p>
          <a:p>
            <a:pPr marL="171450" indent="-171450">
              <a:buFont typeface="Arial" panose="020B0604020202020204" pitchFamily="34" charset="0"/>
              <a:buChar char="•"/>
            </a:pPr>
            <a:r>
              <a:rPr lang="es-ES" dirty="0"/>
              <a:t>Ahora consideramos el problema de decisión a la izquierda. La opción hacer las pruebas puede tener dos resultados: éxito, en cuyo caso se obtendrá un beneficio esperado igual a 125, proveniente de la decisión anterior, o fracaso con beneficio -10.</a:t>
            </a:r>
          </a:p>
          <a:p>
            <a:pPr marL="0" indent="0">
              <a:buFont typeface="Arial" panose="020B0604020202020204" pitchFamily="34" charset="0"/>
              <a:buNone/>
            </a:pPr>
            <a:r>
              <a:rPr lang="es-ES" dirty="0"/>
              <a:t>CLICK</a:t>
            </a:r>
          </a:p>
          <a:p>
            <a:pPr marL="171450" indent="-171450">
              <a:buFont typeface="Arial" panose="020B0604020202020204" pitchFamily="34" charset="0"/>
              <a:buChar char="•"/>
            </a:pPr>
            <a:r>
              <a:rPr lang="es-ES" dirty="0"/>
              <a:t>Los valores esperados de las dos opciones son 50 y71. </a:t>
            </a:r>
          </a:p>
          <a:p>
            <a:pPr marL="171450" indent="-171450">
              <a:buFont typeface="Arial" panose="020B0604020202020204" pitchFamily="34" charset="0"/>
              <a:buChar char="•"/>
            </a:pPr>
            <a:r>
              <a:rPr lang="es-ES" dirty="0"/>
              <a:t>Entonces, la empresa farmacéutica  : decide hacer las pruebas en la primera decisión y luego, si las pruebas son exitosas, los ejecutivos decidirán comercializar. El beneficio esperado de la empresa es 71.</a:t>
            </a:r>
          </a:p>
        </p:txBody>
      </p:sp>
    </p:spTree>
    <p:extLst>
      <p:ext uri="{BB962C8B-B14F-4D97-AF65-F5344CB8AC3E}">
        <p14:creationId xmlns:p14="http://schemas.microsoft.com/office/powerpoint/2010/main" val="2562095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5"/>
          </p:nvPr>
        </p:nvSpPr>
        <p:spPr>
          <a:xfrm>
            <a:off x="1726554" y="1004779"/>
            <a:ext cx="3004907" cy="209671"/>
          </a:xfrm>
          <a:prstGeom prst="rect">
            <a:avLst/>
          </a:prstGeom>
        </p:spPr>
        <p:txBody>
          <a:bodyPr/>
          <a:lstStyle/>
          <a:p>
            <a:fld id="{1BF8C974-544A-446E-A6A2-9D5EF215663B}" type="slidenum">
              <a:rPr lang="es-CL" smtClean="0"/>
              <a:t>8</a:t>
            </a:fld>
            <a:endParaRPr lang="es-CL"/>
          </a:p>
        </p:txBody>
      </p:sp>
      <p:sp>
        <p:nvSpPr>
          <p:cNvPr id="3" name="Marcador de notas 2"/>
          <p:cNvSpPr>
            <a:spLocks noGrp="1"/>
          </p:cNvSpPr>
          <p:nvPr>
            <p:ph type="body" idx="1"/>
          </p:nvPr>
        </p:nvSpPr>
        <p:spPr>
          <a:xfrm>
            <a:off x="701040" y="1762160"/>
            <a:ext cx="5608320" cy="6372192"/>
          </a:xfrm>
          <a:prstGeom prst="rect">
            <a:avLst/>
          </a:prstGeom>
        </p:spPr>
        <p:txBody>
          <a:bodyPr/>
          <a:lstStyle/>
          <a:p>
            <a:r>
              <a:rPr lang="es-CL" dirty="0"/>
              <a:t>Ideas finales</a:t>
            </a:r>
          </a:p>
        </p:txBody>
      </p:sp>
    </p:spTree>
    <p:extLst>
      <p:ext uri="{BB962C8B-B14F-4D97-AF65-F5344CB8AC3E}">
        <p14:creationId xmlns:p14="http://schemas.microsoft.com/office/powerpoint/2010/main" val="622826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5"/>
          </p:nvPr>
        </p:nvSpPr>
        <p:spPr>
          <a:xfrm>
            <a:off x="1726554" y="1004779"/>
            <a:ext cx="3004907" cy="209671"/>
          </a:xfrm>
          <a:prstGeom prst="rect">
            <a:avLst/>
          </a:prstGeom>
        </p:spPr>
        <p:txBody>
          <a:bodyPr/>
          <a:lstStyle/>
          <a:p>
            <a:fld id="{1BF8C974-544A-446E-A6A2-9D5EF215663B}" type="slidenum">
              <a:rPr lang="es-CL" smtClean="0"/>
              <a:t>9</a:t>
            </a:fld>
            <a:endParaRPr lang="es-CL"/>
          </a:p>
        </p:txBody>
      </p:sp>
      <p:sp>
        <p:nvSpPr>
          <p:cNvPr id="3" name="Marcador de notas 2"/>
          <p:cNvSpPr>
            <a:spLocks noGrp="1"/>
          </p:cNvSpPr>
          <p:nvPr>
            <p:ph type="body" idx="1"/>
          </p:nvPr>
        </p:nvSpPr>
        <p:spPr>
          <a:xfrm>
            <a:off x="701040" y="1762160"/>
            <a:ext cx="5608320" cy="6372192"/>
          </a:xfrm>
          <a:prstGeom prst="rect">
            <a:avLst/>
          </a:prstGeom>
        </p:spPr>
        <p:txBody>
          <a:bodyPr/>
          <a:lstStyle/>
          <a:p>
            <a:endParaRPr lang="es-CL" dirty="0"/>
          </a:p>
        </p:txBody>
      </p:sp>
    </p:spTree>
    <p:extLst>
      <p:ext uri="{BB962C8B-B14F-4D97-AF65-F5344CB8AC3E}">
        <p14:creationId xmlns:p14="http://schemas.microsoft.com/office/powerpoint/2010/main" val="14668093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68" name="Forma libre: forma 67">
            <a:extLst>
              <a:ext uri="{FF2B5EF4-FFF2-40B4-BE49-F238E27FC236}">
                <a16:creationId xmlns:a16="http://schemas.microsoft.com/office/drawing/2014/main" id="{10A501D6-1B64-4F2C-A9FD-F788C6824BE4}"/>
              </a:ext>
            </a:extLst>
          </p:cNvPr>
          <p:cNvSpPr/>
          <p:nvPr userDrawn="1"/>
        </p:nvSpPr>
        <p:spPr>
          <a:xfrm>
            <a:off x="-1" y="-1"/>
            <a:ext cx="10225604" cy="10285413"/>
          </a:xfrm>
          <a:custGeom>
            <a:avLst/>
            <a:gdLst>
              <a:gd name="connsiteX0" fmla="*/ 0 w 10225604"/>
              <a:gd name="connsiteY0" fmla="*/ 1 h 10285413"/>
              <a:gd name="connsiteX1" fmla="*/ 4258491 w 10225604"/>
              <a:gd name="connsiteY1" fmla="*/ 1 h 10285413"/>
              <a:gd name="connsiteX2" fmla="*/ 4258491 w 10225604"/>
              <a:gd name="connsiteY2" fmla="*/ 10285413 h 10285413"/>
              <a:gd name="connsiteX3" fmla="*/ 0 w 10225604"/>
              <a:gd name="connsiteY3" fmla="*/ 10285413 h 10285413"/>
              <a:gd name="connsiteX4" fmla="*/ 4260064 w 10225604"/>
              <a:gd name="connsiteY4" fmla="*/ 0 h 10285413"/>
              <a:gd name="connsiteX5" fmla="*/ 10225604 w 10225604"/>
              <a:gd name="connsiteY5" fmla="*/ 10285413 h 10285413"/>
              <a:gd name="connsiteX6" fmla="*/ 4258492 w 10225604"/>
              <a:gd name="connsiteY6" fmla="*/ 10285413 h 10285413"/>
              <a:gd name="connsiteX7" fmla="*/ 4258492 w 10225604"/>
              <a:gd name="connsiteY7" fmla="*/ 2710 h 1028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25604" h="10285413">
                <a:moveTo>
                  <a:pt x="0" y="1"/>
                </a:moveTo>
                <a:lnTo>
                  <a:pt x="4258491" y="1"/>
                </a:lnTo>
                <a:lnTo>
                  <a:pt x="4258491" y="10285413"/>
                </a:lnTo>
                <a:lnTo>
                  <a:pt x="0" y="10285413"/>
                </a:lnTo>
                <a:close/>
                <a:moveTo>
                  <a:pt x="4260064" y="0"/>
                </a:moveTo>
                <a:lnTo>
                  <a:pt x="10225604" y="10285413"/>
                </a:lnTo>
                <a:lnTo>
                  <a:pt x="4258492" y="10285413"/>
                </a:lnTo>
                <a:lnTo>
                  <a:pt x="4258492" y="2710"/>
                </a:lnTo>
                <a:close/>
              </a:path>
            </a:pathLst>
          </a:custGeom>
          <a:solidFill>
            <a:srgbClr val="FAF9F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L"/>
          </a:p>
        </p:txBody>
      </p:sp>
      <p:sp>
        <p:nvSpPr>
          <p:cNvPr id="7" name="Título 1">
            <a:extLst>
              <a:ext uri="{FF2B5EF4-FFF2-40B4-BE49-F238E27FC236}">
                <a16:creationId xmlns:a16="http://schemas.microsoft.com/office/drawing/2014/main" id="{186DDEEF-7630-45E2-8792-1F3C400C3761}"/>
              </a:ext>
            </a:extLst>
          </p:cNvPr>
          <p:cNvSpPr>
            <a:spLocks noGrp="1"/>
          </p:cNvSpPr>
          <p:nvPr>
            <p:ph type="title"/>
          </p:nvPr>
        </p:nvSpPr>
        <p:spPr>
          <a:xfrm>
            <a:off x="1006474" y="2730499"/>
            <a:ext cx="6327775" cy="5734232"/>
          </a:xfrm>
        </p:spPr>
        <p:txBody>
          <a:bodyPr anchor="b">
            <a:normAutofit/>
          </a:bodyPr>
          <a:lstStyle>
            <a:lvl1pPr>
              <a:lnSpc>
                <a:spcPct val="100000"/>
              </a:lnSpc>
              <a:spcAft>
                <a:spcPts val="0"/>
              </a:spcAft>
              <a:defRPr sz="4700" b="1" spc="-50" baseline="0">
                <a:solidFill>
                  <a:schemeClr val="tx1"/>
                </a:solidFill>
                <a:latin typeface="Roboto Black" panose="02000000000000000000" pitchFamily="2" charset="0"/>
                <a:ea typeface="Roboto Black" panose="02000000000000000000" pitchFamily="2" charset="0"/>
              </a:defRPr>
            </a:lvl1pPr>
          </a:lstStyle>
          <a:p>
            <a:r>
              <a:rPr lang="es-ES" noProof="0"/>
              <a:t>Haga clic para modificar el estilo de título del patrón</a:t>
            </a:r>
            <a:endParaRPr lang="es-CL" noProof="0" dirty="0"/>
          </a:p>
        </p:txBody>
      </p:sp>
    </p:spTree>
    <p:custDataLst>
      <p:tags r:id="rId1"/>
    </p:custDataLst>
    <p:extLst>
      <p:ext uri="{BB962C8B-B14F-4D97-AF65-F5344CB8AC3E}">
        <p14:creationId xmlns:p14="http://schemas.microsoft.com/office/powerpoint/2010/main" val="3062960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apositiva en blanco">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063770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Idea fuerza 1">
    <p:bg>
      <p:bgPr>
        <a:solidFill>
          <a:schemeClr val="accent4"/>
        </a:solidFill>
        <a:effectLst/>
      </p:bgPr>
    </p:bg>
    <p:spTree>
      <p:nvGrpSpPr>
        <p:cNvPr id="1" name=""/>
        <p:cNvGrpSpPr/>
        <p:nvPr/>
      </p:nvGrpSpPr>
      <p:grpSpPr>
        <a:xfrm>
          <a:off x="0" y="0"/>
          <a:ext cx="0" cy="0"/>
          <a:chOff x="0" y="0"/>
          <a:chExt cx="0" cy="0"/>
        </a:xfrm>
      </p:grpSpPr>
      <p:sp>
        <p:nvSpPr>
          <p:cNvPr id="32" name="Título 1">
            <a:extLst>
              <a:ext uri="{FF2B5EF4-FFF2-40B4-BE49-F238E27FC236}">
                <a16:creationId xmlns:a16="http://schemas.microsoft.com/office/drawing/2014/main" id="{65EDB664-6850-467E-81A1-122CF1828974}"/>
              </a:ext>
            </a:extLst>
          </p:cNvPr>
          <p:cNvSpPr>
            <a:spLocks noGrp="1"/>
          </p:cNvSpPr>
          <p:nvPr>
            <p:ph type="title" hasCustomPrompt="1"/>
          </p:nvPr>
        </p:nvSpPr>
        <p:spPr>
          <a:xfrm>
            <a:off x="1003300" y="4727208"/>
            <a:ext cx="16281400" cy="830997"/>
          </a:xfrm>
        </p:spPr>
        <p:txBody>
          <a:bodyPr/>
          <a:lstStyle>
            <a:lvl1pPr algn="ctr">
              <a:defRPr sz="5400">
                <a:solidFill>
                  <a:schemeClr val="bg1"/>
                </a:solidFill>
              </a:defRPr>
            </a:lvl1pPr>
          </a:lstStyle>
          <a:p>
            <a:r>
              <a:rPr lang="es-CL" noProof="0"/>
              <a:t>Haga clic para modificar el título del patrón</a:t>
            </a:r>
          </a:p>
        </p:txBody>
      </p:sp>
    </p:spTree>
    <p:custDataLst>
      <p:tags r:id="rId1"/>
    </p:custDataLst>
    <p:extLst>
      <p:ext uri="{BB962C8B-B14F-4D97-AF65-F5344CB8AC3E}">
        <p14:creationId xmlns:p14="http://schemas.microsoft.com/office/powerpoint/2010/main" val="8939996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árrafo fuerza 1">
    <p:bg>
      <p:bgPr>
        <a:solidFill>
          <a:schemeClr val="accent4"/>
        </a:solidFill>
        <a:effectLst/>
      </p:bgPr>
    </p:bg>
    <p:spTree>
      <p:nvGrpSpPr>
        <p:cNvPr id="1" name=""/>
        <p:cNvGrpSpPr/>
        <p:nvPr/>
      </p:nvGrpSpPr>
      <p:grpSpPr>
        <a:xfrm>
          <a:off x="0" y="0"/>
          <a:ext cx="0" cy="0"/>
          <a:chOff x="0" y="0"/>
          <a:chExt cx="0" cy="0"/>
        </a:xfrm>
      </p:grpSpPr>
      <p:sp>
        <p:nvSpPr>
          <p:cNvPr id="32" name="Título 1">
            <a:extLst>
              <a:ext uri="{FF2B5EF4-FFF2-40B4-BE49-F238E27FC236}">
                <a16:creationId xmlns:a16="http://schemas.microsoft.com/office/drawing/2014/main" id="{65EDB664-6850-467E-81A1-122CF1828974}"/>
              </a:ext>
            </a:extLst>
          </p:cNvPr>
          <p:cNvSpPr>
            <a:spLocks noGrp="1"/>
          </p:cNvSpPr>
          <p:nvPr>
            <p:ph type="title" hasCustomPrompt="1"/>
          </p:nvPr>
        </p:nvSpPr>
        <p:spPr>
          <a:xfrm>
            <a:off x="1003298" y="2100263"/>
            <a:ext cx="10980000" cy="6084887"/>
          </a:xfrm>
        </p:spPr>
        <p:txBody>
          <a:bodyPr anchor="ctr">
            <a:noAutofit/>
          </a:bodyPr>
          <a:lstStyle>
            <a:lvl1pPr algn="l">
              <a:defRPr sz="5400">
                <a:solidFill>
                  <a:schemeClr val="bg1"/>
                </a:solidFill>
              </a:defRPr>
            </a:lvl1pPr>
          </a:lstStyle>
          <a:p>
            <a:r>
              <a:rPr lang="es-CL" noProof="0" dirty="0"/>
              <a:t>Haga clic para modificar el título del patrón</a:t>
            </a:r>
          </a:p>
        </p:txBody>
      </p:sp>
    </p:spTree>
    <p:custDataLst>
      <p:tags r:id="rId1"/>
    </p:custDataLst>
    <p:extLst>
      <p:ext uri="{BB962C8B-B14F-4D97-AF65-F5344CB8AC3E}">
        <p14:creationId xmlns:p14="http://schemas.microsoft.com/office/powerpoint/2010/main" val="7510613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Idea fuerza 1 - Light">
    <p:spTree>
      <p:nvGrpSpPr>
        <p:cNvPr id="1" name=""/>
        <p:cNvGrpSpPr/>
        <p:nvPr/>
      </p:nvGrpSpPr>
      <p:grpSpPr>
        <a:xfrm>
          <a:off x="0" y="0"/>
          <a:ext cx="0" cy="0"/>
          <a:chOff x="0" y="0"/>
          <a:chExt cx="0" cy="0"/>
        </a:xfrm>
      </p:grpSpPr>
      <p:sp>
        <p:nvSpPr>
          <p:cNvPr id="32" name="Título 1">
            <a:extLst>
              <a:ext uri="{FF2B5EF4-FFF2-40B4-BE49-F238E27FC236}">
                <a16:creationId xmlns:a16="http://schemas.microsoft.com/office/drawing/2014/main" id="{65EDB664-6850-467E-81A1-122CF1828974}"/>
              </a:ext>
            </a:extLst>
          </p:cNvPr>
          <p:cNvSpPr>
            <a:spLocks noGrp="1"/>
          </p:cNvSpPr>
          <p:nvPr>
            <p:ph type="title" hasCustomPrompt="1"/>
          </p:nvPr>
        </p:nvSpPr>
        <p:spPr>
          <a:xfrm>
            <a:off x="1003300" y="4727208"/>
            <a:ext cx="16281400" cy="830997"/>
          </a:xfrm>
        </p:spPr>
        <p:txBody>
          <a:bodyPr/>
          <a:lstStyle>
            <a:lvl1pPr algn="ctr">
              <a:defRPr sz="5400">
                <a:solidFill>
                  <a:schemeClr val="tx1"/>
                </a:solidFill>
              </a:defRPr>
            </a:lvl1pPr>
          </a:lstStyle>
          <a:p>
            <a:r>
              <a:rPr lang="es-CL" noProof="0"/>
              <a:t>Haga clic para modificar el título del patrón</a:t>
            </a:r>
          </a:p>
        </p:txBody>
      </p:sp>
    </p:spTree>
    <p:custDataLst>
      <p:tags r:id="rId1"/>
    </p:custDataLst>
    <p:extLst>
      <p:ext uri="{BB962C8B-B14F-4D97-AF65-F5344CB8AC3E}">
        <p14:creationId xmlns:p14="http://schemas.microsoft.com/office/powerpoint/2010/main" val="1897600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árrafo fuerza 1 - Light">
    <p:spTree>
      <p:nvGrpSpPr>
        <p:cNvPr id="1" name=""/>
        <p:cNvGrpSpPr/>
        <p:nvPr/>
      </p:nvGrpSpPr>
      <p:grpSpPr>
        <a:xfrm>
          <a:off x="0" y="0"/>
          <a:ext cx="0" cy="0"/>
          <a:chOff x="0" y="0"/>
          <a:chExt cx="0" cy="0"/>
        </a:xfrm>
      </p:grpSpPr>
      <p:sp>
        <p:nvSpPr>
          <p:cNvPr id="32" name="Título 1">
            <a:extLst>
              <a:ext uri="{FF2B5EF4-FFF2-40B4-BE49-F238E27FC236}">
                <a16:creationId xmlns:a16="http://schemas.microsoft.com/office/drawing/2014/main" id="{65EDB664-6850-467E-81A1-122CF1828974}"/>
              </a:ext>
            </a:extLst>
          </p:cNvPr>
          <p:cNvSpPr>
            <a:spLocks noGrp="1"/>
          </p:cNvSpPr>
          <p:nvPr>
            <p:ph type="title" hasCustomPrompt="1"/>
          </p:nvPr>
        </p:nvSpPr>
        <p:spPr>
          <a:xfrm>
            <a:off x="1003300" y="2100263"/>
            <a:ext cx="10980000" cy="6084887"/>
          </a:xfrm>
        </p:spPr>
        <p:txBody>
          <a:bodyPr anchor="ctr">
            <a:noAutofit/>
          </a:bodyPr>
          <a:lstStyle>
            <a:lvl1pPr algn="l">
              <a:defRPr sz="5400">
                <a:solidFill>
                  <a:schemeClr val="tx1"/>
                </a:solidFill>
              </a:defRPr>
            </a:lvl1pPr>
          </a:lstStyle>
          <a:p>
            <a:r>
              <a:rPr lang="es-CL" noProof="0" dirty="0"/>
              <a:t>Haga clic para modificar el título del patrón</a:t>
            </a:r>
          </a:p>
        </p:txBody>
      </p:sp>
    </p:spTree>
    <p:custDataLst>
      <p:tags r:id="rId1"/>
    </p:custDataLst>
    <p:extLst>
      <p:ext uri="{BB962C8B-B14F-4D97-AF65-F5344CB8AC3E}">
        <p14:creationId xmlns:p14="http://schemas.microsoft.com/office/powerpoint/2010/main" val="2216278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Encabezado de sección">
    <p:bg>
      <p:bgPr>
        <a:solidFill>
          <a:schemeClr val="accent4"/>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34FEB3-9A8B-4658-B9AF-5AFC8B9883ED}"/>
              </a:ext>
            </a:extLst>
          </p:cNvPr>
          <p:cNvSpPr>
            <a:spLocks noGrp="1"/>
          </p:cNvSpPr>
          <p:nvPr>
            <p:ph type="title"/>
          </p:nvPr>
        </p:nvSpPr>
        <p:spPr>
          <a:xfrm>
            <a:off x="1556726" y="4544215"/>
            <a:ext cx="8431722" cy="3843648"/>
          </a:xfrm>
        </p:spPr>
        <p:txBody>
          <a:bodyPr anchor="t">
            <a:noAutofit/>
          </a:bodyPr>
          <a:lstStyle>
            <a:lvl1pPr>
              <a:defRPr sz="5400">
                <a:solidFill>
                  <a:schemeClr val="bg1"/>
                </a:solidFill>
              </a:defRPr>
            </a:lvl1pPr>
          </a:lstStyle>
          <a:p>
            <a:r>
              <a:rPr lang="es-ES" noProof="0"/>
              <a:t>Haga clic para modificar el estilo de título del patrón</a:t>
            </a:r>
            <a:endParaRPr lang="es-CL" noProof="0"/>
          </a:p>
        </p:txBody>
      </p:sp>
      <p:sp>
        <p:nvSpPr>
          <p:cNvPr id="5" name="Triángulo isósceles 4">
            <a:extLst>
              <a:ext uri="{FF2B5EF4-FFF2-40B4-BE49-F238E27FC236}">
                <a16:creationId xmlns:a16="http://schemas.microsoft.com/office/drawing/2014/main" id="{186F1D2B-6BB9-4E7A-B200-01C369961989}"/>
              </a:ext>
            </a:extLst>
          </p:cNvPr>
          <p:cNvSpPr/>
          <p:nvPr userDrawn="1"/>
        </p:nvSpPr>
        <p:spPr>
          <a:xfrm rot="10800000">
            <a:off x="12344399" y="-1"/>
            <a:ext cx="5943600" cy="10285414"/>
          </a:xfrm>
          <a:prstGeom prst="triangle">
            <a:avLst>
              <a:gd name="adj" fmla="val 0"/>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6" name="Forma libre: forma 5">
            <a:extLst>
              <a:ext uri="{FF2B5EF4-FFF2-40B4-BE49-F238E27FC236}">
                <a16:creationId xmlns:a16="http://schemas.microsoft.com/office/drawing/2014/main" id="{7067F029-E6D1-482A-B276-B1E8CCD79BD2}"/>
              </a:ext>
            </a:extLst>
          </p:cNvPr>
          <p:cNvSpPr/>
          <p:nvPr userDrawn="1"/>
        </p:nvSpPr>
        <p:spPr>
          <a:xfrm rot="10800000">
            <a:off x="12344399" y="0"/>
            <a:ext cx="3474706" cy="3521598"/>
          </a:xfrm>
          <a:custGeom>
            <a:avLst/>
            <a:gdLst>
              <a:gd name="connsiteX0" fmla="*/ 3473132 w 3474706"/>
              <a:gd name="connsiteY0" fmla="*/ 3521598 h 3521598"/>
              <a:gd name="connsiteX1" fmla="*/ 0 w 3474706"/>
              <a:gd name="connsiteY1" fmla="*/ 3521598 h 3521598"/>
              <a:gd name="connsiteX2" fmla="*/ 2187348 w 3474706"/>
              <a:gd name="connsiteY2" fmla="*/ 1304731 h 3521598"/>
              <a:gd name="connsiteX3" fmla="*/ 3474706 w 3474706"/>
              <a:gd name="connsiteY3" fmla="*/ 3521598 h 3521598"/>
              <a:gd name="connsiteX4" fmla="*/ 3473134 w 3474706"/>
              <a:gd name="connsiteY4" fmla="*/ 3521598 h 3521598"/>
              <a:gd name="connsiteX5" fmla="*/ 3474705 w 3474706"/>
              <a:gd name="connsiteY5" fmla="*/ 3518890 h 3521598"/>
              <a:gd name="connsiteX6" fmla="*/ 3474705 w 3474706"/>
              <a:gd name="connsiteY6" fmla="*/ 2 h 3521598"/>
              <a:gd name="connsiteX7" fmla="*/ 3474706 w 3474706"/>
              <a:gd name="connsiteY7" fmla="*/ 0 h 3521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4706" h="3521598">
                <a:moveTo>
                  <a:pt x="3473132" y="3521598"/>
                </a:moveTo>
                <a:lnTo>
                  <a:pt x="0" y="3521598"/>
                </a:lnTo>
                <a:lnTo>
                  <a:pt x="2187348" y="1304731"/>
                </a:lnTo>
                <a:close/>
                <a:moveTo>
                  <a:pt x="3474706" y="3521598"/>
                </a:moveTo>
                <a:lnTo>
                  <a:pt x="3473134" y="3521598"/>
                </a:lnTo>
                <a:lnTo>
                  <a:pt x="3474705" y="3518890"/>
                </a:lnTo>
                <a:lnTo>
                  <a:pt x="3474705" y="2"/>
                </a:lnTo>
                <a:lnTo>
                  <a:pt x="3474706" y="0"/>
                </a:lnTo>
                <a:close/>
              </a:path>
            </a:pathLst>
          </a:cu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custDataLst>
      <p:tags r:id="rId1"/>
    </p:custDataLst>
    <p:extLst>
      <p:ext uri="{BB962C8B-B14F-4D97-AF65-F5344CB8AC3E}">
        <p14:creationId xmlns:p14="http://schemas.microsoft.com/office/powerpoint/2010/main" val="28917946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ierre de la clase">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34FEB3-9A8B-4658-B9AF-5AFC8B9883ED}"/>
              </a:ext>
            </a:extLst>
          </p:cNvPr>
          <p:cNvSpPr>
            <a:spLocks noGrp="1"/>
          </p:cNvSpPr>
          <p:nvPr>
            <p:ph type="title"/>
          </p:nvPr>
        </p:nvSpPr>
        <p:spPr>
          <a:xfrm>
            <a:off x="1999201" y="1722437"/>
            <a:ext cx="6093239" cy="6840538"/>
          </a:xfrm>
        </p:spPr>
        <p:txBody>
          <a:bodyPr anchor="ctr">
            <a:noAutofit/>
          </a:bodyPr>
          <a:lstStyle>
            <a:lvl1pPr>
              <a:defRPr sz="5400">
                <a:solidFill>
                  <a:schemeClr val="tx1"/>
                </a:solidFill>
              </a:defRPr>
            </a:lvl1pPr>
          </a:lstStyle>
          <a:p>
            <a:r>
              <a:rPr lang="es-ES" noProof="0"/>
              <a:t>Haga clic para modificar el estilo de título del patrón</a:t>
            </a:r>
            <a:endParaRPr lang="es-CL" noProof="0" dirty="0"/>
          </a:p>
        </p:txBody>
      </p:sp>
    </p:spTree>
    <p:custDataLst>
      <p:tags r:id="rId1"/>
    </p:custDataLst>
    <p:extLst>
      <p:ext uri="{BB962C8B-B14F-4D97-AF65-F5344CB8AC3E}">
        <p14:creationId xmlns:p14="http://schemas.microsoft.com/office/powerpoint/2010/main" val="7634062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egunta y alternativas">
    <p:spTree>
      <p:nvGrpSpPr>
        <p:cNvPr id="1" name=""/>
        <p:cNvGrpSpPr/>
        <p:nvPr/>
      </p:nvGrpSpPr>
      <p:grpSpPr>
        <a:xfrm>
          <a:off x="0" y="0"/>
          <a:ext cx="0" cy="0"/>
          <a:chOff x="0" y="0"/>
          <a:chExt cx="0" cy="0"/>
        </a:xfrm>
      </p:grpSpPr>
      <p:sp>
        <p:nvSpPr>
          <p:cNvPr id="6" name="Marcador de texto 5">
            <a:extLst>
              <a:ext uri="{FF2B5EF4-FFF2-40B4-BE49-F238E27FC236}">
                <a16:creationId xmlns:a16="http://schemas.microsoft.com/office/drawing/2014/main" id="{FA248BBE-0EEB-4FFA-9892-8BD9493DDF50}"/>
              </a:ext>
            </a:extLst>
          </p:cNvPr>
          <p:cNvSpPr>
            <a:spLocks noGrp="1"/>
          </p:cNvSpPr>
          <p:nvPr>
            <p:ph type="body" sz="quarter" idx="10" hasCustomPrompt="1"/>
          </p:nvPr>
        </p:nvSpPr>
        <p:spPr>
          <a:xfrm>
            <a:off x="12034838" y="2786742"/>
            <a:ext cx="5249863" cy="5776232"/>
          </a:xfrm>
          <a:prstGeom prst="rect">
            <a:avLst/>
          </a:prstGeom>
          <a:solidFill>
            <a:srgbClr val="F3F1FD"/>
          </a:solidFill>
          <a:ln>
            <a:noFill/>
          </a:ln>
        </p:spPr>
        <p:txBody>
          <a:bodyPr lIns="360000" tIns="360000" rIns="108000" bIns="360000"/>
          <a:lstStyle>
            <a:lvl1pPr>
              <a:defRPr b="0">
                <a:solidFill>
                  <a:schemeClr val="tx1"/>
                </a:solidFill>
              </a:defRPr>
            </a:lvl1pPr>
            <a:lvl2pPr>
              <a:defRPr b="0">
                <a:solidFill>
                  <a:schemeClr val="tx1"/>
                </a:solidFill>
              </a:defRPr>
            </a:lvl2pPr>
            <a:lvl3pPr>
              <a:defRPr b="0">
                <a:solidFill>
                  <a:schemeClr val="tx1"/>
                </a:solidFill>
              </a:defRPr>
            </a:lvl3pPr>
            <a:lvl4pPr>
              <a:defRPr b="0">
                <a:solidFill>
                  <a:schemeClr val="tx1"/>
                </a:solidFill>
              </a:defRPr>
            </a:lvl4pPr>
            <a:lvl5pPr>
              <a:defRPr b="0">
                <a:solidFill>
                  <a:schemeClr val="tx1"/>
                </a:solidFill>
              </a:defRPr>
            </a:lvl5pPr>
          </a:lstStyle>
          <a:p>
            <a:pPr lvl="0"/>
            <a:r>
              <a:rPr lang="es-ES" dirty="0"/>
              <a:t>Haga clic el </a:t>
            </a:r>
            <a:r>
              <a:rPr lang="es-ES" dirty="0" err="1"/>
              <a:t>feedback</a:t>
            </a:r>
            <a:r>
              <a:rPr lang="es-ES" dirty="0"/>
              <a:t> de la pregunta.</a:t>
            </a:r>
            <a:endParaRPr lang="es-CL" dirty="0"/>
          </a:p>
        </p:txBody>
      </p:sp>
      <p:sp>
        <p:nvSpPr>
          <p:cNvPr id="8" name="Marcador de texto 7">
            <a:extLst>
              <a:ext uri="{FF2B5EF4-FFF2-40B4-BE49-F238E27FC236}">
                <a16:creationId xmlns:a16="http://schemas.microsoft.com/office/drawing/2014/main" id="{96C726F5-7EF5-4246-A8D9-E42925CE6924}"/>
              </a:ext>
            </a:extLst>
          </p:cNvPr>
          <p:cNvSpPr>
            <a:spLocks noGrp="1"/>
          </p:cNvSpPr>
          <p:nvPr>
            <p:ph type="body" sz="quarter" idx="11"/>
          </p:nvPr>
        </p:nvSpPr>
        <p:spPr>
          <a:xfrm>
            <a:off x="1003300" y="3140765"/>
            <a:ext cx="10390414" cy="5422209"/>
          </a:xfrm>
          <a:prstGeom prst="rect">
            <a:avLst/>
          </a:prstGeom>
        </p:spPr>
        <p:txBody>
          <a:bodyPr lIns="0" tIns="0" rIns="0" bIns="360000">
            <a:normAutofit/>
          </a:bodyPr>
          <a:lstStyle>
            <a:lvl1pPr>
              <a:spcAft>
                <a:spcPts val="2400"/>
              </a:spcAft>
              <a:defRPr/>
            </a:lvl1pPr>
            <a:lvl2pPr>
              <a:spcAft>
                <a:spcPts val="2400"/>
              </a:spcAft>
              <a:defRPr/>
            </a:lvl2pPr>
            <a:lvl3pPr>
              <a:spcAft>
                <a:spcPts val="2400"/>
              </a:spcAft>
              <a:defRPr/>
            </a:lvl3pPr>
            <a:lvl4pPr>
              <a:spcAft>
                <a:spcPts val="2400"/>
              </a:spcAft>
              <a:defRPr/>
            </a:lvl4pPr>
            <a:lvl5pPr>
              <a:spcAft>
                <a:spcPts val="2400"/>
              </a:spcAft>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dirty="0"/>
          </a:p>
        </p:txBody>
      </p:sp>
      <p:sp>
        <p:nvSpPr>
          <p:cNvPr id="3" name="Título 2">
            <a:extLst>
              <a:ext uri="{FF2B5EF4-FFF2-40B4-BE49-F238E27FC236}">
                <a16:creationId xmlns:a16="http://schemas.microsoft.com/office/drawing/2014/main" id="{93A45F38-AE28-42B5-9DB1-59AABE4083FC}"/>
              </a:ext>
            </a:extLst>
          </p:cNvPr>
          <p:cNvSpPr>
            <a:spLocks noGrp="1"/>
          </p:cNvSpPr>
          <p:nvPr>
            <p:ph type="title"/>
          </p:nvPr>
        </p:nvSpPr>
        <p:spPr/>
        <p:txBody>
          <a:bodyPr/>
          <a:lstStyle/>
          <a:p>
            <a:r>
              <a:rPr lang="es-ES"/>
              <a:t>Haga clic para modificar el estilo de título del patrón</a:t>
            </a:r>
            <a:endParaRPr lang="es-CL"/>
          </a:p>
        </p:txBody>
      </p:sp>
      <p:sp>
        <p:nvSpPr>
          <p:cNvPr id="2" name="CuadroTexto 1">
            <a:extLst>
              <a:ext uri="{FF2B5EF4-FFF2-40B4-BE49-F238E27FC236}">
                <a16:creationId xmlns:a16="http://schemas.microsoft.com/office/drawing/2014/main" id="{A4BDFD19-03E7-49C2-A2FE-1E0ADCFCCE38}"/>
              </a:ext>
            </a:extLst>
          </p:cNvPr>
          <p:cNvSpPr txBox="1"/>
          <p:nvPr userDrawn="1"/>
        </p:nvSpPr>
        <p:spPr>
          <a:xfrm>
            <a:off x="12034838" y="2478088"/>
            <a:ext cx="998772" cy="311486"/>
          </a:xfrm>
          <a:prstGeom prst="rect">
            <a:avLst/>
          </a:prstGeom>
          <a:solidFill>
            <a:schemeClr val="accent4"/>
          </a:solidFill>
          <a:ln>
            <a:noFill/>
          </a:ln>
        </p:spPr>
        <p:txBody>
          <a:bodyPr wrap="none" lIns="108000" tIns="36000" rIns="108000" bIns="36000" rtlCol="0">
            <a:spAutoFit/>
          </a:bodyPr>
          <a:lstStyle/>
          <a:p>
            <a:pPr algn="l">
              <a:lnSpc>
                <a:spcPct val="120000"/>
              </a:lnSpc>
            </a:pPr>
            <a:r>
              <a:rPr lang="es-CL" sz="1400" b="1" dirty="0" err="1">
                <a:solidFill>
                  <a:schemeClr val="bg1"/>
                </a:solidFill>
              </a:rPr>
              <a:t>Feedback</a:t>
            </a:r>
            <a:endParaRPr lang="es-CL" sz="1400" b="1" dirty="0">
              <a:solidFill>
                <a:schemeClr val="bg1"/>
              </a:solidFill>
            </a:endParaRPr>
          </a:p>
        </p:txBody>
      </p:sp>
      <p:sp>
        <p:nvSpPr>
          <p:cNvPr id="4" name="Rectángulo 3">
            <a:extLst>
              <a:ext uri="{FF2B5EF4-FFF2-40B4-BE49-F238E27FC236}">
                <a16:creationId xmlns:a16="http://schemas.microsoft.com/office/drawing/2014/main" id="{F7E7C979-384B-4FA3-AB02-2542A53D2850}"/>
              </a:ext>
            </a:extLst>
          </p:cNvPr>
          <p:cNvSpPr/>
          <p:nvPr userDrawn="1"/>
        </p:nvSpPr>
        <p:spPr>
          <a:xfrm>
            <a:off x="13033610" y="2478088"/>
            <a:ext cx="4247915" cy="308654"/>
          </a:xfrm>
          <a:prstGeom prst="rect">
            <a:avLst/>
          </a:prstGeom>
          <a:solidFill>
            <a:srgbClr val="F3F1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custDataLst>
      <p:tags r:id="rId1"/>
    </p:custDataLst>
    <p:extLst>
      <p:ext uri="{BB962C8B-B14F-4D97-AF65-F5344CB8AC3E}">
        <p14:creationId xmlns:p14="http://schemas.microsoft.com/office/powerpoint/2010/main" val="11190294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toryboard">
    <p:spTree>
      <p:nvGrpSpPr>
        <p:cNvPr id="1" name=""/>
        <p:cNvGrpSpPr/>
        <p:nvPr/>
      </p:nvGrpSpPr>
      <p:grpSpPr>
        <a:xfrm>
          <a:off x="0" y="0"/>
          <a:ext cx="0" cy="0"/>
          <a:chOff x="0" y="0"/>
          <a:chExt cx="0" cy="0"/>
        </a:xfrm>
      </p:grpSpPr>
      <p:sp>
        <p:nvSpPr>
          <p:cNvPr id="38" name="Imagen">
            <a:extLst>
              <a:ext uri="{FF2B5EF4-FFF2-40B4-BE49-F238E27FC236}">
                <a16:creationId xmlns:a16="http://schemas.microsoft.com/office/drawing/2014/main" id="{0FC2B2B4-4C07-46BE-8BE2-5E18ECF944B2}"/>
              </a:ext>
            </a:extLst>
          </p:cNvPr>
          <p:cNvSpPr>
            <a:spLocks noGrp="1"/>
          </p:cNvSpPr>
          <p:nvPr>
            <p:ph type="pic" sz="quarter" idx="12"/>
          </p:nvPr>
        </p:nvSpPr>
        <p:spPr>
          <a:xfrm>
            <a:off x="1003300" y="819545"/>
            <a:ext cx="5072014" cy="2580770"/>
          </a:xfrm>
          <a:prstGeom prst="rect">
            <a:avLst/>
          </a:prstGeom>
          <a:solidFill>
            <a:schemeClr val="tx1">
              <a:lumMod val="75000"/>
              <a:lumOff val="25000"/>
            </a:schemeClr>
          </a:solidFill>
          <a:ln w="57150">
            <a:noFill/>
          </a:ln>
        </p:spPr>
        <p:txBody>
          <a:bodyPr anchor="ctr">
            <a:normAutofit/>
          </a:bodyPr>
          <a:lstStyle>
            <a:lvl1pPr algn="ctr">
              <a:defRPr sz="2400" b="1">
                <a:solidFill>
                  <a:schemeClr val="bg1"/>
                </a:solidFill>
                <a:latin typeface="+mj-lt"/>
              </a:defRPr>
            </a:lvl1pPr>
          </a:lstStyle>
          <a:p>
            <a:r>
              <a:rPr lang="es-ES"/>
              <a:t>Haga clic en el icono para agregar una imagen</a:t>
            </a:r>
            <a:endParaRPr lang="es-CL" dirty="0"/>
          </a:p>
        </p:txBody>
      </p:sp>
      <p:sp>
        <p:nvSpPr>
          <p:cNvPr id="92" name="Imagen">
            <a:extLst>
              <a:ext uri="{FF2B5EF4-FFF2-40B4-BE49-F238E27FC236}">
                <a16:creationId xmlns:a16="http://schemas.microsoft.com/office/drawing/2014/main" id="{1C50DACD-2ECE-4188-BD57-5FD691CBA882}"/>
              </a:ext>
            </a:extLst>
          </p:cNvPr>
          <p:cNvSpPr>
            <a:spLocks noGrp="1"/>
          </p:cNvSpPr>
          <p:nvPr>
            <p:ph type="pic" sz="quarter" idx="28"/>
          </p:nvPr>
        </p:nvSpPr>
        <p:spPr>
          <a:xfrm>
            <a:off x="6700633" y="819545"/>
            <a:ext cx="5072014" cy="2580770"/>
          </a:xfrm>
          <a:prstGeom prst="rect">
            <a:avLst/>
          </a:prstGeom>
          <a:solidFill>
            <a:schemeClr val="tx1">
              <a:lumMod val="75000"/>
              <a:lumOff val="25000"/>
            </a:schemeClr>
          </a:solidFill>
          <a:ln w="57150">
            <a:noFill/>
          </a:ln>
        </p:spPr>
        <p:txBody>
          <a:bodyPr anchor="ctr">
            <a:normAutofit/>
          </a:bodyPr>
          <a:lstStyle>
            <a:lvl1pPr algn="ctr">
              <a:defRPr sz="2400" b="1">
                <a:solidFill>
                  <a:schemeClr val="bg1"/>
                </a:solidFill>
                <a:latin typeface="+mj-lt"/>
              </a:defRPr>
            </a:lvl1pPr>
          </a:lstStyle>
          <a:p>
            <a:r>
              <a:rPr lang="es-ES"/>
              <a:t>Haga clic en el icono para agregar una imagen</a:t>
            </a:r>
            <a:endParaRPr lang="es-CL" dirty="0"/>
          </a:p>
        </p:txBody>
      </p:sp>
      <p:sp>
        <p:nvSpPr>
          <p:cNvPr id="97" name="Imagen">
            <a:extLst>
              <a:ext uri="{FF2B5EF4-FFF2-40B4-BE49-F238E27FC236}">
                <a16:creationId xmlns:a16="http://schemas.microsoft.com/office/drawing/2014/main" id="{37E2B8AA-3ECB-48D4-AA6C-60AA4B1E4D69}"/>
              </a:ext>
            </a:extLst>
          </p:cNvPr>
          <p:cNvSpPr>
            <a:spLocks noGrp="1"/>
          </p:cNvSpPr>
          <p:nvPr>
            <p:ph type="pic" sz="quarter" idx="30"/>
          </p:nvPr>
        </p:nvSpPr>
        <p:spPr>
          <a:xfrm>
            <a:off x="12209511" y="819545"/>
            <a:ext cx="5072014" cy="2580770"/>
          </a:xfrm>
          <a:prstGeom prst="rect">
            <a:avLst/>
          </a:prstGeom>
          <a:solidFill>
            <a:schemeClr val="tx1">
              <a:lumMod val="75000"/>
              <a:lumOff val="25000"/>
            </a:schemeClr>
          </a:solidFill>
          <a:ln w="57150">
            <a:noFill/>
          </a:ln>
        </p:spPr>
        <p:txBody>
          <a:bodyPr anchor="ctr">
            <a:normAutofit/>
          </a:bodyPr>
          <a:lstStyle>
            <a:lvl1pPr algn="ctr">
              <a:defRPr sz="2400" b="1">
                <a:solidFill>
                  <a:schemeClr val="bg1"/>
                </a:solidFill>
                <a:latin typeface="+mj-lt"/>
              </a:defRPr>
            </a:lvl1pPr>
          </a:lstStyle>
          <a:p>
            <a:r>
              <a:rPr lang="es-ES"/>
              <a:t>Haga clic en el icono para agregar una imagen</a:t>
            </a:r>
            <a:endParaRPr lang="es-CL" dirty="0"/>
          </a:p>
        </p:txBody>
      </p:sp>
      <p:grpSp>
        <p:nvGrpSpPr>
          <p:cNvPr id="24" name="Grupo 23">
            <a:extLst>
              <a:ext uri="{FF2B5EF4-FFF2-40B4-BE49-F238E27FC236}">
                <a16:creationId xmlns:a16="http://schemas.microsoft.com/office/drawing/2014/main" id="{79952D7A-E988-4235-82A0-277D02FB94AC}"/>
              </a:ext>
            </a:extLst>
          </p:cNvPr>
          <p:cNvGrpSpPr/>
          <p:nvPr userDrawn="1"/>
        </p:nvGrpSpPr>
        <p:grpSpPr>
          <a:xfrm>
            <a:off x="1003300" y="3846286"/>
            <a:ext cx="16278225" cy="937643"/>
            <a:chOff x="1003300" y="3846286"/>
            <a:chExt cx="16278225" cy="937643"/>
          </a:xfrm>
        </p:grpSpPr>
        <p:cxnSp>
          <p:nvCxnSpPr>
            <p:cNvPr id="89" name="Conector recto 88">
              <a:extLst>
                <a:ext uri="{FF2B5EF4-FFF2-40B4-BE49-F238E27FC236}">
                  <a16:creationId xmlns:a16="http://schemas.microsoft.com/office/drawing/2014/main" id="{78E9E185-A30B-4A2D-B010-B3B12ED8892F}"/>
                </a:ext>
              </a:extLst>
            </p:cNvPr>
            <p:cNvCxnSpPr/>
            <p:nvPr userDrawn="1"/>
          </p:nvCxnSpPr>
          <p:spPr>
            <a:xfrm>
              <a:off x="1003300" y="3846286"/>
              <a:ext cx="5072014"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0" name="Conector recto 89">
              <a:extLst>
                <a:ext uri="{FF2B5EF4-FFF2-40B4-BE49-F238E27FC236}">
                  <a16:creationId xmlns:a16="http://schemas.microsoft.com/office/drawing/2014/main" id="{546DEF88-72B0-4491-84BC-8D2FDBA0DC9F}"/>
                </a:ext>
              </a:extLst>
            </p:cNvPr>
            <p:cNvCxnSpPr/>
            <p:nvPr userDrawn="1"/>
          </p:nvCxnSpPr>
          <p:spPr>
            <a:xfrm>
              <a:off x="1003300" y="4315107"/>
              <a:ext cx="5072014"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1" name="Conector recto 90">
              <a:extLst>
                <a:ext uri="{FF2B5EF4-FFF2-40B4-BE49-F238E27FC236}">
                  <a16:creationId xmlns:a16="http://schemas.microsoft.com/office/drawing/2014/main" id="{8ABABCB7-CDDC-4D0F-9478-D48E28D3ED63}"/>
                </a:ext>
              </a:extLst>
            </p:cNvPr>
            <p:cNvCxnSpPr>
              <a:cxnSpLocks/>
            </p:cNvCxnSpPr>
            <p:nvPr userDrawn="1"/>
          </p:nvCxnSpPr>
          <p:spPr>
            <a:xfrm>
              <a:off x="1003300" y="4783929"/>
              <a:ext cx="5072014"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4" name="Conector recto 93">
              <a:extLst>
                <a:ext uri="{FF2B5EF4-FFF2-40B4-BE49-F238E27FC236}">
                  <a16:creationId xmlns:a16="http://schemas.microsoft.com/office/drawing/2014/main" id="{E4B94EF5-AB69-4F0E-8E70-047B0ACCCE49}"/>
                </a:ext>
              </a:extLst>
            </p:cNvPr>
            <p:cNvCxnSpPr/>
            <p:nvPr userDrawn="1"/>
          </p:nvCxnSpPr>
          <p:spPr>
            <a:xfrm>
              <a:off x="6700633" y="3846286"/>
              <a:ext cx="5072014"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5" name="Conector recto 94">
              <a:extLst>
                <a:ext uri="{FF2B5EF4-FFF2-40B4-BE49-F238E27FC236}">
                  <a16:creationId xmlns:a16="http://schemas.microsoft.com/office/drawing/2014/main" id="{CA47A431-3EE1-44D8-AA2A-E640BD2AA79B}"/>
                </a:ext>
              </a:extLst>
            </p:cNvPr>
            <p:cNvCxnSpPr/>
            <p:nvPr userDrawn="1"/>
          </p:nvCxnSpPr>
          <p:spPr>
            <a:xfrm>
              <a:off x="6700633" y="4315107"/>
              <a:ext cx="5072014"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6" name="Conector recto 95">
              <a:extLst>
                <a:ext uri="{FF2B5EF4-FFF2-40B4-BE49-F238E27FC236}">
                  <a16:creationId xmlns:a16="http://schemas.microsoft.com/office/drawing/2014/main" id="{52669764-6303-4432-92FB-40F37D06BFBE}"/>
                </a:ext>
              </a:extLst>
            </p:cNvPr>
            <p:cNvCxnSpPr>
              <a:cxnSpLocks/>
            </p:cNvCxnSpPr>
            <p:nvPr userDrawn="1"/>
          </p:nvCxnSpPr>
          <p:spPr>
            <a:xfrm>
              <a:off x="6700633" y="4783929"/>
              <a:ext cx="5072014"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9" name="Conector recto 98">
              <a:extLst>
                <a:ext uri="{FF2B5EF4-FFF2-40B4-BE49-F238E27FC236}">
                  <a16:creationId xmlns:a16="http://schemas.microsoft.com/office/drawing/2014/main" id="{9926232A-708A-4BA7-8F8B-B969CBBCC410}"/>
                </a:ext>
              </a:extLst>
            </p:cNvPr>
            <p:cNvCxnSpPr/>
            <p:nvPr userDrawn="1"/>
          </p:nvCxnSpPr>
          <p:spPr>
            <a:xfrm>
              <a:off x="12209511" y="3846286"/>
              <a:ext cx="5072014"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0" name="Conector recto 99">
              <a:extLst>
                <a:ext uri="{FF2B5EF4-FFF2-40B4-BE49-F238E27FC236}">
                  <a16:creationId xmlns:a16="http://schemas.microsoft.com/office/drawing/2014/main" id="{0BE2BFCD-DABC-4F47-96BE-052E802F2FEA}"/>
                </a:ext>
              </a:extLst>
            </p:cNvPr>
            <p:cNvCxnSpPr/>
            <p:nvPr userDrawn="1"/>
          </p:nvCxnSpPr>
          <p:spPr>
            <a:xfrm>
              <a:off x="12209511" y="4315107"/>
              <a:ext cx="5072014"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1" name="Conector recto 100">
              <a:extLst>
                <a:ext uri="{FF2B5EF4-FFF2-40B4-BE49-F238E27FC236}">
                  <a16:creationId xmlns:a16="http://schemas.microsoft.com/office/drawing/2014/main" id="{33797874-D468-4B65-9FCC-5323E0F45AED}"/>
                </a:ext>
              </a:extLst>
            </p:cNvPr>
            <p:cNvCxnSpPr>
              <a:cxnSpLocks/>
            </p:cNvCxnSpPr>
            <p:nvPr userDrawn="1"/>
          </p:nvCxnSpPr>
          <p:spPr>
            <a:xfrm>
              <a:off x="12209511" y="4783929"/>
              <a:ext cx="5072014"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107" name="Imagen">
            <a:extLst>
              <a:ext uri="{FF2B5EF4-FFF2-40B4-BE49-F238E27FC236}">
                <a16:creationId xmlns:a16="http://schemas.microsoft.com/office/drawing/2014/main" id="{05630698-9C60-4584-9593-6EDE265A3308}"/>
              </a:ext>
            </a:extLst>
          </p:cNvPr>
          <p:cNvSpPr>
            <a:spLocks noGrp="1"/>
          </p:cNvSpPr>
          <p:nvPr>
            <p:ph type="pic" sz="quarter" idx="32"/>
          </p:nvPr>
        </p:nvSpPr>
        <p:spPr>
          <a:xfrm>
            <a:off x="1003300" y="5399883"/>
            <a:ext cx="5072014" cy="2580770"/>
          </a:xfrm>
          <a:prstGeom prst="rect">
            <a:avLst/>
          </a:prstGeom>
          <a:solidFill>
            <a:schemeClr val="tx1">
              <a:lumMod val="75000"/>
              <a:lumOff val="25000"/>
            </a:schemeClr>
          </a:solidFill>
          <a:ln w="57150">
            <a:noFill/>
          </a:ln>
        </p:spPr>
        <p:txBody>
          <a:bodyPr anchor="ctr">
            <a:normAutofit/>
          </a:bodyPr>
          <a:lstStyle>
            <a:lvl1pPr algn="ctr">
              <a:defRPr sz="2400" b="1">
                <a:solidFill>
                  <a:schemeClr val="bg1"/>
                </a:solidFill>
                <a:latin typeface="+mj-lt"/>
              </a:defRPr>
            </a:lvl1pPr>
          </a:lstStyle>
          <a:p>
            <a:r>
              <a:rPr lang="es-ES"/>
              <a:t>Haga clic en el icono para agregar una imagen</a:t>
            </a:r>
            <a:endParaRPr lang="es-CL" dirty="0"/>
          </a:p>
        </p:txBody>
      </p:sp>
      <p:sp>
        <p:nvSpPr>
          <p:cNvPr id="112" name="Imagen">
            <a:extLst>
              <a:ext uri="{FF2B5EF4-FFF2-40B4-BE49-F238E27FC236}">
                <a16:creationId xmlns:a16="http://schemas.microsoft.com/office/drawing/2014/main" id="{EEA3142A-E625-4BEB-9BD7-5A241C90555E}"/>
              </a:ext>
            </a:extLst>
          </p:cNvPr>
          <p:cNvSpPr>
            <a:spLocks noGrp="1"/>
          </p:cNvSpPr>
          <p:nvPr>
            <p:ph type="pic" sz="quarter" idx="34"/>
          </p:nvPr>
        </p:nvSpPr>
        <p:spPr>
          <a:xfrm>
            <a:off x="6700633" y="5399883"/>
            <a:ext cx="5072014" cy="2580770"/>
          </a:xfrm>
          <a:prstGeom prst="rect">
            <a:avLst/>
          </a:prstGeom>
          <a:solidFill>
            <a:schemeClr val="tx1">
              <a:lumMod val="75000"/>
              <a:lumOff val="25000"/>
            </a:schemeClr>
          </a:solidFill>
          <a:ln w="57150">
            <a:noFill/>
          </a:ln>
        </p:spPr>
        <p:txBody>
          <a:bodyPr anchor="ctr">
            <a:normAutofit/>
          </a:bodyPr>
          <a:lstStyle>
            <a:lvl1pPr algn="ctr">
              <a:defRPr sz="2400" b="1">
                <a:solidFill>
                  <a:schemeClr val="bg1"/>
                </a:solidFill>
                <a:latin typeface="+mj-lt"/>
              </a:defRPr>
            </a:lvl1pPr>
          </a:lstStyle>
          <a:p>
            <a:r>
              <a:rPr lang="es-ES"/>
              <a:t>Haga clic en el icono para agregar una imagen</a:t>
            </a:r>
            <a:endParaRPr lang="es-CL" dirty="0"/>
          </a:p>
        </p:txBody>
      </p:sp>
      <p:sp>
        <p:nvSpPr>
          <p:cNvPr id="117" name="Imagen">
            <a:extLst>
              <a:ext uri="{FF2B5EF4-FFF2-40B4-BE49-F238E27FC236}">
                <a16:creationId xmlns:a16="http://schemas.microsoft.com/office/drawing/2014/main" id="{B5DB4A1C-8517-44E0-BA53-E4FE0C2B680F}"/>
              </a:ext>
            </a:extLst>
          </p:cNvPr>
          <p:cNvSpPr>
            <a:spLocks noGrp="1"/>
          </p:cNvSpPr>
          <p:nvPr>
            <p:ph type="pic" sz="quarter" idx="36"/>
          </p:nvPr>
        </p:nvSpPr>
        <p:spPr>
          <a:xfrm>
            <a:off x="12209511" y="5399883"/>
            <a:ext cx="5072014" cy="2580770"/>
          </a:xfrm>
          <a:prstGeom prst="rect">
            <a:avLst/>
          </a:prstGeom>
          <a:solidFill>
            <a:schemeClr val="tx1">
              <a:lumMod val="75000"/>
              <a:lumOff val="25000"/>
            </a:schemeClr>
          </a:solidFill>
          <a:ln w="57150">
            <a:noFill/>
          </a:ln>
        </p:spPr>
        <p:txBody>
          <a:bodyPr anchor="ctr">
            <a:normAutofit/>
          </a:bodyPr>
          <a:lstStyle>
            <a:lvl1pPr algn="ctr">
              <a:defRPr sz="2400" b="1">
                <a:solidFill>
                  <a:schemeClr val="bg1"/>
                </a:solidFill>
                <a:latin typeface="+mj-lt"/>
              </a:defRPr>
            </a:lvl1pPr>
          </a:lstStyle>
          <a:p>
            <a:r>
              <a:rPr lang="es-ES"/>
              <a:t>Haga clic en el icono para agregar una imagen</a:t>
            </a:r>
            <a:endParaRPr lang="es-CL" dirty="0"/>
          </a:p>
        </p:txBody>
      </p:sp>
      <p:grpSp>
        <p:nvGrpSpPr>
          <p:cNvPr id="25" name="Grupo 24">
            <a:extLst>
              <a:ext uri="{FF2B5EF4-FFF2-40B4-BE49-F238E27FC236}">
                <a16:creationId xmlns:a16="http://schemas.microsoft.com/office/drawing/2014/main" id="{750945FE-EA0F-4623-A73D-933837BFFBC4}"/>
              </a:ext>
            </a:extLst>
          </p:cNvPr>
          <p:cNvGrpSpPr/>
          <p:nvPr userDrawn="1"/>
        </p:nvGrpSpPr>
        <p:grpSpPr>
          <a:xfrm>
            <a:off x="1003300" y="8426624"/>
            <a:ext cx="16278225" cy="937643"/>
            <a:chOff x="1003300" y="8426624"/>
            <a:chExt cx="16278225" cy="937643"/>
          </a:xfrm>
        </p:grpSpPr>
        <p:cxnSp>
          <p:nvCxnSpPr>
            <p:cNvPr id="109" name="Conector recto 108">
              <a:extLst>
                <a:ext uri="{FF2B5EF4-FFF2-40B4-BE49-F238E27FC236}">
                  <a16:creationId xmlns:a16="http://schemas.microsoft.com/office/drawing/2014/main" id="{4A1985E9-DCD9-48F3-B87B-3E9FEBD6527D}"/>
                </a:ext>
              </a:extLst>
            </p:cNvPr>
            <p:cNvCxnSpPr/>
            <p:nvPr userDrawn="1"/>
          </p:nvCxnSpPr>
          <p:spPr>
            <a:xfrm>
              <a:off x="1003300" y="8426624"/>
              <a:ext cx="5072014"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0" name="Conector recto 109">
              <a:extLst>
                <a:ext uri="{FF2B5EF4-FFF2-40B4-BE49-F238E27FC236}">
                  <a16:creationId xmlns:a16="http://schemas.microsoft.com/office/drawing/2014/main" id="{12F6133F-2B49-44DE-B15A-B6C8DF1EE4F9}"/>
                </a:ext>
              </a:extLst>
            </p:cNvPr>
            <p:cNvCxnSpPr/>
            <p:nvPr userDrawn="1"/>
          </p:nvCxnSpPr>
          <p:spPr>
            <a:xfrm>
              <a:off x="1003300" y="8895445"/>
              <a:ext cx="5072014"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1" name="Conector recto 110">
              <a:extLst>
                <a:ext uri="{FF2B5EF4-FFF2-40B4-BE49-F238E27FC236}">
                  <a16:creationId xmlns:a16="http://schemas.microsoft.com/office/drawing/2014/main" id="{C17A7FBD-95F4-4B8F-BDCD-C90FCB6B533C}"/>
                </a:ext>
              </a:extLst>
            </p:cNvPr>
            <p:cNvCxnSpPr>
              <a:cxnSpLocks/>
            </p:cNvCxnSpPr>
            <p:nvPr userDrawn="1"/>
          </p:nvCxnSpPr>
          <p:spPr>
            <a:xfrm>
              <a:off x="1003300" y="9364267"/>
              <a:ext cx="5072014"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4" name="Conector recto 113">
              <a:extLst>
                <a:ext uri="{FF2B5EF4-FFF2-40B4-BE49-F238E27FC236}">
                  <a16:creationId xmlns:a16="http://schemas.microsoft.com/office/drawing/2014/main" id="{1C01EF88-B213-49B9-BBBF-C55CE7D59D07}"/>
                </a:ext>
              </a:extLst>
            </p:cNvPr>
            <p:cNvCxnSpPr/>
            <p:nvPr userDrawn="1"/>
          </p:nvCxnSpPr>
          <p:spPr>
            <a:xfrm>
              <a:off x="6700633" y="8426624"/>
              <a:ext cx="5072014"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5" name="Conector recto 114">
              <a:extLst>
                <a:ext uri="{FF2B5EF4-FFF2-40B4-BE49-F238E27FC236}">
                  <a16:creationId xmlns:a16="http://schemas.microsoft.com/office/drawing/2014/main" id="{521B7B1F-BD66-4C47-A46F-5B6B05C9E784}"/>
                </a:ext>
              </a:extLst>
            </p:cNvPr>
            <p:cNvCxnSpPr/>
            <p:nvPr userDrawn="1"/>
          </p:nvCxnSpPr>
          <p:spPr>
            <a:xfrm>
              <a:off x="6700633" y="8895445"/>
              <a:ext cx="5072014"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6" name="Conector recto 115">
              <a:extLst>
                <a:ext uri="{FF2B5EF4-FFF2-40B4-BE49-F238E27FC236}">
                  <a16:creationId xmlns:a16="http://schemas.microsoft.com/office/drawing/2014/main" id="{19089B74-1B18-4C94-921E-C94A733754F3}"/>
                </a:ext>
              </a:extLst>
            </p:cNvPr>
            <p:cNvCxnSpPr>
              <a:cxnSpLocks/>
            </p:cNvCxnSpPr>
            <p:nvPr userDrawn="1"/>
          </p:nvCxnSpPr>
          <p:spPr>
            <a:xfrm>
              <a:off x="6700633" y="9364267"/>
              <a:ext cx="5072014"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9" name="Conector recto 118">
              <a:extLst>
                <a:ext uri="{FF2B5EF4-FFF2-40B4-BE49-F238E27FC236}">
                  <a16:creationId xmlns:a16="http://schemas.microsoft.com/office/drawing/2014/main" id="{05582205-C7B4-4F32-BF92-2EF781A203F0}"/>
                </a:ext>
              </a:extLst>
            </p:cNvPr>
            <p:cNvCxnSpPr/>
            <p:nvPr userDrawn="1"/>
          </p:nvCxnSpPr>
          <p:spPr>
            <a:xfrm>
              <a:off x="12209511" y="8426624"/>
              <a:ext cx="5072014"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0" name="Conector recto 119">
              <a:extLst>
                <a:ext uri="{FF2B5EF4-FFF2-40B4-BE49-F238E27FC236}">
                  <a16:creationId xmlns:a16="http://schemas.microsoft.com/office/drawing/2014/main" id="{90B8D143-A433-4629-ACF4-2BE9A3AA43AD}"/>
                </a:ext>
              </a:extLst>
            </p:cNvPr>
            <p:cNvCxnSpPr/>
            <p:nvPr userDrawn="1"/>
          </p:nvCxnSpPr>
          <p:spPr>
            <a:xfrm>
              <a:off x="12209511" y="8895445"/>
              <a:ext cx="5072014"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1" name="Conector recto 120">
              <a:extLst>
                <a:ext uri="{FF2B5EF4-FFF2-40B4-BE49-F238E27FC236}">
                  <a16:creationId xmlns:a16="http://schemas.microsoft.com/office/drawing/2014/main" id="{03DB4ABA-D6B6-4B98-B9AA-76B3542A2014}"/>
                </a:ext>
              </a:extLst>
            </p:cNvPr>
            <p:cNvCxnSpPr>
              <a:cxnSpLocks/>
            </p:cNvCxnSpPr>
            <p:nvPr userDrawn="1"/>
          </p:nvCxnSpPr>
          <p:spPr>
            <a:xfrm>
              <a:off x="12209511" y="9364267"/>
              <a:ext cx="5072014"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 name="Marcador de texto 2">
            <a:extLst>
              <a:ext uri="{FF2B5EF4-FFF2-40B4-BE49-F238E27FC236}">
                <a16:creationId xmlns:a16="http://schemas.microsoft.com/office/drawing/2014/main" id="{5089D66F-5A1F-4BBC-B6A9-3F023ED9C575}"/>
              </a:ext>
            </a:extLst>
          </p:cNvPr>
          <p:cNvSpPr>
            <a:spLocks noGrp="1"/>
          </p:cNvSpPr>
          <p:nvPr>
            <p:ph type="body" sz="quarter" idx="38"/>
          </p:nvPr>
        </p:nvSpPr>
        <p:spPr>
          <a:xfrm>
            <a:off x="1003300" y="3400315"/>
            <a:ext cx="5072063" cy="1485211"/>
          </a:xfrm>
          <a:prstGeom prst="rect">
            <a:avLst/>
          </a:prstGeom>
        </p:spPr>
        <p:txBody>
          <a:bodyPr lIns="0" tIns="0" rIns="0" bIns="0"/>
          <a:lstStyle>
            <a:lvl1pPr>
              <a:lnSpc>
                <a:spcPct val="130000"/>
              </a:lnSpc>
              <a:spcAft>
                <a:spcPts val="1200"/>
              </a:spcAft>
              <a:defRPr sz="2400"/>
            </a:lvl1pPr>
          </a:lstStyle>
          <a:p>
            <a:pPr lvl="0"/>
            <a:r>
              <a:rPr lang="es-ES"/>
              <a:t>Haga clic para modificar los estilos de texto del patrón</a:t>
            </a:r>
          </a:p>
        </p:txBody>
      </p:sp>
      <p:sp>
        <p:nvSpPr>
          <p:cNvPr id="15" name="Marcador de texto 14">
            <a:extLst>
              <a:ext uri="{FF2B5EF4-FFF2-40B4-BE49-F238E27FC236}">
                <a16:creationId xmlns:a16="http://schemas.microsoft.com/office/drawing/2014/main" id="{6EA7FF6E-9813-48A9-98E1-276A3EC7A541}"/>
              </a:ext>
            </a:extLst>
          </p:cNvPr>
          <p:cNvSpPr>
            <a:spLocks noGrp="1"/>
          </p:cNvSpPr>
          <p:nvPr>
            <p:ph type="body" sz="quarter" idx="44"/>
          </p:nvPr>
        </p:nvSpPr>
        <p:spPr>
          <a:xfrm>
            <a:off x="6700633" y="3400315"/>
            <a:ext cx="5072014" cy="1485214"/>
          </a:xfrm>
          <a:prstGeom prst="rect">
            <a:avLst/>
          </a:prstGeom>
        </p:spPr>
        <p:txBody>
          <a:bodyPr lIns="0" tIns="0" rIns="0" bIns="0"/>
          <a:lstStyle>
            <a:lvl1pPr>
              <a:lnSpc>
                <a:spcPct val="130000"/>
              </a:lnSpc>
              <a:spcAft>
                <a:spcPts val="1800"/>
              </a:spcAft>
              <a:defRPr sz="2400"/>
            </a:lvl1pPr>
          </a:lstStyle>
          <a:p>
            <a:pPr lvl="0"/>
            <a:r>
              <a:rPr lang="es-ES"/>
              <a:t>Haga clic para modificar los estilos de texto del patrón</a:t>
            </a:r>
          </a:p>
        </p:txBody>
      </p:sp>
      <p:sp>
        <p:nvSpPr>
          <p:cNvPr id="17" name="Marcador de texto 16">
            <a:extLst>
              <a:ext uri="{FF2B5EF4-FFF2-40B4-BE49-F238E27FC236}">
                <a16:creationId xmlns:a16="http://schemas.microsoft.com/office/drawing/2014/main" id="{7D2B4A05-4E3E-4EBE-B2EF-82295B17351B}"/>
              </a:ext>
            </a:extLst>
          </p:cNvPr>
          <p:cNvSpPr>
            <a:spLocks noGrp="1"/>
          </p:cNvSpPr>
          <p:nvPr>
            <p:ph type="body" sz="quarter" idx="45"/>
          </p:nvPr>
        </p:nvSpPr>
        <p:spPr>
          <a:xfrm>
            <a:off x="12209511" y="3400315"/>
            <a:ext cx="5072014" cy="1485214"/>
          </a:xfrm>
          <a:prstGeom prst="rect">
            <a:avLst/>
          </a:prstGeom>
        </p:spPr>
        <p:txBody>
          <a:bodyPr lIns="0" tIns="0" rIns="0" bIns="0"/>
          <a:lstStyle>
            <a:lvl1pPr>
              <a:lnSpc>
                <a:spcPct val="130000"/>
              </a:lnSpc>
              <a:spcAft>
                <a:spcPts val="1800"/>
              </a:spcAft>
              <a:defRPr sz="2400"/>
            </a:lvl1pPr>
          </a:lstStyle>
          <a:p>
            <a:pPr lvl="0"/>
            <a:r>
              <a:rPr lang="es-ES"/>
              <a:t>Haga clic para modificar los estilos de texto del patrón</a:t>
            </a:r>
          </a:p>
        </p:txBody>
      </p:sp>
      <p:sp>
        <p:nvSpPr>
          <p:cNvPr id="19" name="Marcador de texto 18">
            <a:extLst>
              <a:ext uri="{FF2B5EF4-FFF2-40B4-BE49-F238E27FC236}">
                <a16:creationId xmlns:a16="http://schemas.microsoft.com/office/drawing/2014/main" id="{6C4FFE1D-6C05-41B9-B43A-7610603E1AF2}"/>
              </a:ext>
            </a:extLst>
          </p:cNvPr>
          <p:cNvSpPr>
            <a:spLocks noGrp="1"/>
          </p:cNvSpPr>
          <p:nvPr>
            <p:ph type="body" sz="quarter" idx="46"/>
          </p:nvPr>
        </p:nvSpPr>
        <p:spPr>
          <a:xfrm>
            <a:off x="1003300" y="7980653"/>
            <a:ext cx="5072014" cy="1485214"/>
          </a:xfrm>
          <a:prstGeom prst="rect">
            <a:avLst/>
          </a:prstGeom>
        </p:spPr>
        <p:txBody>
          <a:bodyPr lIns="0" tIns="0" rIns="0" bIns="0"/>
          <a:lstStyle>
            <a:lvl1pPr>
              <a:lnSpc>
                <a:spcPct val="130000"/>
              </a:lnSpc>
              <a:spcAft>
                <a:spcPts val="1800"/>
              </a:spcAft>
              <a:defRPr sz="2400"/>
            </a:lvl1pPr>
          </a:lstStyle>
          <a:p>
            <a:pPr lvl="0"/>
            <a:r>
              <a:rPr lang="es-ES"/>
              <a:t>Haga clic para modificar los estilos de texto del patrón</a:t>
            </a:r>
          </a:p>
        </p:txBody>
      </p:sp>
      <p:sp>
        <p:nvSpPr>
          <p:cNvPr id="21" name="Marcador de texto 20">
            <a:extLst>
              <a:ext uri="{FF2B5EF4-FFF2-40B4-BE49-F238E27FC236}">
                <a16:creationId xmlns:a16="http://schemas.microsoft.com/office/drawing/2014/main" id="{9FC13D19-264B-4F5B-BBAE-DC7AA6F8A6E8}"/>
              </a:ext>
            </a:extLst>
          </p:cNvPr>
          <p:cNvSpPr>
            <a:spLocks noGrp="1"/>
          </p:cNvSpPr>
          <p:nvPr>
            <p:ph type="body" sz="quarter" idx="47"/>
          </p:nvPr>
        </p:nvSpPr>
        <p:spPr>
          <a:xfrm>
            <a:off x="6700633" y="7980653"/>
            <a:ext cx="5072014" cy="1485214"/>
          </a:xfrm>
          <a:prstGeom prst="rect">
            <a:avLst/>
          </a:prstGeom>
        </p:spPr>
        <p:txBody>
          <a:bodyPr lIns="0" tIns="0" rIns="0" bIns="0"/>
          <a:lstStyle>
            <a:lvl1pPr>
              <a:lnSpc>
                <a:spcPct val="130000"/>
              </a:lnSpc>
              <a:spcAft>
                <a:spcPts val="1800"/>
              </a:spcAft>
              <a:defRPr sz="2400"/>
            </a:lvl1pPr>
          </a:lstStyle>
          <a:p>
            <a:pPr lvl="0"/>
            <a:r>
              <a:rPr lang="es-ES"/>
              <a:t>Haga clic para modificar los estilos de texto del patrón</a:t>
            </a:r>
          </a:p>
        </p:txBody>
      </p:sp>
      <p:sp>
        <p:nvSpPr>
          <p:cNvPr id="23" name="Marcador de texto 22">
            <a:extLst>
              <a:ext uri="{FF2B5EF4-FFF2-40B4-BE49-F238E27FC236}">
                <a16:creationId xmlns:a16="http://schemas.microsoft.com/office/drawing/2014/main" id="{8DFA1A09-0B70-4C09-92FD-00C5D2EF3FDE}"/>
              </a:ext>
            </a:extLst>
          </p:cNvPr>
          <p:cNvSpPr>
            <a:spLocks noGrp="1"/>
          </p:cNvSpPr>
          <p:nvPr>
            <p:ph type="body" sz="quarter" idx="48"/>
          </p:nvPr>
        </p:nvSpPr>
        <p:spPr>
          <a:xfrm>
            <a:off x="12209511" y="7980653"/>
            <a:ext cx="5072014" cy="1485214"/>
          </a:xfrm>
          <a:prstGeom prst="rect">
            <a:avLst/>
          </a:prstGeom>
        </p:spPr>
        <p:txBody>
          <a:bodyPr lIns="0" tIns="0" rIns="0" bIns="0"/>
          <a:lstStyle>
            <a:lvl1pPr>
              <a:lnSpc>
                <a:spcPct val="130000"/>
              </a:lnSpc>
              <a:spcAft>
                <a:spcPts val="1800"/>
              </a:spcAft>
              <a:defRPr sz="2400"/>
            </a:lvl1pPr>
          </a:lstStyle>
          <a:p>
            <a:pPr lvl="0"/>
            <a:r>
              <a:rPr lang="es-ES"/>
              <a:t>Haga clic para modificar los estilos de texto del patrón</a:t>
            </a:r>
          </a:p>
        </p:txBody>
      </p:sp>
    </p:spTree>
    <p:custDataLst>
      <p:tags r:id="rId1"/>
    </p:custDataLst>
    <p:extLst>
      <p:ext uri="{BB962C8B-B14F-4D97-AF65-F5344CB8AC3E}">
        <p14:creationId xmlns:p14="http://schemas.microsoft.com/office/powerpoint/2010/main" val="35857980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Storyboard">
    <p:spTree>
      <p:nvGrpSpPr>
        <p:cNvPr id="1" name=""/>
        <p:cNvGrpSpPr/>
        <p:nvPr/>
      </p:nvGrpSpPr>
      <p:grpSpPr>
        <a:xfrm>
          <a:off x="0" y="0"/>
          <a:ext cx="0" cy="0"/>
          <a:chOff x="0" y="0"/>
          <a:chExt cx="0" cy="0"/>
        </a:xfrm>
      </p:grpSpPr>
      <p:sp>
        <p:nvSpPr>
          <p:cNvPr id="38" name="Imagen">
            <a:extLst>
              <a:ext uri="{FF2B5EF4-FFF2-40B4-BE49-F238E27FC236}">
                <a16:creationId xmlns:a16="http://schemas.microsoft.com/office/drawing/2014/main" id="{0FC2B2B4-4C07-46BE-8BE2-5E18ECF944B2}"/>
              </a:ext>
            </a:extLst>
          </p:cNvPr>
          <p:cNvSpPr>
            <a:spLocks noGrp="1"/>
          </p:cNvSpPr>
          <p:nvPr>
            <p:ph type="pic" sz="quarter" idx="12"/>
          </p:nvPr>
        </p:nvSpPr>
        <p:spPr>
          <a:xfrm>
            <a:off x="1003300" y="819545"/>
            <a:ext cx="7454900" cy="2580770"/>
          </a:xfrm>
          <a:prstGeom prst="rect">
            <a:avLst/>
          </a:prstGeom>
          <a:solidFill>
            <a:schemeClr val="tx1">
              <a:lumMod val="75000"/>
              <a:lumOff val="25000"/>
            </a:schemeClr>
          </a:solidFill>
          <a:ln w="57150">
            <a:noFill/>
          </a:ln>
        </p:spPr>
        <p:txBody>
          <a:bodyPr anchor="ctr">
            <a:normAutofit/>
          </a:bodyPr>
          <a:lstStyle>
            <a:lvl1pPr algn="ctr">
              <a:defRPr sz="2400" b="1">
                <a:solidFill>
                  <a:schemeClr val="bg1"/>
                </a:solidFill>
                <a:latin typeface="+mj-lt"/>
              </a:defRPr>
            </a:lvl1pPr>
          </a:lstStyle>
          <a:p>
            <a:r>
              <a:rPr lang="es-ES"/>
              <a:t>Haga clic en el icono para agregar una imagen</a:t>
            </a:r>
            <a:endParaRPr lang="es-CL" dirty="0"/>
          </a:p>
        </p:txBody>
      </p:sp>
      <p:sp>
        <p:nvSpPr>
          <p:cNvPr id="92" name="Imagen">
            <a:extLst>
              <a:ext uri="{FF2B5EF4-FFF2-40B4-BE49-F238E27FC236}">
                <a16:creationId xmlns:a16="http://schemas.microsoft.com/office/drawing/2014/main" id="{1C50DACD-2ECE-4188-BD57-5FD691CBA882}"/>
              </a:ext>
            </a:extLst>
          </p:cNvPr>
          <p:cNvSpPr>
            <a:spLocks noGrp="1"/>
          </p:cNvSpPr>
          <p:nvPr>
            <p:ph type="pic" sz="quarter" idx="28"/>
          </p:nvPr>
        </p:nvSpPr>
        <p:spPr>
          <a:xfrm>
            <a:off x="9829100" y="819545"/>
            <a:ext cx="7455600" cy="2580770"/>
          </a:xfrm>
          <a:prstGeom prst="rect">
            <a:avLst/>
          </a:prstGeom>
          <a:solidFill>
            <a:schemeClr val="tx1">
              <a:lumMod val="75000"/>
              <a:lumOff val="25000"/>
            </a:schemeClr>
          </a:solidFill>
          <a:ln w="57150">
            <a:noFill/>
          </a:ln>
        </p:spPr>
        <p:txBody>
          <a:bodyPr anchor="ctr">
            <a:normAutofit/>
          </a:bodyPr>
          <a:lstStyle>
            <a:lvl1pPr algn="ctr">
              <a:defRPr sz="2400" b="1">
                <a:solidFill>
                  <a:schemeClr val="bg1"/>
                </a:solidFill>
                <a:latin typeface="+mj-lt"/>
              </a:defRPr>
            </a:lvl1pPr>
          </a:lstStyle>
          <a:p>
            <a:r>
              <a:rPr lang="es-ES"/>
              <a:t>Haga clic en el icono para agregar una imagen</a:t>
            </a:r>
            <a:endParaRPr lang="es-CL" dirty="0"/>
          </a:p>
        </p:txBody>
      </p:sp>
      <p:grpSp>
        <p:nvGrpSpPr>
          <p:cNvPr id="2" name="Grupo 1">
            <a:extLst>
              <a:ext uri="{FF2B5EF4-FFF2-40B4-BE49-F238E27FC236}">
                <a16:creationId xmlns:a16="http://schemas.microsoft.com/office/drawing/2014/main" id="{FA73645F-F29E-4E52-AEB9-85FE11AD0669}"/>
              </a:ext>
            </a:extLst>
          </p:cNvPr>
          <p:cNvGrpSpPr/>
          <p:nvPr userDrawn="1"/>
        </p:nvGrpSpPr>
        <p:grpSpPr>
          <a:xfrm>
            <a:off x="1003300" y="3846286"/>
            <a:ext cx="7454900" cy="937643"/>
            <a:chOff x="1003300" y="3846286"/>
            <a:chExt cx="5072014" cy="937643"/>
          </a:xfrm>
        </p:grpSpPr>
        <p:cxnSp>
          <p:nvCxnSpPr>
            <p:cNvPr id="89" name="Conector recto 88">
              <a:extLst>
                <a:ext uri="{FF2B5EF4-FFF2-40B4-BE49-F238E27FC236}">
                  <a16:creationId xmlns:a16="http://schemas.microsoft.com/office/drawing/2014/main" id="{78E9E185-A30B-4A2D-B010-B3B12ED8892F}"/>
                </a:ext>
              </a:extLst>
            </p:cNvPr>
            <p:cNvCxnSpPr/>
            <p:nvPr userDrawn="1"/>
          </p:nvCxnSpPr>
          <p:spPr>
            <a:xfrm>
              <a:off x="1003300" y="3846286"/>
              <a:ext cx="5072014"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0" name="Conector recto 89">
              <a:extLst>
                <a:ext uri="{FF2B5EF4-FFF2-40B4-BE49-F238E27FC236}">
                  <a16:creationId xmlns:a16="http://schemas.microsoft.com/office/drawing/2014/main" id="{546DEF88-72B0-4491-84BC-8D2FDBA0DC9F}"/>
                </a:ext>
              </a:extLst>
            </p:cNvPr>
            <p:cNvCxnSpPr/>
            <p:nvPr userDrawn="1"/>
          </p:nvCxnSpPr>
          <p:spPr>
            <a:xfrm>
              <a:off x="1003300" y="4315107"/>
              <a:ext cx="5072014"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1" name="Conector recto 90">
              <a:extLst>
                <a:ext uri="{FF2B5EF4-FFF2-40B4-BE49-F238E27FC236}">
                  <a16:creationId xmlns:a16="http://schemas.microsoft.com/office/drawing/2014/main" id="{8ABABCB7-CDDC-4D0F-9478-D48E28D3ED63}"/>
                </a:ext>
              </a:extLst>
            </p:cNvPr>
            <p:cNvCxnSpPr>
              <a:cxnSpLocks/>
            </p:cNvCxnSpPr>
            <p:nvPr userDrawn="1"/>
          </p:nvCxnSpPr>
          <p:spPr>
            <a:xfrm>
              <a:off x="1003300" y="4783929"/>
              <a:ext cx="5072014"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4" name="Grupo 3">
            <a:extLst>
              <a:ext uri="{FF2B5EF4-FFF2-40B4-BE49-F238E27FC236}">
                <a16:creationId xmlns:a16="http://schemas.microsoft.com/office/drawing/2014/main" id="{F574361B-CFDC-47C3-94C1-F8E15CAD8B07}"/>
              </a:ext>
            </a:extLst>
          </p:cNvPr>
          <p:cNvGrpSpPr/>
          <p:nvPr userDrawn="1"/>
        </p:nvGrpSpPr>
        <p:grpSpPr>
          <a:xfrm>
            <a:off x="9825925" y="3846286"/>
            <a:ext cx="7455600" cy="937643"/>
            <a:chOff x="12209511" y="3846286"/>
            <a:chExt cx="5072014" cy="937643"/>
          </a:xfrm>
        </p:grpSpPr>
        <p:cxnSp>
          <p:nvCxnSpPr>
            <p:cNvPr id="99" name="Conector recto 98">
              <a:extLst>
                <a:ext uri="{FF2B5EF4-FFF2-40B4-BE49-F238E27FC236}">
                  <a16:creationId xmlns:a16="http://schemas.microsoft.com/office/drawing/2014/main" id="{9926232A-708A-4BA7-8F8B-B969CBBCC410}"/>
                </a:ext>
              </a:extLst>
            </p:cNvPr>
            <p:cNvCxnSpPr/>
            <p:nvPr userDrawn="1"/>
          </p:nvCxnSpPr>
          <p:spPr>
            <a:xfrm>
              <a:off x="12209511" y="3846286"/>
              <a:ext cx="5072014"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0" name="Conector recto 99">
              <a:extLst>
                <a:ext uri="{FF2B5EF4-FFF2-40B4-BE49-F238E27FC236}">
                  <a16:creationId xmlns:a16="http://schemas.microsoft.com/office/drawing/2014/main" id="{0BE2BFCD-DABC-4F47-96BE-052E802F2FEA}"/>
                </a:ext>
              </a:extLst>
            </p:cNvPr>
            <p:cNvCxnSpPr/>
            <p:nvPr userDrawn="1"/>
          </p:nvCxnSpPr>
          <p:spPr>
            <a:xfrm>
              <a:off x="12209511" y="4315107"/>
              <a:ext cx="5072014"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1" name="Conector recto 100">
              <a:extLst>
                <a:ext uri="{FF2B5EF4-FFF2-40B4-BE49-F238E27FC236}">
                  <a16:creationId xmlns:a16="http://schemas.microsoft.com/office/drawing/2014/main" id="{33797874-D468-4B65-9FCC-5323E0F45AED}"/>
                </a:ext>
              </a:extLst>
            </p:cNvPr>
            <p:cNvCxnSpPr>
              <a:cxnSpLocks/>
            </p:cNvCxnSpPr>
            <p:nvPr userDrawn="1"/>
          </p:nvCxnSpPr>
          <p:spPr>
            <a:xfrm>
              <a:off x="12209511" y="4783929"/>
              <a:ext cx="5072014"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107" name="Imagen">
            <a:extLst>
              <a:ext uri="{FF2B5EF4-FFF2-40B4-BE49-F238E27FC236}">
                <a16:creationId xmlns:a16="http://schemas.microsoft.com/office/drawing/2014/main" id="{05630698-9C60-4584-9593-6EDE265A3308}"/>
              </a:ext>
            </a:extLst>
          </p:cNvPr>
          <p:cNvSpPr>
            <a:spLocks noGrp="1"/>
          </p:cNvSpPr>
          <p:nvPr userDrawn="1">
            <p:ph type="pic" sz="quarter" idx="32"/>
          </p:nvPr>
        </p:nvSpPr>
        <p:spPr>
          <a:xfrm>
            <a:off x="1003300" y="5399883"/>
            <a:ext cx="7454900" cy="2580770"/>
          </a:xfrm>
          <a:prstGeom prst="rect">
            <a:avLst/>
          </a:prstGeom>
          <a:solidFill>
            <a:schemeClr val="tx1">
              <a:lumMod val="75000"/>
              <a:lumOff val="25000"/>
            </a:schemeClr>
          </a:solidFill>
          <a:ln w="57150">
            <a:noFill/>
          </a:ln>
        </p:spPr>
        <p:txBody>
          <a:bodyPr anchor="ctr">
            <a:normAutofit/>
          </a:bodyPr>
          <a:lstStyle>
            <a:lvl1pPr algn="ctr">
              <a:defRPr sz="2400" b="1">
                <a:solidFill>
                  <a:schemeClr val="bg1"/>
                </a:solidFill>
                <a:latin typeface="+mj-lt"/>
              </a:defRPr>
            </a:lvl1pPr>
          </a:lstStyle>
          <a:p>
            <a:r>
              <a:rPr lang="es-ES"/>
              <a:t>Haga clic en el icono para agregar una imagen</a:t>
            </a:r>
            <a:endParaRPr lang="es-CL" dirty="0"/>
          </a:p>
        </p:txBody>
      </p:sp>
      <p:sp>
        <p:nvSpPr>
          <p:cNvPr id="112" name="Imagen">
            <a:extLst>
              <a:ext uri="{FF2B5EF4-FFF2-40B4-BE49-F238E27FC236}">
                <a16:creationId xmlns:a16="http://schemas.microsoft.com/office/drawing/2014/main" id="{EEA3142A-E625-4BEB-9BD7-5A241C90555E}"/>
              </a:ext>
            </a:extLst>
          </p:cNvPr>
          <p:cNvSpPr>
            <a:spLocks noGrp="1"/>
          </p:cNvSpPr>
          <p:nvPr userDrawn="1">
            <p:ph type="pic" sz="quarter" idx="34"/>
          </p:nvPr>
        </p:nvSpPr>
        <p:spPr>
          <a:xfrm>
            <a:off x="9825925" y="5399883"/>
            <a:ext cx="7458775" cy="2580770"/>
          </a:xfrm>
          <a:prstGeom prst="rect">
            <a:avLst/>
          </a:prstGeom>
          <a:solidFill>
            <a:schemeClr val="tx1">
              <a:lumMod val="75000"/>
              <a:lumOff val="25000"/>
            </a:schemeClr>
          </a:solidFill>
          <a:ln w="57150">
            <a:noFill/>
          </a:ln>
        </p:spPr>
        <p:txBody>
          <a:bodyPr anchor="ctr">
            <a:normAutofit/>
          </a:bodyPr>
          <a:lstStyle>
            <a:lvl1pPr algn="ctr">
              <a:defRPr sz="2400" b="1">
                <a:solidFill>
                  <a:schemeClr val="bg1"/>
                </a:solidFill>
                <a:latin typeface="+mj-lt"/>
              </a:defRPr>
            </a:lvl1pPr>
          </a:lstStyle>
          <a:p>
            <a:r>
              <a:rPr lang="es-ES"/>
              <a:t>Haga clic en el icono para agregar una imagen</a:t>
            </a:r>
            <a:endParaRPr lang="es-CL" dirty="0"/>
          </a:p>
        </p:txBody>
      </p:sp>
      <p:grpSp>
        <p:nvGrpSpPr>
          <p:cNvPr id="6" name="Grupo 5">
            <a:extLst>
              <a:ext uri="{FF2B5EF4-FFF2-40B4-BE49-F238E27FC236}">
                <a16:creationId xmlns:a16="http://schemas.microsoft.com/office/drawing/2014/main" id="{123CD88A-ED1C-4B97-96BF-CE7696DF9587}"/>
              </a:ext>
            </a:extLst>
          </p:cNvPr>
          <p:cNvGrpSpPr/>
          <p:nvPr userDrawn="1"/>
        </p:nvGrpSpPr>
        <p:grpSpPr>
          <a:xfrm>
            <a:off x="1003300" y="8426624"/>
            <a:ext cx="7454900" cy="937643"/>
            <a:chOff x="1003300" y="8426624"/>
            <a:chExt cx="5072014" cy="937643"/>
          </a:xfrm>
        </p:grpSpPr>
        <p:cxnSp>
          <p:nvCxnSpPr>
            <p:cNvPr id="109" name="Conector recto 108">
              <a:extLst>
                <a:ext uri="{FF2B5EF4-FFF2-40B4-BE49-F238E27FC236}">
                  <a16:creationId xmlns:a16="http://schemas.microsoft.com/office/drawing/2014/main" id="{4A1985E9-DCD9-48F3-B87B-3E9FEBD6527D}"/>
                </a:ext>
              </a:extLst>
            </p:cNvPr>
            <p:cNvCxnSpPr/>
            <p:nvPr userDrawn="1"/>
          </p:nvCxnSpPr>
          <p:spPr>
            <a:xfrm>
              <a:off x="1003300" y="8426624"/>
              <a:ext cx="5072014"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0" name="Conector recto 109">
              <a:extLst>
                <a:ext uri="{FF2B5EF4-FFF2-40B4-BE49-F238E27FC236}">
                  <a16:creationId xmlns:a16="http://schemas.microsoft.com/office/drawing/2014/main" id="{12F6133F-2B49-44DE-B15A-B6C8DF1EE4F9}"/>
                </a:ext>
              </a:extLst>
            </p:cNvPr>
            <p:cNvCxnSpPr/>
            <p:nvPr userDrawn="1"/>
          </p:nvCxnSpPr>
          <p:spPr>
            <a:xfrm>
              <a:off x="1003300" y="8895445"/>
              <a:ext cx="5072014"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1" name="Conector recto 110">
              <a:extLst>
                <a:ext uri="{FF2B5EF4-FFF2-40B4-BE49-F238E27FC236}">
                  <a16:creationId xmlns:a16="http://schemas.microsoft.com/office/drawing/2014/main" id="{C17A7FBD-95F4-4B8F-BDCD-C90FCB6B533C}"/>
                </a:ext>
              </a:extLst>
            </p:cNvPr>
            <p:cNvCxnSpPr>
              <a:cxnSpLocks/>
            </p:cNvCxnSpPr>
            <p:nvPr userDrawn="1"/>
          </p:nvCxnSpPr>
          <p:spPr>
            <a:xfrm>
              <a:off x="1003300" y="9364267"/>
              <a:ext cx="5072014"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5" name="Grupo 4">
            <a:extLst>
              <a:ext uri="{FF2B5EF4-FFF2-40B4-BE49-F238E27FC236}">
                <a16:creationId xmlns:a16="http://schemas.microsoft.com/office/drawing/2014/main" id="{8A6D12B5-D2E4-478D-806A-A8DE20FF018B}"/>
              </a:ext>
            </a:extLst>
          </p:cNvPr>
          <p:cNvGrpSpPr/>
          <p:nvPr userDrawn="1"/>
        </p:nvGrpSpPr>
        <p:grpSpPr>
          <a:xfrm>
            <a:off x="9829100" y="8426624"/>
            <a:ext cx="7452425" cy="937643"/>
            <a:chOff x="12209511" y="8426624"/>
            <a:chExt cx="5072014" cy="937643"/>
          </a:xfrm>
        </p:grpSpPr>
        <p:cxnSp>
          <p:nvCxnSpPr>
            <p:cNvPr id="119" name="Conector recto 118">
              <a:extLst>
                <a:ext uri="{FF2B5EF4-FFF2-40B4-BE49-F238E27FC236}">
                  <a16:creationId xmlns:a16="http://schemas.microsoft.com/office/drawing/2014/main" id="{05582205-C7B4-4F32-BF92-2EF781A203F0}"/>
                </a:ext>
              </a:extLst>
            </p:cNvPr>
            <p:cNvCxnSpPr/>
            <p:nvPr userDrawn="1"/>
          </p:nvCxnSpPr>
          <p:spPr>
            <a:xfrm>
              <a:off x="12209511" y="8426624"/>
              <a:ext cx="5072014"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0" name="Conector recto 119">
              <a:extLst>
                <a:ext uri="{FF2B5EF4-FFF2-40B4-BE49-F238E27FC236}">
                  <a16:creationId xmlns:a16="http://schemas.microsoft.com/office/drawing/2014/main" id="{90B8D143-A433-4629-ACF4-2BE9A3AA43AD}"/>
                </a:ext>
              </a:extLst>
            </p:cNvPr>
            <p:cNvCxnSpPr/>
            <p:nvPr userDrawn="1"/>
          </p:nvCxnSpPr>
          <p:spPr>
            <a:xfrm>
              <a:off x="12209511" y="8895445"/>
              <a:ext cx="5072014"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1" name="Conector recto 120">
              <a:extLst>
                <a:ext uri="{FF2B5EF4-FFF2-40B4-BE49-F238E27FC236}">
                  <a16:creationId xmlns:a16="http://schemas.microsoft.com/office/drawing/2014/main" id="{03DB4ABA-D6B6-4B98-B9AA-76B3542A2014}"/>
                </a:ext>
              </a:extLst>
            </p:cNvPr>
            <p:cNvCxnSpPr>
              <a:cxnSpLocks/>
            </p:cNvCxnSpPr>
            <p:nvPr userDrawn="1"/>
          </p:nvCxnSpPr>
          <p:spPr>
            <a:xfrm>
              <a:off x="12209511" y="9364267"/>
              <a:ext cx="5072014"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 name="Marcador de texto 2">
            <a:extLst>
              <a:ext uri="{FF2B5EF4-FFF2-40B4-BE49-F238E27FC236}">
                <a16:creationId xmlns:a16="http://schemas.microsoft.com/office/drawing/2014/main" id="{5089D66F-5A1F-4BBC-B6A9-3F023ED9C575}"/>
              </a:ext>
            </a:extLst>
          </p:cNvPr>
          <p:cNvSpPr>
            <a:spLocks noGrp="1"/>
          </p:cNvSpPr>
          <p:nvPr userDrawn="1">
            <p:ph type="body" sz="quarter" idx="38"/>
          </p:nvPr>
        </p:nvSpPr>
        <p:spPr>
          <a:xfrm>
            <a:off x="1003299" y="3400315"/>
            <a:ext cx="7455600" cy="1485211"/>
          </a:xfrm>
          <a:prstGeom prst="rect">
            <a:avLst/>
          </a:prstGeom>
        </p:spPr>
        <p:txBody>
          <a:bodyPr lIns="0" tIns="0" rIns="0" bIns="0"/>
          <a:lstStyle>
            <a:lvl1pPr>
              <a:lnSpc>
                <a:spcPct val="130000"/>
              </a:lnSpc>
              <a:spcAft>
                <a:spcPts val="1200"/>
              </a:spcAft>
              <a:defRPr sz="2400"/>
            </a:lvl1pPr>
          </a:lstStyle>
          <a:p>
            <a:pPr lvl="0"/>
            <a:r>
              <a:rPr lang="es-ES"/>
              <a:t>Haga clic para modificar los estilos de texto del patrón</a:t>
            </a:r>
          </a:p>
        </p:txBody>
      </p:sp>
      <p:sp>
        <p:nvSpPr>
          <p:cNvPr id="15" name="Marcador de texto 14">
            <a:extLst>
              <a:ext uri="{FF2B5EF4-FFF2-40B4-BE49-F238E27FC236}">
                <a16:creationId xmlns:a16="http://schemas.microsoft.com/office/drawing/2014/main" id="{6EA7FF6E-9813-48A9-98E1-276A3EC7A541}"/>
              </a:ext>
            </a:extLst>
          </p:cNvPr>
          <p:cNvSpPr>
            <a:spLocks noGrp="1"/>
          </p:cNvSpPr>
          <p:nvPr userDrawn="1">
            <p:ph type="body" sz="quarter" idx="44"/>
          </p:nvPr>
        </p:nvSpPr>
        <p:spPr>
          <a:xfrm>
            <a:off x="9829100" y="3400315"/>
            <a:ext cx="7455600" cy="1485214"/>
          </a:xfrm>
          <a:prstGeom prst="rect">
            <a:avLst/>
          </a:prstGeom>
        </p:spPr>
        <p:txBody>
          <a:bodyPr lIns="0" tIns="0" rIns="0" bIns="0"/>
          <a:lstStyle>
            <a:lvl1pPr>
              <a:lnSpc>
                <a:spcPct val="130000"/>
              </a:lnSpc>
              <a:spcAft>
                <a:spcPts val="1800"/>
              </a:spcAft>
              <a:defRPr sz="2400"/>
            </a:lvl1pPr>
          </a:lstStyle>
          <a:p>
            <a:pPr lvl="0"/>
            <a:r>
              <a:rPr lang="es-ES"/>
              <a:t>Haga clic para modificar los estilos de texto del patrón</a:t>
            </a:r>
          </a:p>
        </p:txBody>
      </p:sp>
      <p:sp>
        <p:nvSpPr>
          <p:cNvPr id="19" name="Marcador de texto 18">
            <a:extLst>
              <a:ext uri="{FF2B5EF4-FFF2-40B4-BE49-F238E27FC236}">
                <a16:creationId xmlns:a16="http://schemas.microsoft.com/office/drawing/2014/main" id="{6C4FFE1D-6C05-41B9-B43A-7610603E1AF2}"/>
              </a:ext>
            </a:extLst>
          </p:cNvPr>
          <p:cNvSpPr>
            <a:spLocks noGrp="1"/>
          </p:cNvSpPr>
          <p:nvPr userDrawn="1">
            <p:ph type="body" sz="quarter" idx="46"/>
          </p:nvPr>
        </p:nvSpPr>
        <p:spPr>
          <a:xfrm>
            <a:off x="1003300" y="7980653"/>
            <a:ext cx="7454900" cy="1485214"/>
          </a:xfrm>
          <a:prstGeom prst="rect">
            <a:avLst/>
          </a:prstGeom>
        </p:spPr>
        <p:txBody>
          <a:bodyPr lIns="0" tIns="0" rIns="0" bIns="0"/>
          <a:lstStyle>
            <a:lvl1pPr>
              <a:lnSpc>
                <a:spcPct val="130000"/>
              </a:lnSpc>
              <a:spcAft>
                <a:spcPts val="1800"/>
              </a:spcAft>
              <a:defRPr sz="2400"/>
            </a:lvl1pPr>
          </a:lstStyle>
          <a:p>
            <a:pPr lvl="0"/>
            <a:r>
              <a:rPr lang="es-ES"/>
              <a:t>Haga clic para modificar los estilos de texto del patrón</a:t>
            </a:r>
          </a:p>
        </p:txBody>
      </p:sp>
      <p:sp>
        <p:nvSpPr>
          <p:cNvPr id="21" name="Marcador de texto 20">
            <a:extLst>
              <a:ext uri="{FF2B5EF4-FFF2-40B4-BE49-F238E27FC236}">
                <a16:creationId xmlns:a16="http://schemas.microsoft.com/office/drawing/2014/main" id="{9FC13D19-264B-4F5B-BBAE-DC7AA6F8A6E8}"/>
              </a:ext>
            </a:extLst>
          </p:cNvPr>
          <p:cNvSpPr>
            <a:spLocks noGrp="1"/>
          </p:cNvSpPr>
          <p:nvPr userDrawn="1">
            <p:ph type="body" sz="quarter" idx="47"/>
          </p:nvPr>
        </p:nvSpPr>
        <p:spPr>
          <a:xfrm>
            <a:off x="9825925" y="7980653"/>
            <a:ext cx="7458775" cy="1485214"/>
          </a:xfrm>
          <a:prstGeom prst="rect">
            <a:avLst/>
          </a:prstGeom>
        </p:spPr>
        <p:txBody>
          <a:bodyPr lIns="0" tIns="0" rIns="0" bIns="0"/>
          <a:lstStyle>
            <a:lvl1pPr>
              <a:lnSpc>
                <a:spcPct val="130000"/>
              </a:lnSpc>
              <a:spcAft>
                <a:spcPts val="1800"/>
              </a:spcAft>
              <a:defRPr sz="2400"/>
            </a:lvl1pPr>
          </a:lstStyle>
          <a:p>
            <a:pPr lvl="0"/>
            <a:r>
              <a:rPr lang="es-ES"/>
              <a:t>Haga clic para modificar los estilos de texto del patrón</a:t>
            </a:r>
          </a:p>
        </p:txBody>
      </p:sp>
    </p:spTree>
    <p:custDataLst>
      <p:tags r:id="rId1"/>
    </p:custDataLst>
    <p:extLst>
      <p:ext uri="{BB962C8B-B14F-4D97-AF65-F5344CB8AC3E}">
        <p14:creationId xmlns:p14="http://schemas.microsoft.com/office/powerpoint/2010/main" val="1279641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5BB04F-E9CB-4460-93F8-FE9D8A1E954D}"/>
              </a:ext>
            </a:extLst>
          </p:cNvPr>
          <p:cNvSpPr>
            <a:spLocks noGrp="1"/>
          </p:cNvSpPr>
          <p:nvPr>
            <p:ph type="title"/>
          </p:nvPr>
        </p:nvSpPr>
        <p:spPr/>
        <p:txBody>
          <a:bodyPr/>
          <a:lstStyle/>
          <a:p>
            <a:r>
              <a:rPr lang="es-ES" noProof="0"/>
              <a:t>Haga clic para modificar el estilo de título del patrón</a:t>
            </a:r>
            <a:endParaRPr lang="es-CL" noProof="0" dirty="0"/>
          </a:p>
        </p:txBody>
      </p:sp>
      <p:sp>
        <p:nvSpPr>
          <p:cNvPr id="4" name="Marcador de texto 3">
            <a:extLst>
              <a:ext uri="{FF2B5EF4-FFF2-40B4-BE49-F238E27FC236}">
                <a16:creationId xmlns:a16="http://schemas.microsoft.com/office/drawing/2014/main" id="{740780B0-9E18-45CE-8DA0-9136586B033B}"/>
              </a:ext>
            </a:extLst>
          </p:cNvPr>
          <p:cNvSpPr>
            <a:spLocks noGrp="1"/>
          </p:cNvSpPr>
          <p:nvPr>
            <p:ph type="body" sz="quarter" idx="10"/>
          </p:nvPr>
        </p:nvSpPr>
        <p:spPr>
          <a:xfrm>
            <a:off x="1003300" y="2478088"/>
            <a:ext cx="16281400" cy="608488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ustDataLst>
      <p:tags r:id="rId1"/>
    </p:custDataLst>
    <p:extLst>
      <p:ext uri="{BB962C8B-B14F-4D97-AF65-F5344CB8AC3E}">
        <p14:creationId xmlns:p14="http://schemas.microsoft.com/office/powerpoint/2010/main" val="38404870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503040" y="699978"/>
            <a:ext cx="14401600" cy="677108"/>
          </a:xfrm>
        </p:spPr>
        <p:txBody>
          <a:bodyPr/>
          <a:lstStyle>
            <a:lvl1pPr algn="l">
              <a:defRPr>
                <a:solidFill>
                  <a:schemeClr val="tx1"/>
                </a:solidFill>
              </a:defRPr>
            </a:lvl1pPr>
          </a:lstStyle>
          <a:p>
            <a:r>
              <a:rPr lang="es-ES"/>
              <a:t>Haga clic para modificar el estilo de título del patrón</a:t>
            </a:r>
            <a:endParaRPr lang="es-CL" dirty="0"/>
          </a:p>
        </p:txBody>
      </p:sp>
      <p:sp>
        <p:nvSpPr>
          <p:cNvPr id="3" name="2 Marcador de fecha"/>
          <p:cNvSpPr>
            <a:spLocks noGrp="1"/>
          </p:cNvSpPr>
          <p:nvPr>
            <p:ph type="dt" sz="half" idx="10"/>
          </p:nvPr>
        </p:nvSpPr>
        <p:spPr>
          <a:xfrm>
            <a:off x="503040" y="9800006"/>
            <a:ext cx="4267200" cy="412609"/>
          </a:xfrm>
        </p:spPr>
        <p:txBody>
          <a:bodyPr/>
          <a:lstStyle/>
          <a:p>
            <a:endParaRPr lang="es-CL"/>
          </a:p>
        </p:txBody>
      </p:sp>
      <p:sp>
        <p:nvSpPr>
          <p:cNvPr id="4" name="3 Marcador de pie de página"/>
          <p:cNvSpPr>
            <a:spLocks noGrp="1"/>
          </p:cNvSpPr>
          <p:nvPr>
            <p:ph type="ftr" sz="quarter" idx="11"/>
          </p:nvPr>
        </p:nvSpPr>
        <p:spPr>
          <a:xfrm>
            <a:off x="6248400" y="9800006"/>
            <a:ext cx="5791200" cy="412609"/>
          </a:xfrm>
        </p:spPr>
        <p:txBody>
          <a:bodyPr/>
          <a:lstStyle/>
          <a:p>
            <a:endParaRPr lang="es-CL" dirty="0"/>
          </a:p>
        </p:txBody>
      </p:sp>
      <p:sp>
        <p:nvSpPr>
          <p:cNvPr id="5" name="4 Marcador de número de diapositiva"/>
          <p:cNvSpPr>
            <a:spLocks noGrp="1"/>
          </p:cNvSpPr>
          <p:nvPr>
            <p:ph type="sldNum" sz="quarter" idx="12"/>
          </p:nvPr>
        </p:nvSpPr>
        <p:spPr>
          <a:xfrm>
            <a:off x="13427750" y="9800006"/>
            <a:ext cx="4267200" cy="412609"/>
          </a:xfrm>
        </p:spPr>
        <p:txBody>
          <a:bodyPr/>
          <a:lstStyle/>
          <a:p>
            <a:fld id="{302FCDF6-7FA5-4B7D-B2EA-A41BB547D2A6}" type="slidenum">
              <a:rPr lang="es-CL" smtClean="0"/>
              <a:t>‹Nº›</a:t>
            </a:fld>
            <a:endParaRPr lang="es-CL" dirty="0"/>
          </a:p>
        </p:txBody>
      </p:sp>
    </p:spTree>
    <p:extLst>
      <p:ext uri="{BB962C8B-B14F-4D97-AF65-F5344CB8AC3E}">
        <p14:creationId xmlns:p14="http://schemas.microsoft.com/office/powerpoint/2010/main" val="2236624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en 1 línea e imagen a la derecha">
    <p:spTree>
      <p:nvGrpSpPr>
        <p:cNvPr id="1" name=""/>
        <p:cNvGrpSpPr/>
        <p:nvPr/>
      </p:nvGrpSpPr>
      <p:grpSpPr>
        <a:xfrm>
          <a:off x="0" y="0"/>
          <a:ext cx="0" cy="0"/>
          <a:chOff x="0" y="0"/>
          <a:chExt cx="0" cy="0"/>
        </a:xfrm>
      </p:grpSpPr>
      <p:sp>
        <p:nvSpPr>
          <p:cNvPr id="4" name="Imagen">
            <a:extLst>
              <a:ext uri="{FF2B5EF4-FFF2-40B4-BE49-F238E27FC236}">
                <a16:creationId xmlns:a16="http://schemas.microsoft.com/office/drawing/2014/main" id="{C65027E0-D42D-4F15-B99C-20CE02DABA0B}"/>
              </a:ext>
            </a:extLst>
          </p:cNvPr>
          <p:cNvSpPr>
            <a:spLocks noGrp="1"/>
          </p:cNvSpPr>
          <p:nvPr>
            <p:ph type="pic" sz="quarter" idx="12"/>
          </p:nvPr>
        </p:nvSpPr>
        <p:spPr>
          <a:xfrm>
            <a:off x="12259733" y="-1"/>
            <a:ext cx="6028267" cy="10285413"/>
          </a:xfrm>
          <a:prstGeom prst="rect">
            <a:avLst/>
          </a:prstGeom>
          <a:solidFill>
            <a:schemeClr val="tx2">
              <a:lumMod val="75000"/>
              <a:lumOff val="25000"/>
            </a:schemeClr>
          </a:solidFill>
        </p:spPr>
        <p:txBody>
          <a:bodyPr anchor="ctr">
            <a:normAutofit/>
          </a:bodyPr>
          <a:lstStyle>
            <a:lvl1pPr algn="ctr">
              <a:defRPr sz="3200" b="1">
                <a:solidFill>
                  <a:schemeClr val="bg1"/>
                </a:solidFill>
                <a:latin typeface="+mj-lt"/>
              </a:defRPr>
            </a:lvl1pPr>
          </a:lstStyle>
          <a:p>
            <a:r>
              <a:rPr lang="es-ES"/>
              <a:t>Haga clic en el icono para agregar una imagen</a:t>
            </a:r>
            <a:endParaRPr lang="es-CL" dirty="0"/>
          </a:p>
        </p:txBody>
      </p:sp>
      <p:sp>
        <p:nvSpPr>
          <p:cNvPr id="3" name="Título 2">
            <a:extLst>
              <a:ext uri="{FF2B5EF4-FFF2-40B4-BE49-F238E27FC236}">
                <a16:creationId xmlns:a16="http://schemas.microsoft.com/office/drawing/2014/main" id="{6A6A8B47-0C96-4469-B6A9-96D47C509B45}"/>
              </a:ext>
            </a:extLst>
          </p:cNvPr>
          <p:cNvSpPr>
            <a:spLocks noGrp="1"/>
          </p:cNvSpPr>
          <p:nvPr>
            <p:ph type="title" hasCustomPrompt="1"/>
          </p:nvPr>
        </p:nvSpPr>
        <p:spPr>
          <a:xfrm>
            <a:off x="1003300" y="1157627"/>
            <a:ext cx="10404000" cy="677108"/>
          </a:xfrm>
        </p:spPr>
        <p:txBody>
          <a:bodyPr/>
          <a:lstStyle/>
          <a:p>
            <a:r>
              <a:rPr lang="es-ES" dirty="0"/>
              <a:t>Haga clic para modificar el título</a:t>
            </a:r>
            <a:endParaRPr lang="es-CL" dirty="0"/>
          </a:p>
        </p:txBody>
      </p:sp>
    </p:spTree>
    <p:custDataLst>
      <p:tags r:id="rId1"/>
    </p:custDataLst>
    <p:extLst>
      <p:ext uri="{BB962C8B-B14F-4D97-AF65-F5344CB8AC3E}">
        <p14:creationId xmlns:p14="http://schemas.microsoft.com/office/powerpoint/2010/main" val="3720243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ítulo en 2 líneas e imagen a la derecha">
    <p:spTree>
      <p:nvGrpSpPr>
        <p:cNvPr id="1" name=""/>
        <p:cNvGrpSpPr/>
        <p:nvPr/>
      </p:nvGrpSpPr>
      <p:grpSpPr>
        <a:xfrm>
          <a:off x="0" y="0"/>
          <a:ext cx="0" cy="0"/>
          <a:chOff x="0" y="0"/>
          <a:chExt cx="0" cy="0"/>
        </a:xfrm>
      </p:grpSpPr>
      <p:sp>
        <p:nvSpPr>
          <p:cNvPr id="5" name="Rectángulo título">
            <a:extLst>
              <a:ext uri="{FF2B5EF4-FFF2-40B4-BE49-F238E27FC236}">
                <a16:creationId xmlns:a16="http://schemas.microsoft.com/office/drawing/2014/main" id="{FA9B391A-FF81-4247-B0AA-F0F57D204EE9}"/>
              </a:ext>
            </a:extLst>
          </p:cNvPr>
          <p:cNvSpPr/>
          <p:nvPr userDrawn="1"/>
        </p:nvSpPr>
        <p:spPr>
          <a:xfrm>
            <a:off x="1003300" y="2690339"/>
            <a:ext cx="583835" cy="1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 name="Imagen">
            <a:extLst>
              <a:ext uri="{FF2B5EF4-FFF2-40B4-BE49-F238E27FC236}">
                <a16:creationId xmlns:a16="http://schemas.microsoft.com/office/drawing/2014/main" id="{C65027E0-D42D-4F15-B99C-20CE02DABA0B}"/>
              </a:ext>
            </a:extLst>
          </p:cNvPr>
          <p:cNvSpPr>
            <a:spLocks noGrp="1"/>
          </p:cNvSpPr>
          <p:nvPr>
            <p:ph type="pic" sz="quarter" idx="12"/>
          </p:nvPr>
        </p:nvSpPr>
        <p:spPr>
          <a:xfrm>
            <a:off x="12259733" y="-1"/>
            <a:ext cx="6028267" cy="10285413"/>
          </a:xfrm>
          <a:prstGeom prst="rect">
            <a:avLst/>
          </a:prstGeom>
          <a:solidFill>
            <a:schemeClr val="tx2">
              <a:lumMod val="75000"/>
              <a:lumOff val="25000"/>
            </a:schemeClr>
          </a:solidFill>
        </p:spPr>
        <p:txBody>
          <a:bodyPr anchor="ctr">
            <a:normAutofit/>
          </a:bodyPr>
          <a:lstStyle>
            <a:lvl1pPr algn="ctr">
              <a:defRPr sz="3200" b="1">
                <a:solidFill>
                  <a:schemeClr val="bg1"/>
                </a:solidFill>
                <a:latin typeface="+mj-lt"/>
              </a:defRPr>
            </a:lvl1pPr>
          </a:lstStyle>
          <a:p>
            <a:r>
              <a:rPr lang="es-ES"/>
              <a:t>Haga clic en el icono para agregar una imagen</a:t>
            </a:r>
            <a:endParaRPr lang="es-CL" dirty="0"/>
          </a:p>
        </p:txBody>
      </p:sp>
      <p:sp>
        <p:nvSpPr>
          <p:cNvPr id="6" name="Título 5">
            <a:extLst>
              <a:ext uri="{FF2B5EF4-FFF2-40B4-BE49-F238E27FC236}">
                <a16:creationId xmlns:a16="http://schemas.microsoft.com/office/drawing/2014/main" id="{FAF84C21-E032-443E-97B9-2E1477D63233}"/>
              </a:ext>
            </a:extLst>
          </p:cNvPr>
          <p:cNvSpPr>
            <a:spLocks noGrp="1"/>
          </p:cNvSpPr>
          <p:nvPr>
            <p:ph type="title"/>
          </p:nvPr>
        </p:nvSpPr>
        <p:spPr>
          <a:xfrm>
            <a:off x="1003299" y="1157627"/>
            <a:ext cx="10404000" cy="677108"/>
          </a:xfrm>
        </p:spPr>
        <p:txBody>
          <a:bodyPr/>
          <a:lstStyle/>
          <a:p>
            <a:r>
              <a:rPr lang="es-ES"/>
              <a:t>Haga clic para modificar el estilo de título del patrón</a:t>
            </a:r>
            <a:endParaRPr lang="es-CL" dirty="0"/>
          </a:p>
        </p:txBody>
      </p:sp>
    </p:spTree>
    <p:custDataLst>
      <p:tags r:id="rId1"/>
    </p:custDataLst>
    <p:extLst>
      <p:ext uri="{BB962C8B-B14F-4D97-AF65-F5344CB8AC3E}">
        <p14:creationId xmlns:p14="http://schemas.microsoft.com/office/powerpoint/2010/main" val="2118798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Referencias bibliográfica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5BB04F-E9CB-4460-93F8-FE9D8A1E954D}"/>
              </a:ext>
            </a:extLst>
          </p:cNvPr>
          <p:cNvSpPr>
            <a:spLocks noGrp="1"/>
          </p:cNvSpPr>
          <p:nvPr>
            <p:ph type="title"/>
          </p:nvPr>
        </p:nvSpPr>
        <p:spPr>
          <a:xfrm>
            <a:off x="1003300" y="1398587"/>
            <a:ext cx="5846679" cy="7488237"/>
          </a:xfrm>
        </p:spPr>
        <p:txBody>
          <a:bodyPr anchor="ctr">
            <a:noAutofit/>
          </a:bodyPr>
          <a:lstStyle/>
          <a:p>
            <a:r>
              <a:rPr lang="es-ES" noProof="0"/>
              <a:t>Haga clic para modificar el estilo de título del patrón</a:t>
            </a:r>
            <a:endParaRPr lang="es-CL" noProof="0" dirty="0"/>
          </a:p>
        </p:txBody>
      </p:sp>
      <p:sp>
        <p:nvSpPr>
          <p:cNvPr id="34" name="Rectángulo título">
            <a:extLst>
              <a:ext uri="{FF2B5EF4-FFF2-40B4-BE49-F238E27FC236}">
                <a16:creationId xmlns:a16="http://schemas.microsoft.com/office/drawing/2014/main" id="{3555A826-CD6E-4397-99DA-54483228889B}"/>
              </a:ext>
              <a:ext uri="{C183D7F6-B498-43B3-948B-1728B52AA6E4}">
                <adec:decorative xmlns:adec="http://schemas.microsoft.com/office/drawing/2017/decorative" val="1"/>
              </a:ext>
            </a:extLst>
          </p:cNvPr>
          <p:cNvSpPr/>
          <p:nvPr userDrawn="1"/>
        </p:nvSpPr>
        <p:spPr>
          <a:xfrm>
            <a:off x="1003300" y="5970824"/>
            <a:ext cx="583835" cy="1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 name="Marcador de contenido">
            <a:extLst>
              <a:ext uri="{FF2B5EF4-FFF2-40B4-BE49-F238E27FC236}">
                <a16:creationId xmlns:a16="http://schemas.microsoft.com/office/drawing/2014/main" id="{E7B5F9D1-7362-4FB1-B67A-4D728704DC05}"/>
              </a:ext>
            </a:extLst>
          </p:cNvPr>
          <p:cNvSpPr>
            <a:spLocks noGrp="1"/>
          </p:cNvSpPr>
          <p:nvPr>
            <p:ph idx="1"/>
          </p:nvPr>
        </p:nvSpPr>
        <p:spPr>
          <a:xfrm>
            <a:off x="7491663" y="1398587"/>
            <a:ext cx="9793035" cy="7488237"/>
          </a:xfrm>
          <a:prstGeom prst="rect">
            <a:avLst/>
          </a:prstGeom>
        </p:spPr>
        <p:txBody>
          <a:bodyPr anchor="ctr"/>
          <a:lstStyle>
            <a:lvl1pPr marL="457200" indent="-457200">
              <a:spcBef>
                <a:spcPts val="1200"/>
              </a:spcBef>
              <a:spcAft>
                <a:spcPts val="1200"/>
              </a:spcAft>
              <a:buClr>
                <a:schemeClr val="accent1"/>
              </a:buClr>
              <a:buFont typeface="Arial" panose="020B0604020202020204" pitchFamily="34" charset="0"/>
              <a:buChar char="•"/>
              <a:defRPr/>
            </a:lvl1pPr>
            <a:lvl2pPr marL="914400" indent="-457200">
              <a:spcBef>
                <a:spcPts val="1200"/>
              </a:spcBef>
              <a:spcAft>
                <a:spcPts val="1200"/>
              </a:spcAft>
              <a:buClr>
                <a:schemeClr val="accent1"/>
              </a:buClr>
              <a:buFont typeface="Arial" panose="020B0604020202020204" pitchFamily="34" charset="0"/>
              <a:buChar char="•"/>
              <a:defRPr/>
            </a:lvl2pPr>
            <a:lvl3pPr marL="1371600" indent="-457200">
              <a:spcBef>
                <a:spcPts val="1200"/>
              </a:spcBef>
              <a:spcAft>
                <a:spcPts val="1200"/>
              </a:spcAft>
              <a:buClr>
                <a:schemeClr val="accent1"/>
              </a:buClr>
              <a:buFont typeface="Arial" panose="020B0604020202020204" pitchFamily="34" charset="0"/>
              <a:buChar char="•"/>
              <a:defRPr/>
            </a:lvl3pPr>
            <a:lvl4pPr marL="1828800" indent="-457200">
              <a:spcBef>
                <a:spcPts val="1200"/>
              </a:spcBef>
              <a:spcAft>
                <a:spcPts val="1200"/>
              </a:spcAft>
              <a:buClr>
                <a:schemeClr val="accent1"/>
              </a:buClr>
              <a:buFont typeface="Arial" panose="020B0604020202020204" pitchFamily="34" charset="0"/>
              <a:buChar char="•"/>
              <a:defRPr/>
            </a:lvl4pPr>
            <a:lvl5pPr marL="2286000" indent="-457200">
              <a:spcBef>
                <a:spcPts val="1200"/>
              </a:spcBef>
              <a:spcAft>
                <a:spcPts val="1200"/>
              </a:spcAft>
              <a:buClr>
                <a:schemeClr val="accent1"/>
              </a:buClr>
              <a:buFont typeface="Arial" panose="020B0604020202020204" pitchFamily="34" charset="0"/>
              <a:buChar char="•"/>
              <a:defRPr/>
            </a:lvl5pPr>
          </a:lstStyle>
          <a:p>
            <a:pPr lvl="0"/>
            <a:r>
              <a:rPr lang="es-ES" noProof="0"/>
              <a:t>Haga clic para modificar los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CL" noProof="0" dirty="0"/>
          </a:p>
        </p:txBody>
      </p:sp>
    </p:spTree>
    <p:custDataLst>
      <p:tags r:id="rId1"/>
    </p:custDataLst>
    <p:extLst>
      <p:ext uri="{BB962C8B-B14F-4D97-AF65-F5344CB8AC3E}">
        <p14:creationId xmlns:p14="http://schemas.microsoft.com/office/powerpoint/2010/main" val="824729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ítulo en 1 línea e imagen a la izquierda">
    <p:spTree>
      <p:nvGrpSpPr>
        <p:cNvPr id="1" name=""/>
        <p:cNvGrpSpPr/>
        <p:nvPr/>
      </p:nvGrpSpPr>
      <p:grpSpPr>
        <a:xfrm>
          <a:off x="0" y="0"/>
          <a:ext cx="0" cy="0"/>
          <a:chOff x="0" y="0"/>
          <a:chExt cx="0" cy="0"/>
        </a:xfrm>
      </p:grpSpPr>
      <p:sp>
        <p:nvSpPr>
          <p:cNvPr id="4" name="Imagen">
            <a:extLst>
              <a:ext uri="{FF2B5EF4-FFF2-40B4-BE49-F238E27FC236}">
                <a16:creationId xmlns:a16="http://schemas.microsoft.com/office/drawing/2014/main" id="{5177A93F-6FEA-4646-89CB-B122B84AB9FA}"/>
              </a:ext>
            </a:extLst>
          </p:cNvPr>
          <p:cNvSpPr>
            <a:spLocks noGrp="1"/>
          </p:cNvSpPr>
          <p:nvPr>
            <p:ph type="pic" sz="quarter" idx="12"/>
          </p:nvPr>
        </p:nvSpPr>
        <p:spPr>
          <a:xfrm>
            <a:off x="0" y="-1"/>
            <a:ext cx="6028267" cy="10285413"/>
          </a:xfrm>
          <a:prstGeom prst="rect">
            <a:avLst/>
          </a:prstGeom>
          <a:solidFill>
            <a:schemeClr val="tx2">
              <a:lumMod val="75000"/>
              <a:lumOff val="25000"/>
            </a:schemeClr>
          </a:solidFill>
        </p:spPr>
        <p:txBody>
          <a:bodyPr anchor="ctr">
            <a:normAutofit/>
          </a:bodyPr>
          <a:lstStyle>
            <a:lvl1pPr algn="ctr">
              <a:defRPr sz="3200" b="1">
                <a:solidFill>
                  <a:schemeClr val="bg1"/>
                </a:solidFill>
                <a:latin typeface="+mj-lt"/>
              </a:defRPr>
            </a:lvl1pPr>
          </a:lstStyle>
          <a:p>
            <a:r>
              <a:rPr lang="es-ES"/>
              <a:t>Haga clic en el icono para agregar una imagen</a:t>
            </a:r>
            <a:endParaRPr lang="es-CL" dirty="0"/>
          </a:p>
        </p:txBody>
      </p:sp>
      <p:sp>
        <p:nvSpPr>
          <p:cNvPr id="2" name="Título 1">
            <a:extLst>
              <a:ext uri="{FF2B5EF4-FFF2-40B4-BE49-F238E27FC236}">
                <a16:creationId xmlns:a16="http://schemas.microsoft.com/office/drawing/2014/main" id="{FA5BB04F-E9CB-4460-93F8-FE9D8A1E954D}"/>
              </a:ext>
            </a:extLst>
          </p:cNvPr>
          <p:cNvSpPr>
            <a:spLocks noGrp="1"/>
          </p:cNvSpPr>
          <p:nvPr>
            <p:ph type="title" hasCustomPrompt="1"/>
          </p:nvPr>
        </p:nvSpPr>
        <p:spPr>
          <a:xfrm>
            <a:off x="6892394" y="1157627"/>
            <a:ext cx="10392305" cy="677108"/>
          </a:xfrm>
        </p:spPr>
        <p:txBody>
          <a:bodyPr/>
          <a:lstStyle/>
          <a:p>
            <a:r>
              <a:rPr lang="es-CL" noProof="0" dirty="0"/>
              <a:t>Haga clic para modificar el título</a:t>
            </a:r>
          </a:p>
        </p:txBody>
      </p:sp>
      <p:sp>
        <p:nvSpPr>
          <p:cNvPr id="5" name="Rectángulo título">
            <a:extLst>
              <a:ext uri="{FF2B5EF4-FFF2-40B4-BE49-F238E27FC236}">
                <a16:creationId xmlns:a16="http://schemas.microsoft.com/office/drawing/2014/main" id="{DB1A8DD9-ECF8-4AB2-884C-5C02B630784F}"/>
              </a:ext>
            </a:extLst>
          </p:cNvPr>
          <p:cNvSpPr/>
          <p:nvPr userDrawn="1"/>
        </p:nvSpPr>
        <p:spPr>
          <a:xfrm>
            <a:off x="6892394" y="2013230"/>
            <a:ext cx="583835" cy="1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custDataLst>
      <p:tags r:id="rId1"/>
    </p:custDataLst>
    <p:extLst>
      <p:ext uri="{BB962C8B-B14F-4D97-AF65-F5344CB8AC3E}">
        <p14:creationId xmlns:p14="http://schemas.microsoft.com/office/powerpoint/2010/main" val="953889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ítulo en 2 líneas e imagen a la izquierda">
    <p:spTree>
      <p:nvGrpSpPr>
        <p:cNvPr id="1" name=""/>
        <p:cNvGrpSpPr/>
        <p:nvPr/>
      </p:nvGrpSpPr>
      <p:grpSpPr>
        <a:xfrm>
          <a:off x="0" y="0"/>
          <a:ext cx="0" cy="0"/>
          <a:chOff x="0" y="0"/>
          <a:chExt cx="0" cy="0"/>
        </a:xfrm>
      </p:grpSpPr>
      <p:sp>
        <p:nvSpPr>
          <p:cNvPr id="4" name="Imagen">
            <a:extLst>
              <a:ext uri="{FF2B5EF4-FFF2-40B4-BE49-F238E27FC236}">
                <a16:creationId xmlns:a16="http://schemas.microsoft.com/office/drawing/2014/main" id="{5177A93F-6FEA-4646-89CB-B122B84AB9FA}"/>
              </a:ext>
            </a:extLst>
          </p:cNvPr>
          <p:cNvSpPr>
            <a:spLocks noGrp="1"/>
          </p:cNvSpPr>
          <p:nvPr>
            <p:ph type="pic" sz="quarter" idx="12"/>
          </p:nvPr>
        </p:nvSpPr>
        <p:spPr>
          <a:xfrm>
            <a:off x="0" y="-1"/>
            <a:ext cx="6028267" cy="10285413"/>
          </a:xfrm>
          <a:prstGeom prst="rect">
            <a:avLst/>
          </a:prstGeom>
          <a:solidFill>
            <a:schemeClr val="tx2">
              <a:lumMod val="75000"/>
              <a:lumOff val="25000"/>
            </a:schemeClr>
          </a:solidFill>
        </p:spPr>
        <p:txBody>
          <a:bodyPr anchor="ctr">
            <a:normAutofit/>
          </a:bodyPr>
          <a:lstStyle>
            <a:lvl1pPr algn="ctr">
              <a:defRPr sz="3200" b="1">
                <a:solidFill>
                  <a:schemeClr val="bg1"/>
                </a:solidFill>
                <a:latin typeface="+mj-lt"/>
              </a:defRPr>
            </a:lvl1pPr>
          </a:lstStyle>
          <a:p>
            <a:r>
              <a:rPr lang="es-ES"/>
              <a:t>Haga clic en el icono para agregar una imagen</a:t>
            </a:r>
            <a:endParaRPr lang="es-CL" dirty="0"/>
          </a:p>
        </p:txBody>
      </p:sp>
      <p:sp>
        <p:nvSpPr>
          <p:cNvPr id="2" name="Título 1">
            <a:extLst>
              <a:ext uri="{FF2B5EF4-FFF2-40B4-BE49-F238E27FC236}">
                <a16:creationId xmlns:a16="http://schemas.microsoft.com/office/drawing/2014/main" id="{FA5BB04F-E9CB-4460-93F8-FE9D8A1E954D}"/>
              </a:ext>
            </a:extLst>
          </p:cNvPr>
          <p:cNvSpPr>
            <a:spLocks noGrp="1"/>
          </p:cNvSpPr>
          <p:nvPr>
            <p:ph type="title"/>
          </p:nvPr>
        </p:nvSpPr>
        <p:spPr>
          <a:xfrm>
            <a:off x="6892394" y="1157627"/>
            <a:ext cx="10392305" cy="1354217"/>
          </a:xfrm>
        </p:spPr>
        <p:txBody>
          <a:bodyPr/>
          <a:lstStyle/>
          <a:p>
            <a:r>
              <a:rPr lang="es-ES" noProof="0"/>
              <a:t>Haga clic para modificar el estilo de título del patrón</a:t>
            </a:r>
            <a:endParaRPr lang="es-CL" noProof="0" dirty="0"/>
          </a:p>
        </p:txBody>
      </p:sp>
      <p:sp>
        <p:nvSpPr>
          <p:cNvPr id="6" name="Rectángulo título">
            <a:extLst>
              <a:ext uri="{FF2B5EF4-FFF2-40B4-BE49-F238E27FC236}">
                <a16:creationId xmlns:a16="http://schemas.microsoft.com/office/drawing/2014/main" id="{752718C1-279D-4F18-967F-A62E35698B10}"/>
              </a:ext>
            </a:extLst>
          </p:cNvPr>
          <p:cNvSpPr/>
          <p:nvPr userDrawn="1"/>
        </p:nvSpPr>
        <p:spPr>
          <a:xfrm>
            <a:off x="6892394" y="2690339"/>
            <a:ext cx="583835" cy="1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custDataLst>
      <p:tags r:id="rId1"/>
    </p:custDataLst>
    <p:extLst>
      <p:ext uri="{BB962C8B-B14F-4D97-AF65-F5344CB8AC3E}">
        <p14:creationId xmlns:p14="http://schemas.microsoft.com/office/powerpoint/2010/main" val="2631644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0F49EC69-7F00-40B2-9D7C-1357BDF65972}"/>
              </a:ext>
            </a:extLst>
          </p:cNvPr>
          <p:cNvSpPr>
            <a:spLocks noGrp="1"/>
          </p:cNvSpPr>
          <p:nvPr>
            <p:ph type="title"/>
          </p:nvPr>
        </p:nvSpPr>
        <p:spPr/>
        <p:txBody>
          <a:bodyPr/>
          <a:lstStyle/>
          <a:p>
            <a:r>
              <a:rPr lang="es-ES"/>
              <a:t>Haga clic para modificar el estilo de título del patrón</a:t>
            </a:r>
            <a:endParaRPr lang="es-CL"/>
          </a:p>
        </p:txBody>
      </p:sp>
    </p:spTree>
    <p:custDataLst>
      <p:tags r:id="rId1"/>
    </p:custDataLst>
    <p:extLst>
      <p:ext uri="{BB962C8B-B14F-4D97-AF65-F5344CB8AC3E}">
        <p14:creationId xmlns:p14="http://schemas.microsoft.com/office/powerpoint/2010/main" val="2144975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ítulo y fuente">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0F49EC69-7F00-40B2-9D7C-1357BDF65972}"/>
              </a:ext>
            </a:extLst>
          </p:cNvPr>
          <p:cNvSpPr>
            <a:spLocks noGrp="1"/>
          </p:cNvSpPr>
          <p:nvPr>
            <p:ph type="title"/>
          </p:nvPr>
        </p:nvSpPr>
        <p:spPr/>
        <p:txBody>
          <a:bodyPr/>
          <a:lstStyle/>
          <a:p>
            <a:r>
              <a:rPr lang="es-ES"/>
              <a:t>Haga clic para modificar el estilo de título del patrón</a:t>
            </a:r>
            <a:endParaRPr lang="es-CL"/>
          </a:p>
        </p:txBody>
      </p:sp>
      <p:sp>
        <p:nvSpPr>
          <p:cNvPr id="4" name="Rectángulo fuente">
            <a:extLst>
              <a:ext uri="{FF2B5EF4-FFF2-40B4-BE49-F238E27FC236}">
                <a16:creationId xmlns:a16="http://schemas.microsoft.com/office/drawing/2014/main" id="{8DD51312-A014-4812-AE27-502359611060}"/>
              </a:ext>
              <a:ext uri="{C183D7F6-B498-43B3-948B-1728B52AA6E4}">
                <adec:decorative xmlns:adec="http://schemas.microsoft.com/office/drawing/2017/decorative" val="1"/>
              </a:ext>
            </a:extLst>
          </p:cNvPr>
          <p:cNvSpPr/>
          <p:nvPr userDrawn="1"/>
        </p:nvSpPr>
        <p:spPr>
          <a:xfrm>
            <a:off x="1003300" y="8952658"/>
            <a:ext cx="288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2600" dirty="0">
              <a:solidFill>
                <a:schemeClr val="accent4"/>
              </a:solidFill>
            </a:endParaRPr>
          </a:p>
        </p:txBody>
      </p:sp>
      <p:sp>
        <p:nvSpPr>
          <p:cNvPr id="5" name="Fuente 1">
            <a:extLst>
              <a:ext uri="{FF2B5EF4-FFF2-40B4-BE49-F238E27FC236}">
                <a16:creationId xmlns:a16="http://schemas.microsoft.com/office/drawing/2014/main" id="{C9C59D02-58BA-4F09-A9A3-338D130A3231}"/>
              </a:ext>
            </a:extLst>
          </p:cNvPr>
          <p:cNvSpPr>
            <a:spLocks noGrp="1"/>
          </p:cNvSpPr>
          <p:nvPr>
            <p:ph sz="quarter" idx="12" hasCustomPrompt="1"/>
          </p:nvPr>
        </p:nvSpPr>
        <p:spPr>
          <a:xfrm>
            <a:off x="1003298" y="9100857"/>
            <a:ext cx="16268702" cy="306238"/>
          </a:xfrm>
          <a:prstGeom prst="rect">
            <a:avLst/>
          </a:prstGeom>
        </p:spPr>
        <p:txBody>
          <a:bodyPr vert="horz" wrap="square" lIns="0" tIns="0" rIns="0" bIns="0" rtlCol="0" anchor="t">
            <a:spAutoFit/>
          </a:bodyPr>
          <a:lstStyle>
            <a:lvl1pPr>
              <a:spcBef>
                <a:spcPts val="0"/>
              </a:spcBef>
              <a:spcAft>
                <a:spcPts val="0"/>
              </a:spcAft>
              <a:defRPr lang="es-CL" sz="1800" spc="0" baseline="0" dirty="0">
                <a:solidFill>
                  <a:schemeClr val="tx1"/>
                </a:solidFill>
                <a:latin typeface="+mj-lt"/>
              </a:defRPr>
            </a:lvl1pPr>
          </a:lstStyle>
          <a:p>
            <a:pPr lvl="0" defTabSz="1371509"/>
            <a:r>
              <a:rPr lang="es-CL" noProof="0"/>
              <a:t>Fuente: xxxxxx</a:t>
            </a:r>
          </a:p>
        </p:txBody>
      </p:sp>
    </p:spTree>
    <p:custDataLst>
      <p:tags r:id="rId1"/>
    </p:custDataLst>
    <p:extLst>
      <p:ext uri="{BB962C8B-B14F-4D97-AF65-F5344CB8AC3E}">
        <p14:creationId xmlns:p14="http://schemas.microsoft.com/office/powerpoint/2010/main" val="927839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AF9FE"/>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0AD984-0948-4A04-BAE5-DDEFCD7AADAF}"/>
              </a:ext>
            </a:extLst>
          </p:cNvPr>
          <p:cNvSpPr>
            <a:spLocks noGrp="1"/>
          </p:cNvSpPr>
          <p:nvPr>
            <p:ph type="title"/>
          </p:nvPr>
        </p:nvSpPr>
        <p:spPr>
          <a:xfrm>
            <a:off x="1003300" y="686572"/>
            <a:ext cx="16281400" cy="677108"/>
          </a:xfrm>
          <a:prstGeom prst="rect">
            <a:avLst/>
          </a:prstGeom>
        </p:spPr>
        <p:txBody>
          <a:bodyPr vert="horz" wrap="square" lIns="0" tIns="0" rIns="0" bIns="0" rtlCol="0" anchor="t">
            <a:spAutoFit/>
          </a:bodyPr>
          <a:lstStyle/>
          <a:p>
            <a:r>
              <a:rPr lang="es-CL" noProof="0" dirty="0"/>
              <a:t>Haga clic para modificar el estilo de título del patrón</a:t>
            </a:r>
          </a:p>
        </p:txBody>
      </p:sp>
      <p:sp>
        <p:nvSpPr>
          <p:cNvPr id="7" name="Rectángulo título">
            <a:extLst>
              <a:ext uri="{FF2B5EF4-FFF2-40B4-BE49-F238E27FC236}">
                <a16:creationId xmlns:a16="http://schemas.microsoft.com/office/drawing/2014/main" id="{DABF8184-5C4C-461D-B224-13372779247A}"/>
              </a:ext>
            </a:extLst>
          </p:cNvPr>
          <p:cNvSpPr/>
          <p:nvPr userDrawn="1"/>
        </p:nvSpPr>
        <p:spPr>
          <a:xfrm>
            <a:off x="1003300" y="1671613"/>
            <a:ext cx="583835" cy="1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 name="Marcador de texto 2">
            <a:extLst>
              <a:ext uri="{FF2B5EF4-FFF2-40B4-BE49-F238E27FC236}">
                <a16:creationId xmlns:a16="http://schemas.microsoft.com/office/drawing/2014/main" id="{9CB82AE8-1222-46F3-8EDD-D0B15C6617F4}"/>
              </a:ext>
            </a:extLst>
          </p:cNvPr>
          <p:cNvSpPr>
            <a:spLocks noGrp="1"/>
          </p:cNvSpPr>
          <p:nvPr>
            <p:ph type="body" idx="1"/>
          </p:nvPr>
        </p:nvSpPr>
        <p:spPr>
          <a:xfrm>
            <a:off x="1003300" y="1898073"/>
            <a:ext cx="16281400" cy="6661727"/>
          </a:xfrm>
          <a:prstGeom prst="rect">
            <a:avLst/>
          </a:prstGeom>
        </p:spPr>
        <p:txBody>
          <a:bodyPr vert="horz" lIns="0" tIns="0" rIns="0" bIns="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L" dirty="0"/>
          </a:p>
        </p:txBody>
      </p:sp>
    </p:spTree>
    <p:custDataLst>
      <p:tags r:id="rId22"/>
    </p:custDataLst>
    <p:extLst>
      <p:ext uri="{BB962C8B-B14F-4D97-AF65-F5344CB8AC3E}">
        <p14:creationId xmlns:p14="http://schemas.microsoft.com/office/powerpoint/2010/main" val="2939398517"/>
      </p:ext>
    </p:extLst>
  </p:cSld>
  <p:clrMap bg1="lt1" tx1="dk1" bg2="lt2" tx2="dk2" accent1="accent1" accent2="accent2" accent3="accent3" accent4="accent4" accent5="accent5" accent6="accent6" hlink="hlink" folHlink="folHlink"/>
  <p:sldLayoutIdLst>
    <p:sldLayoutId id="2147483676" r:id="rId1"/>
    <p:sldLayoutId id="2147483650" r:id="rId2"/>
    <p:sldLayoutId id="2147483684" r:id="rId3"/>
    <p:sldLayoutId id="2147483685" r:id="rId4"/>
    <p:sldLayoutId id="2147483675" r:id="rId5"/>
    <p:sldLayoutId id="2147483679" r:id="rId6"/>
    <p:sldLayoutId id="2147483694" r:id="rId7"/>
    <p:sldLayoutId id="2147483654" r:id="rId8"/>
    <p:sldLayoutId id="2147483696" r:id="rId9"/>
    <p:sldLayoutId id="2147483697" r:id="rId10"/>
    <p:sldLayoutId id="2147483674" r:id="rId11"/>
    <p:sldLayoutId id="2147483700" r:id="rId12"/>
    <p:sldLayoutId id="2147483682" r:id="rId13"/>
    <p:sldLayoutId id="2147483701" r:id="rId14"/>
    <p:sldLayoutId id="2147483695" r:id="rId15"/>
    <p:sldLayoutId id="2147483698" r:id="rId16"/>
    <p:sldLayoutId id="2147483690" r:id="rId17"/>
    <p:sldLayoutId id="2147483689" r:id="rId18"/>
    <p:sldLayoutId id="2147483699" r:id="rId19"/>
    <p:sldLayoutId id="2147483703" r:id="rId20"/>
  </p:sldLayoutIdLst>
  <p:hf sldNum="0" hdr="0" ftr="0" dt="0"/>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0" indent="0" algn="l" defTabSz="914400" rtl="0" eaLnBrk="1" latinLnBrk="0" hangingPunct="1">
        <a:lnSpc>
          <a:spcPct val="120000"/>
        </a:lnSpc>
        <a:spcBef>
          <a:spcPts val="1000"/>
        </a:spcBef>
        <a:spcAft>
          <a:spcPts val="0"/>
        </a:spcAft>
        <a:buFont typeface="Arial" panose="020B0604020202020204" pitchFamily="34" charset="0"/>
        <a:buNone/>
        <a:defRPr sz="2600" kern="1200">
          <a:solidFill>
            <a:schemeClr val="tx1"/>
          </a:solidFill>
          <a:latin typeface="+mn-lt"/>
          <a:ea typeface="+mn-ea"/>
          <a:cs typeface="+mn-cs"/>
        </a:defRPr>
      </a:lvl1pPr>
      <a:lvl2pPr marL="457200" indent="0" algn="l" defTabSz="914400" rtl="0" eaLnBrk="1" latinLnBrk="0" hangingPunct="1">
        <a:lnSpc>
          <a:spcPct val="120000"/>
        </a:lnSpc>
        <a:spcBef>
          <a:spcPts val="500"/>
        </a:spcBef>
        <a:spcAft>
          <a:spcPts val="0"/>
        </a:spcAft>
        <a:buFont typeface="Arial" panose="020B0604020202020204" pitchFamily="34" charset="0"/>
        <a:buNone/>
        <a:defRPr sz="2600" kern="1200">
          <a:solidFill>
            <a:schemeClr val="tx1"/>
          </a:solidFill>
          <a:latin typeface="+mn-lt"/>
          <a:ea typeface="+mn-ea"/>
          <a:cs typeface="+mn-cs"/>
        </a:defRPr>
      </a:lvl2pPr>
      <a:lvl3pPr marL="914400" indent="0" algn="l" defTabSz="914400" rtl="0" eaLnBrk="1" latinLnBrk="0" hangingPunct="1">
        <a:lnSpc>
          <a:spcPct val="120000"/>
        </a:lnSpc>
        <a:spcBef>
          <a:spcPts val="500"/>
        </a:spcBef>
        <a:spcAft>
          <a:spcPts val="0"/>
        </a:spcAft>
        <a:buFont typeface="Arial" panose="020B0604020202020204" pitchFamily="34" charset="0"/>
        <a:buNone/>
        <a:defRPr sz="2600" kern="1200">
          <a:solidFill>
            <a:schemeClr val="tx1"/>
          </a:solidFill>
          <a:latin typeface="+mn-lt"/>
          <a:ea typeface="+mn-ea"/>
          <a:cs typeface="+mn-cs"/>
        </a:defRPr>
      </a:lvl3pPr>
      <a:lvl4pPr marL="1371600" indent="0" algn="l" defTabSz="914400" rtl="0" eaLnBrk="1" latinLnBrk="0" hangingPunct="1">
        <a:lnSpc>
          <a:spcPct val="120000"/>
        </a:lnSpc>
        <a:spcBef>
          <a:spcPts val="500"/>
        </a:spcBef>
        <a:spcAft>
          <a:spcPts val="0"/>
        </a:spcAft>
        <a:buFont typeface="Arial" panose="020B0604020202020204" pitchFamily="34" charset="0"/>
        <a:buNone/>
        <a:defRPr sz="2600" kern="1200">
          <a:solidFill>
            <a:schemeClr val="tx1"/>
          </a:solidFill>
          <a:latin typeface="+mn-lt"/>
          <a:ea typeface="+mn-ea"/>
          <a:cs typeface="+mn-cs"/>
        </a:defRPr>
      </a:lvl4pPr>
      <a:lvl5pPr marL="1828800" indent="0" algn="l" defTabSz="914400" rtl="0" eaLnBrk="1" latinLnBrk="0" hangingPunct="1">
        <a:lnSpc>
          <a:spcPct val="120000"/>
        </a:lnSpc>
        <a:spcBef>
          <a:spcPts val="500"/>
        </a:spcBef>
        <a:spcAft>
          <a:spcPts val="0"/>
        </a:spcAft>
        <a:buFont typeface="Arial" panose="020B0604020202020204" pitchFamily="34" charset="0"/>
        <a:buNone/>
        <a:defRPr sz="2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34" userDrawn="1">
          <p15:clr>
            <a:srgbClr val="F26B43"/>
          </p15:clr>
        </p15:guide>
        <p15:guide id="2" pos="10886" userDrawn="1">
          <p15:clr>
            <a:srgbClr val="F26B43"/>
          </p15:clr>
        </p15:guide>
        <p15:guide id="3" orient="horz" pos="5394" userDrawn="1">
          <p15:clr>
            <a:srgbClr val="F26B43"/>
          </p15:clr>
        </p15:guide>
        <p15:guide id="4" orient="horz" pos="156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0.xml"/><Relationship Id="rId1" Type="http://schemas.openxmlformats.org/officeDocument/2006/relationships/tags" Target="../tags/tag23.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0.xml"/><Relationship Id="rId1" Type="http://schemas.openxmlformats.org/officeDocument/2006/relationships/tags" Target="../tags/tag27.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24.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6.xml"/><Relationship Id="rId1" Type="http://schemas.openxmlformats.org/officeDocument/2006/relationships/tags" Target="../tags/tag25.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2.svg"/><Relationship Id="rId2" Type="http://schemas.openxmlformats.org/officeDocument/2006/relationships/slideLayout" Target="../slideLayouts/slideLayout10.xml"/><Relationship Id="rId1" Type="http://schemas.openxmlformats.org/officeDocument/2006/relationships/tags" Target="../tags/tag26.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9" name="Título 1" hidden="1">
            <a:extLst>
              <a:ext uri="{FF2B5EF4-FFF2-40B4-BE49-F238E27FC236}">
                <a16:creationId xmlns:a16="http://schemas.microsoft.com/office/drawing/2014/main" id="{2C6F5A12-800C-4913-9DF7-E6257CBE3C5A}"/>
              </a:ext>
            </a:extLst>
          </p:cNvPr>
          <p:cNvSpPr>
            <a:spLocks noGrp="1"/>
          </p:cNvSpPr>
          <p:nvPr>
            <p:ph type="title" idx="4294967295"/>
          </p:nvPr>
        </p:nvSpPr>
        <p:spPr>
          <a:xfrm>
            <a:off x="0" y="1157288"/>
            <a:ext cx="16281400" cy="677862"/>
          </a:xfrm>
        </p:spPr>
        <p:txBody>
          <a:bodyPr/>
          <a:lstStyle/>
          <a:p>
            <a:r>
              <a:rPr lang="es-CL" dirty="0"/>
              <a:t>Inicio</a:t>
            </a:r>
          </a:p>
        </p:txBody>
      </p:sp>
      <p:pic>
        <p:nvPicPr>
          <p:cNvPr id="5" name="Gráfico 4">
            <a:extLst>
              <a:ext uri="{FF2B5EF4-FFF2-40B4-BE49-F238E27FC236}">
                <a16:creationId xmlns:a16="http://schemas.microsoft.com/office/drawing/2014/main" id="{B53D4CA7-69E9-4264-BBEA-11F62B62073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43638" y="4023519"/>
            <a:ext cx="5800725" cy="2238375"/>
          </a:xfrm>
          <a:prstGeom prst="rect">
            <a:avLst/>
          </a:prstGeom>
        </p:spPr>
      </p:pic>
    </p:spTree>
    <p:custDataLst>
      <p:tags r:id="rId1"/>
    </p:custDataLst>
    <p:extLst>
      <p:ext uri="{BB962C8B-B14F-4D97-AF65-F5344CB8AC3E}">
        <p14:creationId xmlns:p14="http://schemas.microsoft.com/office/powerpoint/2010/main" val="3149222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9" name="Título 1" hidden="1">
            <a:extLst>
              <a:ext uri="{FF2B5EF4-FFF2-40B4-BE49-F238E27FC236}">
                <a16:creationId xmlns:a16="http://schemas.microsoft.com/office/drawing/2014/main" id="{2C6F5A12-800C-4913-9DF7-E6257CBE3C5A}"/>
              </a:ext>
            </a:extLst>
          </p:cNvPr>
          <p:cNvSpPr>
            <a:spLocks noGrp="1"/>
          </p:cNvSpPr>
          <p:nvPr>
            <p:ph type="title" idx="4294967295"/>
          </p:nvPr>
        </p:nvSpPr>
        <p:spPr>
          <a:xfrm>
            <a:off x="0" y="1157288"/>
            <a:ext cx="16281400" cy="677862"/>
          </a:xfrm>
        </p:spPr>
        <p:txBody>
          <a:bodyPr/>
          <a:lstStyle/>
          <a:p>
            <a:r>
              <a:rPr lang="es-CL" dirty="0"/>
              <a:t>Cierre</a:t>
            </a:r>
          </a:p>
        </p:txBody>
      </p:sp>
      <p:pic>
        <p:nvPicPr>
          <p:cNvPr id="4" name="Gráfico 3">
            <a:extLst>
              <a:ext uri="{FF2B5EF4-FFF2-40B4-BE49-F238E27FC236}">
                <a16:creationId xmlns:a16="http://schemas.microsoft.com/office/drawing/2014/main" id="{C7BE7CE7-274B-4D7F-8B7B-19F0FCDA833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43638" y="4023519"/>
            <a:ext cx="5800725" cy="2238375"/>
          </a:xfrm>
          <a:prstGeom prst="rect">
            <a:avLst/>
          </a:prstGeom>
        </p:spPr>
      </p:pic>
    </p:spTree>
    <p:custDataLst>
      <p:tags r:id="rId1"/>
    </p:custDataLst>
    <p:extLst>
      <p:ext uri="{BB962C8B-B14F-4D97-AF65-F5344CB8AC3E}">
        <p14:creationId xmlns:p14="http://schemas.microsoft.com/office/powerpoint/2010/main" val="1320826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upo 23">
            <a:extLst>
              <a:ext uri="{FF2B5EF4-FFF2-40B4-BE49-F238E27FC236}">
                <a16:creationId xmlns:a16="http://schemas.microsoft.com/office/drawing/2014/main" id="{E887CE3E-7309-4BA8-AFF9-9B51E5BC3DDE}"/>
              </a:ext>
            </a:extLst>
          </p:cNvPr>
          <p:cNvGrpSpPr/>
          <p:nvPr/>
        </p:nvGrpSpPr>
        <p:grpSpPr>
          <a:xfrm>
            <a:off x="10755431" y="2930738"/>
            <a:ext cx="4802400" cy="4802400"/>
            <a:chOff x="10755431" y="2985346"/>
            <a:chExt cx="4802400" cy="4802400"/>
          </a:xfrm>
        </p:grpSpPr>
        <p:sp>
          <p:nvSpPr>
            <p:cNvPr id="25" name="Elipse 24">
              <a:extLst>
                <a:ext uri="{FF2B5EF4-FFF2-40B4-BE49-F238E27FC236}">
                  <a16:creationId xmlns:a16="http://schemas.microsoft.com/office/drawing/2014/main" id="{D5D116B2-B548-4869-B2B7-DB70F0604F12}"/>
                </a:ext>
              </a:extLst>
            </p:cNvPr>
            <p:cNvSpPr/>
            <p:nvPr/>
          </p:nvSpPr>
          <p:spPr>
            <a:xfrm>
              <a:off x="10755431" y="2985346"/>
              <a:ext cx="4802400" cy="480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26" name="Picture 3">
              <a:extLst>
                <a:ext uri="{FF2B5EF4-FFF2-40B4-BE49-F238E27FC236}">
                  <a16:creationId xmlns:a16="http://schemas.microsoft.com/office/drawing/2014/main" id="{10931DFD-DFAB-4FF0-B9AC-5810133C8605}"/>
                </a:ext>
                <a:ext uri="{C183D7F6-B498-43B3-948B-1728B52AA6E4}">
                  <adec:decorative xmlns:adec="http://schemas.microsoft.com/office/drawing/2017/decorative" val="1"/>
                </a:ext>
              </a:extLst>
            </p:cNvPr>
            <p:cNvPicPr>
              <a:picLocks noChangeArrowheads="1"/>
            </p:cNvPicPr>
            <p:nvPr/>
          </p:nvPicPr>
          <p:blipFill rotWithShape="1">
            <a:blip r:embed="rId3" cstate="print">
              <a:extLst>
                <a:ext uri="{28A0092B-C50C-407E-A947-70E740481C1C}">
                  <a14:useLocalDpi xmlns:a14="http://schemas.microsoft.com/office/drawing/2010/main" val="0"/>
                </a:ext>
              </a:extLst>
            </a:blip>
            <a:srcRect t="2446" b="32726"/>
            <a:stretch/>
          </p:blipFill>
          <p:spPr bwMode="auto">
            <a:xfrm>
              <a:off x="10950929" y="3165346"/>
              <a:ext cx="4442400" cy="4442400"/>
            </a:xfrm>
            <a:prstGeom prst="ellipse">
              <a:avLst/>
            </a:prstGeom>
            <a:solidFill>
              <a:schemeClr val="bg1"/>
            </a:solidFill>
            <a:ln w="12700" cap="rnd">
              <a:noFill/>
            </a:ln>
            <a:effectLst/>
          </p:spPr>
        </p:pic>
      </p:grpSp>
      <p:sp>
        <p:nvSpPr>
          <p:cNvPr id="18" name="CuadroTexto 17">
            <a:extLst>
              <a:ext uri="{FF2B5EF4-FFF2-40B4-BE49-F238E27FC236}">
                <a16:creationId xmlns:a16="http://schemas.microsoft.com/office/drawing/2014/main" id="{F99B01D2-C57B-46B0-B1C4-7F3DF306F718}"/>
              </a:ext>
            </a:extLst>
          </p:cNvPr>
          <p:cNvSpPr txBox="1"/>
          <p:nvPr/>
        </p:nvSpPr>
        <p:spPr>
          <a:xfrm>
            <a:off x="914712" y="7356195"/>
            <a:ext cx="3603551" cy="682238"/>
          </a:xfrm>
          <a:prstGeom prst="rect">
            <a:avLst/>
          </a:prstGeom>
          <a:noFill/>
        </p:spPr>
        <p:txBody>
          <a:bodyPr wrap="none" lIns="0" tIns="0" rIns="0" bIns="0" rtlCol="0">
            <a:spAutoFit/>
          </a:bodyPr>
          <a:lstStyle/>
          <a:p>
            <a:pPr algn="l">
              <a:lnSpc>
                <a:spcPct val="120000"/>
              </a:lnSpc>
            </a:pPr>
            <a:r>
              <a:rPr lang="es-CL" sz="4000" dirty="0">
                <a:solidFill>
                  <a:schemeClr val="bg1"/>
                </a:solidFill>
                <a:latin typeface="Roboto Black" panose="02000000000000000000" pitchFamily="2" charset="0"/>
                <a:ea typeface="Roboto Black" panose="02000000000000000000" pitchFamily="2" charset="0"/>
              </a:rPr>
              <a:t>Pablo Marshall </a:t>
            </a:r>
          </a:p>
        </p:txBody>
      </p:sp>
      <p:sp>
        <p:nvSpPr>
          <p:cNvPr id="9" name="CuadroTexto 8">
            <a:extLst>
              <a:ext uri="{FF2B5EF4-FFF2-40B4-BE49-F238E27FC236}">
                <a16:creationId xmlns:a16="http://schemas.microsoft.com/office/drawing/2014/main" id="{D012A841-235E-43BD-A13E-33C31D4802D8}"/>
              </a:ext>
            </a:extLst>
          </p:cNvPr>
          <p:cNvSpPr txBox="1"/>
          <p:nvPr/>
        </p:nvSpPr>
        <p:spPr>
          <a:xfrm>
            <a:off x="914712" y="8343728"/>
            <a:ext cx="15201277" cy="545790"/>
          </a:xfrm>
          <a:prstGeom prst="rect">
            <a:avLst/>
          </a:prstGeom>
          <a:noFill/>
        </p:spPr>
        <p:txBody>
          <a:bodyPr wrap="none" lIns="0" tIns="0" rIns="0" bIns="0" rtlCol="0">
            <a:spAutoFit/>
          </a:bodyPr>
          <a:lstStyle>
            <a:defPPr>
              <a:defRPr lang="en-US"/>
            </a:defPPr>
            <a:lvl1pPr marL="0" algn="l" defTabSz="1371509" rtl="0" eaLnBrk="1" latinLnBrk="0" hangingPunct="1">
              <a:defRPr sz="2700" kern="1200">
                <a:solidFill>
                  <a:schemeClr val="tx1"/>
                </a:solidFill>
                <a:latin typeface="+mn-lt"/>
                <a:ea typeface="+mn-ea"/>
                <a:cs typeface="+mn-cs"/>
              </a:defRPr>
            </a:lvl1pPr>
            <a:lvl2pPr marL="685754" algn="l" defTabSz="1371509" rtl="0" eaLnBrk="1" latinLnBrk="0" hangingPunct="1">
              <a:defRPr sz="2700" kern="1200">
                <a:solidFill>
                  <a:schemeClr val="tx1"/>
                </a:solidFill>
                <a:latin typeface="+mn-lt"/>
                <a:ea typeface="+mn-ea"/>
                <a:cs typeface="+mn-cs"/>
              </a:defRPr>
            </a:lvl2pPr>
            <a:lvl3pPr marL="1371509" algn="l" defTabSz="1371509" rtl="0" eaLnBrk="1" latinLnBrk="0" hangingPunct="1">
              <a:defRPr sz="2700" kern="1200">
                <a:solidFill>
                  <a:schemeClr val="tx1"/>
                </a:solidFill>
                <a:latin typeface="+mn-lt"/>
                <a:ea typeface="+mn-ea"/>
                <a:cs typeface="+mn-cs"/>
              </a:defRPr>
            </a:lvl3pPr>
            <a:lvl4pPr marL="2057263" algn="l" defTabSz="1371509" rtl="0" eaLnBrk="1" latinLnBrk="0" hangingPunct="1">
              <a:defRPr sz="2700" kern="1200">
                <a:solidFill>
                  <a:schemeClr val="tx1"/>
                </a:solidFill>
                <a:latin typeface="+mn-lt"/>
                <a:ea typeface="+mn-ea"/>
                <a:cs typeface="+mn-cs"/>
              </a:defRPr>
            </a:lvl4pPr>
            <a:lvl5pPr marL="2743017" algn="l" defTabSz="1371509" rtl="0" eaLnBrk="1" latinLnBrk="0" hangingPunct="1">
              <a:defRPr sz="2700" kern="1200">
                <a:solidFill>
                  <a:schemeClr val="tx1"/>
                </a:solidFill>
                <a:latin typeface="+mn-lt"/>
                <a:ea typeface="+mn-ea"/>
                <a:cs typeface="+mn-cs"/>
              </a:defRPr>
            </a:lvl5pPr>
            <a:lvl6pPr marL="3428771" algn="l" defTabSz="1371509" rtl="0" eaLnBrk="1" latinLnBrk="0" hangingPunct="1">
              <a:defRPr sz="2700" kern="1200">
                <a:solidFill>
                  <a:schemeClr val="tx1"/>
                </a:solidFill>
                <a:latin typeface="+mn-lt"/>
                <a:ea typeface="+mn-ea"/>
                <a:cs typeface="+mn-cs"/>
              </a:defRPr>
            </a:lvl6pPr>
            <a:lvl7pPr marL="4114526" algn="l" defTabSz="1371509" rtl="0" eaLnBrk="1" latinLnBrk="0" hangingPunct="1">
              <a:defRPr sz="2700" kern="1200">
                <a:solidFill>
                  <a:schemeClr val="tx1"/>
                </a:solidFill>
                <a:latin typeface="+mn-lt"/>
                <a:ea typeface="+mn-ea"/>
                <a:cs typeface="+mn-cs"/>
              </a:defRPr>
            </a:lvl7pPr>
            <a:lvl8pPr marL="4800280" algn="l" defTabSz="1371509" rtl="0" eaLnBrk="1" latinLnBrk="0" hangingPunct="1">
              <a:defRPr sz="2700" kern="1200">
                <a:solidFill>
                  <a:schemeClr val="tx1"/>
                </a:solidFill>
                <a:latin typeface="+mn-lt"/>
                <a:ea typeface="+mn-ea"/>
                <a:cs typeface="+mn-cs"/>
              </a:defRPr>
            </a:lvl8pPr>
            <a:lvl9pPr marL="5486034" algn="l" defTabSz="1371509" rtl="0" eaLnBrk="1" latinLnBrk="0" hangingPunct="1">
              <a:defRPr sz="2700" kern="1200">
                <a:solidFill>
                  <a:schemeClr val="tx1"/>
                </a:solidFill>
                <a:latin typeface="+mn-lt"/>
                <a:ea typeface="+mn-ea"/>
                <a:cs typeface="+mn-cs"/>
              </a:defRPr>
            </a:lvl9pPr>
          </a:lstStyle>
          <a:p>
            <a:pPr algn="l">
              <a:lnSpc>
                <a:spcPct val="120000"/>
              </a:lnSpc>
            </a:pPr>
            <a:r>
              <a:rPr lang="es-CL" sz="3200" dirty="0" err="1">
                <a:solidFill>
                  <a:schemeClr val="tx1">
                    <a:lumMod val="25000"/>
                    <a:lumOff val="75000"/>
                  </a:schemeClr>
                </a:solidFill>
                <a:latin typeface="Roboto Light" panose="02000000000000000000" pitchFamily="2" charset="0"/>
                <a:ea typeface="Roboto Light" panose="02000000000000000000" pitchFamily="2" charset="0"/>
                <a:cs typeface="Roboto Light" panose="02000000000000000000" pitchFamily="2" charset="0"/>
              </a:rPr>
              <a:t>Ph.D</a:t>
            </a:r>
            <a:r>
              <a:rPr lang="es-CL" sz="3200" dirty="0">
                <a:solidFill>
                  <a:schemeClr val="tx1">
                    <a:lumMod val="25000"/>
                    <a:lumOff val="75000"/>
                  </a:schemeClr>
                </a:solidFill>
                <a:latin typeface="Roboto Light" panose="02000000000000000000" pitchFamily="2" charset="0"/>
                <a:ea typeface="Roboto Light" panose="02000000000000000000" pitchFamily="2" charset="0"/>
                <a:cs typeface="Roboto Light" panose="02000000000000000000" pitchFamily="2" charset="0"/>
              </a:rPr>
              <a:t>. Estadística, London </a:t>
            </a:r>
            <a:r>
              <a:rPr lang="es-CL" sz="3200" dirty="0" err="1">
                <a:solidFill>
                  <a:schemeClr val="tx1">
                    <a:lumMod val="25000"/>
                    <a:lumOff val="75000"/>
                  </a:schemeClr>
                </a:solidFill>
                <a:latin typeface="Roboto Light" panose="02000000000000000000" pitchFamily="2" charset="0"/>
                <a:ea typeface="Roboto Light" panose="02000000000000000000" pitchFamily="2" charset="0"/>
                <a:cs typeface="Roboto Light" panose="02000000000000000000" pitchFamily="2" charset="0"/>
              </a:rPr>
              <a:t>School</a:t>
            </a:r>
            <a:r>
              <a:rPr lang="es-CL" sz="3200" dirty="0">
                <a:solidFill>
                  <a:schemeClr val="tx1">
                    <a:lumMod val="25000"/>
                    <a:lumOff val="75000"/>
                  </a:schemeClr>
                </a:solidFill>
                <a:latin typeface="Roboto Light" panose="02000000000000000000" pitchFamily="2" charset="0"/>
                <a:ea typeface="Roboto Light" panose="02000000000000000000" pitchFamily="2" charset="0"/>
                <a:cs typeface="Roboto Light" panose="02000000000000000000" pitchFamily="2" charset="0"/>
              </a:rPr>
              <a:t> </a:t>
            </a:r>
            <a:r>
              <a:rPr lang="es-CL" sz="3200" dirty="0" err="1">
                <a:solidFill>
                  <a:schemeClr val="tx1">
                    <a:lumMod val="25000"/>
                    <a:lumOff val="75000"/>
                  </a:schemeClr>
                </a:solidFill>
                <a:latin typeface="Roboto Light" panose="02000000000000000000" pitchFamily="2" charset="0"/>
                <a:ea typeface="Roboto Light" panose="02000000000000000000" pitchFamily="2" charset="0"/>
                <a:cs typeface="Roboto Light" panose="02000000000000000000" pitchFamily="2" charset="0"/>
              </a:rPr>
              <a:t>of</a:t>
            </a:r>
            <a:r>
              <a:rPr lang="es-CL" sz="3200" dirty="0">
                <a:solidFill>
                  <a:schemeClr val="tx1">
                    <a:lumMod val="25000"/>
                    <a:lumOff val="75000"/>
                  </a:schemeClr>
                </a:solidFill>
                <a:latin typeface="Roboto Light" panose="02000000000000000000" pitchFamily="2" charset="0"/>
                <a:ea typeface="Roboto Light" panose="02000000000000000000" pitchFamily="2" charset="0"/>
                <a:cs typeface="Roboto Light" panose="02000000000000000000" pitchFamily="2" charset="0"/>
              </a:rPr>
              <a:t> </a:t>
            </a:r>
            <a:r>
              <a:rPr lang="es-CL" sz="3200" dirty="0" err="1">
                <a:solidFill>
                  <a:schemeClr val="tx1">
                    <a:lumMod val="25000"/>
                    <a:lumOff val="75000"/>
                  </a:schemeClr>
                </a:solidFill>
                <a:latin typeface="Roboto Light" panose="02000000000000000000" pitchFamily="2" charset="0"/>
                <a:ea typeface="Roboto Light" panose="02000000000000000000" pitchFamily="2" charset="0"/>
                <a:cs typeface="Roboto Light" panose="02000000000000000000" pitchFamily="2" charset="0"/>
              </a:rPr>
              <a:t>Economics</a:t>
            </a:r>
            <a:r>
              <a:rPr lang="es-CL" sz="3200" dirty="0">
                <a:solidFill>
                  <a:schemeClr val="tx1">
                    <a:lumMod val="25000"/>
                    <a:lumOff val="75000"/>
                  </a:schemeClr>
                </a:solidFill>
                <a:latin typeface="Roboto Light" panose="02000000000000000000" pitchFamily="2" charset="0"/>
                <a:ea typeface="Roboto Light" panose="02000000000000000000" pitchFamily="2" charset="0"/>
                <a:cs typeface="Roboto Light" panose="02000000000000000000" pitchFamily="2" charset="0"/>
              </a:rPr>
              <a:t>; </a:t>
            </a:r>
            <a:r>
              <a:rPr lang="es-CL" sz="3200" dirty="0" err="1">
                <a:solidFill>
                  <a:schemeClr val="tx1">
                    <a:lumMod val="25000"/>
                    <a:lumOff val="75000"/>
                  </a:schemeClr>
                </a:solidFill>
                <a:latin typeface="Roboto Light" panose="02000000000000000000" pitchFamily="2" charset="0"/>
                <a:ea typeface="Roboto Light" panose="02000000000000000000" pitchFamily="2" charset="0"/>
                <a:cs typeface="Roboto Light" panose="02000000000000000000" pitchFamily="2" charset="0"/>
              </a:rPr>
              <a:t>MSc</a:t>
            </a:r>
            <a:r>
              <a:rPr lang="es-CL" sz="3200" dirty="0">
                <a:solidFill>
                  <a:schemeClr val="tx1">
                    <a:lumMod val="25000"/>
                    <a:lumOff val="75000"/>
                  </a:schemeClr>
                </a:solidFill>
                <a:latin typeface="Roboto Light" panose="02000000000000000000" pitchFamily="2" charset="0"/>
                <a:ea typeface="Roboto Light" panose="02000000000000000000" pitchFamily="2" charset="0"/>
                <a:cs typeface="Roboto Light" panose="02000000000000000000" pitchFamily="2" charset="0"/>
              </a:rPr>
              <a:t> Economía Universidad de Chile.</a:t>
            </a:r>
          </a:p>
        </p:txBody>
      </p:sp>
      <p:pic>
        <p:nvPicPr>
          <p:cNvPr id="7" name="Imagen 6" descr="Un hombre con traje sonriendo&#10;&#10;Descripción generada automáticamente">
            <a:extLst>
              <a:ext uri="{FF2B5EF4-FFF2-40B4-BE49-F238E27FC236}">
                <a16:creationId xmlns:a16="http://schemas.microsoft.com/office/drawing/2014/main" id="{5935B889-D878-7873-FA0E-42FB742EBF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46518" y="2930738"/>
            <a:ext cx="5220225" cy="4846320"/>
          </a:xfrm>
          <a:prstGeom prst="rect">
            <a:avLst/>
          </a:prstGeom>
        </p:spPr>
      </p:pic>
    </p:spTree>
    <p:extLst>
      <p:ext uri="{BB962C8B-B14F-4D97-AF65-F5344CB8AC3E}">
        <p14:creationId xmlns:p14="http://schemas.microsoft.com/office/powerpoint/2010/main" val="1221154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Marcador de posición de imagen 9" descr="Un joven sentado en un escritorio con una computadora portátil&#10;&#10;Descripción generada automáticamente con confianza media">
            <a:extLst>
              <a:ext uri="{FF2B5EF4-FFF2-40B4-BE49-F238E27FC236}">
                <a16:creationId xmlns:a16="http://schemas.microsoft.com/office/drawing/2014/main" id="{F879F67B-D718-42DB-8443-8FDBA731A909}"/>
              </a:ext>
            </a:extLst>
          </p:cNvPr>
          <p:cNvPicPr>
            <a:picLocks noGrp="1" noChangeAspect="1"/>
          </p:cNvPicPr>
          <p:nvPr>
            <p:ph type="pic" sz="quarter" idx="4294967295"/>
          </p:nvPr>
        </p:nvPicPr>
        <p:blipFill rotWithShape="1">
          <a:blip r:embed="rId4">
            <a:extLst>
              <a:ext uri="{28A0092B-C50C-407E-A947-70E740481C1C}">
                <a14:useLocalDpi xmlns:a14="http://schemas.microsoft.com/office/drawing/2010/main" val="0"/>
              </a:ext>
            </a:extLst>
          </a:blip>
          <a:srcRect r="4684"/>
          <a:stretch/>
        </p:blipFill>
        <p:spPr>
          <a:xfrm>
            <a:off x="4887623" y="-1588"/>
            <a:ext cx="13400376" cy="10287000"/>
          </a:xfrm>
          <a:prstGeom prst="rect">
            <a:avLst/>
          </a:prstGeom>
        </p:spPr>
      </p:pic>
      <p:sp>
        <p:nvSpPr>
          <p:cNvPr id="15" name="Triángulo isósceles 14">
            <a:extLst>
              <a:ext uri="{FF2B5EF4-FFF2-40B4-BE49-F238E27FC236}">
                <a16:creationId xmlns:a16="http://schemas.microsoft.com/office/drawing/2014/main" id="{8E79F582-6E19-4917-9B82-1C5D6868E16E}"/>
              </a:ext>
            </a:extLst>
          </p:cNvPr>
          <p:cNvSpPr>
            <a:spLocks noGrp="1" noRot="1" noMove="1" noResize="1" noEditPoints="1" noAdjustHandles="1" noChangeArrowheads="1" noChangeShapeType="1"/>
          </p:cNvSpPr>
          <p:nvPr/>
        </p:nvSpPr>
        <p:spPr>
          <a:xfrm rot="10800000">
            <a:off x="4237261" y="1"/>
            <a:ext cx="3495935" cy="3543113"/>
          </a:xfrm>
          <a:prstGeom prst="triangle">
            <a:avLst>
              <a:gd name="adj" fmla="val 100000"/>
            </a:avLst>
          </a:prstGeom>
          <a:solidFill>
            <a:schemeClr val="accent4"/>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 name="Triángulo isósceles 3">
            <a:extLst>
              <a:ext uri="{FF2B5EF4-FFF2-40B4-BE49-F238E27FC236}">
                <a16:creationId xmlns:a16="http://schemas.microsoft.com/office/drawing/2014/main" id="{CC438A04-E561-4DCE-8A6D-C6BF38B17813}"/>
              </a:ext>
            </a:extLst>
          </p:cNvPr>
          <p:cNvSpPr>
            <a:spLocks noGrp="1" noRot="1" noMove="1" noResize="1" noEditPoints="1" noAdjustHandles="1" noChangeArrowheads="1" noChangeShapeType="1"/>
          </p:cNvSpPr>
          <p:nvPr/>
        </p:nvSpPr>
        <p:spPr>
          <a:xfrm>
            <a:off x="15985671" y="7952014"/>
            <a:ext cx="2302329" cy="2333399"/>
          </a:xfrm>
          <a:prstGeom prst="triangle">
            <a:avLst>
              <a:gd name="adj" fmla="val 1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4" name="Forma libre: forma 13">
            <a:extLst>
              <a:ext uri="{FF2B5EF4-FFF2-40B4-BE49-F238E27FC236}">
                <a16:creationId xmlns:a16="http://schemas.microsoft.com/office/drawing/2014/main" id="{571C5057-A86D-4C5F-99CF-9A68C5C14A8B}"/>
              </a:ext>
            </a:extLst>
          </p:cNvPr>
          <p:cNvSpPr>
            <a:spLocks noGrp="1" noRot="1" noMove="1" noResize="1" noEditPoints="1" noAdjustHandles="1" noChangeArrowheads="1" noChangeShapeType="1"/>
          </p:cNvSpPr>
          <p:nvPr/>
        </p:nvSpPr>
        <p:spPr>
          <a:xfrm>
            <a:off x="1" y="0"/>
            <a:ext cx="10241143" cy="10285412"/>
          </a:xfrm>
          <a:custGeom>
            <a:avLst/>
            <a:gdLst>
              <a:gd name="connsiteX0" fmla="*/ 0 w 10241143"/>
              <a:gd name="connsiteY0" fmla="*/ 0 h 10285412"/>
              <a:gd name="connsiteX1" fmla="*/ 4273245 w 10241143"/>
              <a:gd name="connsiteY1" fmla="*/ 0 h 10285412"/>
              <a:gd name="connsiteX2" fmla="*/ 10241143 w 10241143"/>
              <a:gd name="connsiteY2" fmla="*/ 10285412 h 10285412"/>
              <a:gd name="connsiteX3" fmla="*/ 0 w 10241143"/>
              <a:gd name="connsiteY3" fmla="*/ 10285412 h 10285412"/>
            </a:gdLst>
            <a:ahLst/>
            <a:cxnLst>
              <a:cxn ang="0">
                <a:pos x="connsiteX0" y="connsiteY0"/>
              </a:cxn>
              <a:cxn ang="0">
                <a:pos x="connsiteX1" y="connsiteY1"/>
              </a:cxn>
              <a:cxn ang="0">
                <a:pos x="connsiteX2" y="connsiteY2"/>
              </a:cxn>
              <a:cxn ang="0">
                <a:pos x="connsiteX3" y="connsiteY3"/>
              </a:cxn>
            </a:cxnLst>
            <a:rect l="l" t="t" r="r" b="b"/>
            <a:pathLst>
              <a:path w="10241143" h="10285412">
                <a:moveTo>
                  <a:pt x="0" y="0"/>
                </a:moveTo>
                <a:lnTo>
                  <a:pt x="4273245" y="0"/>
                </a:lnTo>
                <a:lnTo>
                  <a:pt x="10241143" y="10285412"/>
                </a:lnTo>
                <a:lnTo>
                  <a:pt x="0" y="10285412"/>
                </a:lnTo>
                <a:close/>
              </a:path>
            </a:pathLst>
          </a:custGeom>
          <a:solidFill>
            <a:srgbClr val="FAF9F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L"/>
          </a:p>
        </p:txBody>
      </p:sp>
      <p:sp>
        <p:nvSpPr>
          <p:cNvPr id="35" name="Título 1">
            <a:extLst>
              <a:ext uri="{FF2B5EF4-FFF2-40B4-BE49-F238E27FC236}">
                <a16:creationId xmlns:a16="http://schemas.microsoft.com/office/drawing/2014/main" id="{C9A70E6D-FEB3-4F76-A7FF-CA4041E16D84}"/>
              </a:ext>
            </a:extLst>
          </p:cNvPr>
          <p:cNvSpPr>
            <a:spLocks noGrp="1"/>
          </p:cNvSpPr>
          <p:nvPr>
            <p:ph type="title"/>
          </p:nvPr>
        </p:nvSpPr>
        <p:spPr>
          <a:xfrm>
            <a:off x="653143" y="2730499"/>
            <a:ext cx="8000999" cy="5734232"/>
          </a:xfrm>
        </p:spPr>
        <p:txBody>
          <a:bodyPr>
            <a:normAutofit/>
          </a:bodyPr>
          <a:lstStyle/>
          <a:p>
            <a:r>
              <a:rPr lang="es-ES" dirty="0"/>
              <a:t>Caso: Patente Medicamento</a:t>
            </a:r>
            <a:endParaRPr lang="es-CL" dirty="0"/>
          </a:p>
        </p:txBody>
      </p:sp>
      <p:pic>
        <p:nvPicPr>
          <p:cNvPr id="17" name="Gráfico 16">
            <a:extLst>
              <a:ext uri="{FF2B5EF4-FFF2-40B4-BE49-F238E27FC236}">
                <a16:creationId xmlns:a16="http://schemas.microsoft.com/office/drawing/2014/main" id="{1BF04BCD-9191-4C11-AABA-1DB5A30C32F2}"/>
              </a:ext>
            </a:extLst>
          </p:cNvPr>
          <p:cNvPicPr>
            <a:picLocks noGrp="1" noRot="1" noChangeAspect="1" noMove="1" noResize="1" noEditPoints="1" noAdjustHandles="1" noChangeArrowheads="1" noChangeShapeType="1" noCrop="1"/>
          </p:cNvPicPr>
          <p:nvPr/>
        </p:nvPicPr>
        <p:blipFill>
          <a:blip r:embed="rId5">
            <a:extLst>
              <a:ext uri="{96DAC541-7B7A-43D3-8B79-37D633B846F1}">
                <asvg:svgBlip xmlns:asvg="http://schemas.microsoft.com/office/drawing/2016/SVG/main" r:embed="rId6"/>
              </a:ext>
            </a:extLst>
          </a:blip>
          <a:stretch>
            <a:fillRect/>
          </a:stretch>
        </p:blipFill>
        <p:spPr>
          <a:xfrm>
            <a:off x="1003300" y="1176684"/>
            <a:ext cx="3532254" cy="1363021"/>
          </a:xfrm>
          <a:prstGeom prst="rect">
            <a:avLst/>
          </a:prstGeom>
        </p:spPr>
      </p:pic>
    </p:spTree>
    <p:custDataLst>
      <p:tags r:id="rId1"/>
    </p:custDataLst>
    <p:extLst>
      <p:ext uri="{BB962C8B-B14F-4D97-AF65-F5344CB8AC3E}">
        <p14:creationId xmlns:p14="http://schemas.microsoft.com/office/powerpoint/2010/main" val="389047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C0E819B9-4864-4C88-9E03-5439789723FB}"/>
              </a:ext>
            </a:extLst>
          </p:cNvPr>
          <p:cNvSpPr>
            <a:spLocks noGrp="1"/>
          </p:cNvSpPr>
          <p:nvPr>
            <p:ph type="title"/>
          </p:nvPr>
        </p:nvSpPr>
        <p:spPr>
          <a:xfrm>
            <a:off x="935830" y="807371"/>
            <a:ext cx="10404000" cy="677108"/>
          </a:xfrm>
        </p:spPr>
        <p:txBody>
          <a:bodyPr/>
          <a:lstStyle/>
          <a:p>
            <a:r>
              <a:rPr lang="es-ES" dirty="0"/>
              <a:t>Caso: Patente Medicamento</a:t>
            </a:r>
            <a:endParaRPr lang="en-US" dirty="0"/>
          </a:p>
        </p:txBody>
      </p:sp>
      <p:sp>
        <p:nvSpPr>
          <p:cNvPr id="8" name="Marcador de contenido 7">
            <a:extLst>
              <a:ext uri="{FF2B5EF4-FFF2-40B4-BE49-F238E27FC236}">
                <a16:creationId xmlns:a16="http://schemas.microsoft.com/office/drawing/2014/main" id="{BCE0A0E2-CE51-4A70-B766-A2E9E9253AB9}"/>
              </a:ext>
            </a:extLst>
          </p:cNvPr>
          <p:cNvSpPr>
            <a:spLocks noGrp="1"/>
          </p:cNvSpPr>
          <p:nvPr>
            <p:ph idx="4294967295"/>
          </p:nvPr>
        </p:nvSpPr>
        <p:spPr>
          <a:xfrm>
            <a:off x="935831" y="2356338"/>
            <a:ext cx="16416338" cy="6044224"/>
          </a:xfrm>
        </p:spPr>
        <p:txBody>
          <a:bodyPr>
            <a:normAutofit/>
          </a:bodyPr>
          <a:lstStyle/>
          <a:p>
            <a:pPr algn="just">
              <a:lnSpc>
                <a:spcPct val="200000"/>
              </a:lnSpc>
            </a:pPr>
            <a:r>
              <a:rPr lang="es-ES_tradnl" sz="2400" dirty="0"/>
              <a:t>Una empresa farmacéutica tiene los derechos sobre un medicamento. Puede vender la patente por MUS$ 50 o comenzar las pruebas para medir su eficacia con costos de MUS$ 10. Si el medicamento no es efectivo, el costo de las pruebas será una pérdida. En el pasado, otras pruebas como ésta han resultado exitosas el 60% de las veces. Si las pruebas son exitosas, la empresa puede vender la patente por MUS$ 120 o comercializar el medicamento directamente. Si el medicamento llega al mercado, las utilidades (sin contar el costo de las pruebas) serían de MUS$ 180 si la campaña de ventas es buena y MUS$ 90 si la campaña es moderada o mala. Los dos escenarios de campaña son igualmente probables. ¿Cuál es la mejor decisión para la empresa farmacéutica? ¿Cuál será su beneficio?</a:t>
            </a:r>
            <a:endParaRPr lang="es-ES_tradnl" sz="2000" dirty="0"/>
          </a:p>
        </p:txBody>
      </p:sp>
    </p:spTree>
    <p:extLst>
      <p:ext uri="{BB962C8B-B14F-4D97-AF65-F5344CB8AC3E}">
        <p14:creationId xmlns:p14="http://schemas.microsoft.com/office/powerpoint/2010/main" val="4272714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a:xfrm>
            <a:off x="925043" y="803686"/>
            <a:ext cx="14725263" cy="677108"/>
          </a:xfrm>
          <a:noFill/>
        </p:spPr>
        <p:txBody>
          <a:bodyPr/>
          <a:lstStyle/>
          <a:p>
            <a:r>
              <a:rPr lang="es-CL" dirty="0"/>
              <a:t>Patente de Medicamento – Árbol de Decisión</a:t>
            </a:r>
            <a:endParaRPr lang="es-ES" sz="2400" dirty="0"/>
          </a:p>
        </p:txBody>
      </p:sp>
      <p:cxnSp>
        <p:nvCxnSpPr>
          <p:cNvPr id="13317" name="AutoShape 3"/>
          <p:cNvCxnSpPr>
            <a:cxnSpLocks noChangeShapeType="1"/>
            <a:stCxn id="13348" idx="6"/>
            <a:endCxn id="13345" idx="1"/>
          </p:cNvCxnSpPr>
          <p:nvPr/>
        </p:nvCxnSpPr>
        <p:spPr bwMode="auto">
          <a:xfrm flipV="1">
            <a:off x="12136770" y="5412695"/>
            <a:ext cx="1349960" cy="10714"/>
          </a:xfrm>
          <a:prstGeom prst="straightConnector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13318" name="AutoShape 4"/>
          <p:cNvCxnSpPr>
            <a:cxnSpLocks noChangeShapeType="1"/>
            <a:stCxn id="13349" idx="6"/>
          </p:cNvCxnSpPr>
          <p:nvPr/>
        </p:nvCxnSpPr>
        <p:spPr bwMode="auto">
          <a:xfrm>
            <a:off x="12151056" y="6985269"/>
            <a:ext cx="1374959" cy="7539"/>
          </a:xfrm>
          <a:prstGeom prst="straightConnector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sp>
        <p:nvSpPr>
          <p:cNvPr id="13321" name="Rectangle 13"/>
          <p:cNvSpPr>
            <a:spLocks noChangeArrowheads="1"/>
          </p:cNvSpPr>
          <p:nvPr/>
        </p:nvSpPr>
        <p:spPr bwMode="auto">
          <a:xfrm>
            <a:off x="3367371" y="5238089"/>
            <a:ext cx="138091" cy="138091"/>
          </a:xfrm>
          <a:prstGeom prst="rect">
            <a:avLst/>
          </a:prstGeom>
          <a:solidFill>
            <a:schemeClr val="tx1"/>
          </a:solidFill>
          <a:ln w="9525">
            <a:solidFill>
              <a:schemeClr val="tx1"/>
            </a:solidFill>
            <a:miter lim="800000"/>
            <a:headEnd/>
            <a:tailEnd/>
          </a:ln>
        </p:spPr>
        <p:txBody>
          <a:bodyPr wrap="none" anchor="ctr"/>
          <a:lstStyle/>
          <a:p>
            <a:endParaRPr lang="es-CL" sz="4049"/>
          </a:p>
        </p:txBody>
      </p:sp>
      <p:cxnSp>
        <p:nvCxnSpPr>
          <p:cNvPr id="13322" name="AutoShape 20"/>
          <p:cNvCxnSpPr>
            <a:cxnSpLocks noChangeShapeType="1"/>
            <a:stCxn id="13356" idx="3"/>
            <a:endCxn id="13343" idx="2"/>
          </p:cNvCxnSpPr>
          <p:nvPr/>
        </p:nvCxnSpPr>
        <p:spPr bwMode="auto">
          <a:xfrm flipV="1">
            <a:off x="6401223" y="5346030"/>
            <a:ext cx="1009494" cy="148805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23" name="AutoShape 21"/>
          <p:cNvCxnSpPr>
            <a:cxnSpLocks noChangeShapeType="1"/>
            <a:stCxn id="13356" idx="3"/>
            <a:endCxn id="13344" idx="2"/>
          </p:cNvCxnSpPr>
          <p:nvPr/>
        </p:nvCxnSpPr>
        <p:spPr bwMode="auto">
          <a:xfrm>
            <a:off x="6401224" y="6834083"/>
            <a:ext cx="1035685" cy="149043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24" name="AutoShape 36"/>
          <p:cNvCxnSpPr>
            <a:cxnSpLocks noChangeShapeType="1"/>
            <a:stCxn id="13344" idx="6"/>
          </p:cNvCxnSpPr>
          <p:nvPr/>
        </p:nvCxnSpPr>
        <p:spPr bwMode="auto">
          <a:xfrm>
            <a:off x="8465145" y="8323930"/>
            <a:ext cx="5028424" cy="45381"/>
          </a:xfrm>
          <a:prstGeom prst="straightConnector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13326" name="AutoShape 40"/>
          <p:cNvCxnSpPr>
            <a:cxnSpLocks noChangeShapeType="1"/>
          </p:cNvCxnSpPr>
          <p:nvPr/>
        </p:nvCxnSpPr>
        <p:spPr bwMode="auto">
          <a:xfrm>
            <a:off x="6401224" y="3654802"/>
            <a:ext cx="7085506" cy="0"/>
          </a:xfrm>
          <a:prstGeom prst="straightConnector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grpSp>
        <p:nvGrpSpPr>
          <p:cNvPr id="13328" name="Group 58"/>
          <p:cNvGrpSpPr>
            <a:grpSpLocks/>
          </p:cNvGrpSpPr>
          <p:nvPr/>
        </p:nvGrpSpPr>
        <p:grpSpPr bwMode="auto">
          <a:xfrm>
            <a:off x="4801270" y="2498495"/>
            <a:ext cx="10571118" cy="6340291"/>
            <a:chOff x="672" y="1008"/>
            <a:chExt cx="4440" cy="2663"/>
          </a:xfrm>
        </p:grpSpPr>
        <p:sp>
          <p:nvSpPr>
            <p:cNvPr id="13343" name="AutoShape 8"/>
            <p:cNvSpPr>
              <a:spLocks noChangeArrowheads="1"/>
            </p:cNvSpPr>
            <p:nvPr/>
          </p:nvSpPr>
          <p:spPr bwMode="auto">
            <a:xfrm>
              <a:off x="1768" y="1988"/>
              <a:ext cx="432" cy="432"/>
            </a:xfrm>
            <a:prstGeom prst="flowChartConnector">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s-CL" sz="1800" dirty="0"/>
                <a:t>Éxito</a:t>
              </a:r>
            </a:p>
            <a:p>
              <a:pPr algn="ctr"/>
              <a:r>
                <a:rPr lang="es-CL" sz="1800" dirty="0"/>
                <a:t>(0,6)</a:t>
              </a:r>
              <a:endParaRPr lang="es-ES" sz="1800" dirty="0"/>
            </a:p>
          </p:txBody>
        </p:sp>
        <p:sp>
          <p:nvSpPr>
            <p:cNvPr id="13344" name="AutoShape 9"/>
            <p:cNvSpPr>
              <a:spLocks noChangeArrowheads="1"/>
            </p:cNvSpPr>
            <p:nvPr/>
          </p:nvSpPr>
          <p:spPr bwMode="auto">
            <a:xfrm>
              <a:off x="1779" y="3239"/>
              <a:ext cx="432" cy="432"/>
            </a:xfrm>
            <a:prstGeom prst="flowChartConnector">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s-CL" sz="1800" dirty="0"/>
                <a:t>Fracaso</a:t>
              </a:r>
            </a:p>
            <a:p>
              <a:pPr algn="ctr"/>
              <a:r>
                <a:rPr lang="es-CL" sz="1800" dirty="0"/>
                <a:t>(0,4)</a:t>
              </a:r>
              <a:endParaRPr lang="es-ES" sz="1800" dirty="0"/>
            </a:p>
          </p:txBody>
        </p:sp>
        <p:sp>
          <p:nvSpPr>
            <p:cNvPr id="13345" name="Rectangle 10"/>
            <p:cNvSpPr>
              <a:spLocks noChangeArrowheads="1"/>
            </p:cNvSpPr>
            <p:nvPr/>
          </p:nvSpPr>
          <p:spPr bwMode="auto">
            <a:xfrm>
              <a:off x="4320" y="2112"/>
              <a:ext cx="72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s-CL" sz="1800" dirty="0"/>
                <a:t>170</a:t>
              </a:r>
              <a:endParaRPr lang="es-ES" sz="1800" dirty="0"/>
            </a:p>
          </p:txBody>
        </p:sp>
        <p:sp>
          <p:nvSpPr>
            <p:cNvPr id="13346" name="Rectangle 11"/>
            <p:cNvSpPr>
              <a:spLocks noChangeArrowheads="1"/>
            </p:cNvSpPr>
            <p:nvPr/>
          </p:nvSpPr>
          <p:spPr bwMode="auto">
            <a:xfrm>
              <a:off x="4320" y="2729"/>
              <a:ext cx="72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s-CL" sz="1800" dirty="0"/>
                <a:t>80</a:t>
              </a:r>
              <a:endParaRPr lang="es-ES" sz="1800" dirty="0"/>
            </a:p>
          </p:txBody>
        </p:sp>
        <p:sp>
          <p:nvSpPr>
            <p:cNvPr id="13348" name="AutoShape 14"/>
            <p:cNvSpPr>
              <a:spLocks noChangeArrowheads="1"/>
            </p:cNvSpPr>
            <p:nvPr/>
          </p:nvSpPr>
          <p:spPr bwMode="auto">
            <a:xfrm>
              <a:off x="3408" y="2064"/>
              <a:ext cx="345" cy="345"/>
            </a:xfrm>
            <a:prstGeom prst="flowChartConnector">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s-CL" sz="1800" dirty="0"/>
                <a:t>Buena</a:t>
              </a:r>
            </a:p>
            <a:p>
              <a:pPr algn="ctr"/>
              <a:r>
                <a:rPr lang="es-CL" sz="1800" dirty="0"/>
                <a:t>(0,5)</a:t>
              </a:r>
              <a:endParaRPr lang="es-ES" sz="1800" dirty="0"/>
            </a:p>
          </p:txBody>
        </p:sp>
        <p:sp>
          <p:nvSpPr>
            <p:cNvPr id="13349" name="AutoShape 15"/>
            <p:cNvSpPr>
              <a:spLocks noChangeArrowheads="1"/>
            </p:cNvSpPr>
            <p:nvPr/>
          </p:nvSpPr>
          <p:spPr bwMode="auto">
            <a:xfrm>
              <a:off x="3414" y="2720"/>
              <a:ext cx="345" cy="345"/>
            </a:xfrm>
            <a:prstGeom prst="flowChartConnector">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s-CL" sz="1800" dirty="0"/>
                <a:t>Mala</a:t>
              </a:r>
            </a:p>
            <a:p>
              <a:pPr algn="ctr"/>
              <a:r>
                <a:rPr lang="es-CL" sz="1800" dirty="0"/>
                <a:t>(0,5)</a:t>
              </a:r>
              <a:endParaRPr lang="es-ES" sz="1800" dirty="0"/>
            </a:p>
          </p:txBody>
        </p:sp>
        <p:sp>
          <p:nvSpPr>
            <p:cNvPr id="13352" name="Rectangle 18"/>
            <p:cNvSpPr>
              <a:spLocks noChangeArrowheads="1"/>
            </p:cNvSpPr>
            <p:nvPr/>
          </p:nvSpPr>
          <p:spPr bwMode="auto">
            <a:xfrm>
              <a:off x="4248" y="3362"/>
              <a:ext cx="86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s-CL" sz="1800" dirty="0"/>
                <a:t>-10</a:t>
              </a:r>
              <a:endParaRPr lang="es-ES" sz="1800" dirty="0"/>
            </a:p>
          </p:txBody>
        </p:sp>
        <p:sp>
          <p:nvSpPr>
            <p:cNvPr id="13353" name="Rectangle 19"/>
            <p:cNvSpPr>
              <a:spLocks noChangeArrowheads="1"/>
            </p:cNvSpPr>
            <p:nvPr/>
          </p:nvSpPr>
          <p:spPr bwMode="auto">
            <a:xfrm>
              <a:off x="4368" y="1008"/>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s-CL" sz="1800" u="sng"/>
                <a:t>Beneficio</a:t>
              </a:r>
              <a:endParaRPr lang="es-ES" sz="1800" u="sng"/>
            </a:p>
          </p:txBody>
        </p:sp>
        <p:sp>
          <p:nvSpPr>
            <p:cNvPr id="13355" name="AutoShape 27"/>
            <p:cNvSpPr>
              <a:spLocks noChangeArrowheads="1"/>
            </p:cNvSpPr>
            <p:nvPr/>
          </p:nvSpPr>
          <p:spPr bwMode="auto">
            <a:xfrm>
              <a:off x="672" y="1313"/>
              <a:ext cx="672" cy="336"/>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s-CL" sz="1800" dirty="0"/>
                <a:t>Vender</a:t>
              </a:r>
            </a:p>
          </p:txBody>
        </p:sp>
        <p:sp>
          <p:nvSpPr>
            <p:cNvPr id="13356" name="AutoShape 28"/>
            <p:cNvSpPr>
              <a:spLocks noChangeArrowheads="1"/>
            </p:cNvSpPr>
            <p:nvPr/>
          </p:nvSpPr>
          <p:spPr bwMode="auto">
            <a:xfrm>
              <a:off x="672" y="2661"/>
              <a:ext cx="672" cy="336"/>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s-CL" sz="1800" dirty="0"/>
                <a:t>Hacer </a:t>
              </a:r>
            </a:p>
            <a:p>
              <a:pPr algn="ctr"/>
              <a:r>
                <a:rPr lang="es-CL" sz="1800" dirty="0"/>
                <a:t>Pruebas</a:t>
              </a:r>
            </a:p>
          </p:txBody>
        </p:sp>
        <p:sp>
          <p:nvSpPr>
            <p:cNvPr id="13359" name="AutoShape 31"/>
            <p:cNvSpPr>
              <a:spLocks noChangeArrowheads="1"/>
            </p:cNvSpPr>
            <p:nvPr/>
          </p:nvSpPr>
          <p:spPr bwMode="auto">
            <a:xfrm>
              <a:off x="2448" y="1733"/>
              <a:ext cx="672" cy="336"/>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s-CL" sz="1800" dirty="0"/>
                <a:t>Vender</a:t>
              </a:r>
              <a:endParaRPr lang="es-ES" sz="1800" dirty="0"/>
            </a:p>
          </p:txBody>
        </p:sp>
        <p:sp>
          <p:nvSpPr>
            <p:cNvPr id="13360" name="AutoShape 32"/>
            <p:cNvSpPr>
              <a:spLocks noChangeArrowheads="1"/>
            </p:cNvSpPr>
            <p:nvPr/>
          </p:nvSpPr>
          <p:spPr bwMode="auto">
            <a:xfrm>
              <a:off x="2448" y="2335"/>
              <a:ext cx="672" cy="336"/>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s-CL" sz="1800" dirty="0"/>
                <a:t>Comercializar</a:t>
              </a:r>
            </a:p>
          </p:txBody>
        </p:sp>
        <p:sp>
          <p:nvSpPr>
            <p:cNvPr id="13365" name="Rectangle 38"/>
            <p:cNvSpPr>
              <a:spLocks noChangeArrowheads="1"/>
            </p:cNvSpPr>
            <p:nvPr/>
          </p:nvSpPr>
          <p:spPr bwMode="auto">
            <a:xfrm>
              <a:off x="4296" y="1353"/>
              <a:ext cx="72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s-CL" sz="1800" dirty="0"/>
                <a:t>50</a:t>
              </a:r>
              <a:endParaRPr lang="es-ES" sz="1800" dirty="0"/>
            </a:p>
          </p:txBody>
        </p:sp>
      </p:grpSp>
      <p:cxnSp>
        <p:nvCxnSpPr>
          <p:cNvPr id="13332" name="AutoShape 47"/>
          <p:cNvCxnSpPr>
            <a:cxnSpLocks noChangeShapeType="1"/>
            <a:stCxn id="13343" idx="6"/>
            <a:endCxn id="13359" idx="1"/>
          </p:cNvCxnSpPr>
          <p:nvPr/>
        </p:nvCxnSpPr>
        <p:spPr bwMode="auto">
          <a:xfrm flipV="1">
            <a:off x="8439259" y="4624623"/>
            <a:ext cx="590459" cy="72140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33" name="AutoShape 48"/>
          <p:cNvCxnSpPr>
            <a:cxnSpLocks noChangeShapeType="1"/>
            <a:stCxn id="13343" idx="6"/>
            <a:endCxn id="13360" idx="1"/>
          </p:cNvCxnSpPr>
          <p:nvPr/>
        </p:nvCxnSpPr>
        <p:spPr bwMode="auto">
          <a:xfrm>
            <a:off x="8439259" y="5346030"/>
            <a:ext cx="590459" cy="71188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36" name="AutoShape 51"/>
          <p:cNvCxnSpPr>
            <a:cxnSpLocks noChangeShapeType="1"/>
            <a:stCxn id="13360" idx="3"/>
            <a:endCxn id="13348" idx="2"/>
          </p:cNvCxnSpPr>
          <p:nvPr/>
        </p:nvCxnSpPr>
        <p:spPr bwMode="auto">
          <a:xfrm flipV="1">
            <a:off x="10629671" y="5423409"/>
            <a:ext cx="685694" cy="63450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37" name="AutoShape 52"/>
          <p:cNvCxnSpPr>
            <a:cxnSpLocks noChangeShapeType="1"/>
            <a:stCxn id="13360" idx="3"/>
            <a:endCxn id="13349" idx="2"/>
          </p:cNvCxnSpPr>
          <p:nvPr/>
        </p:nvCxnSpPr>
        <p:spPr bwMode="auto">
          <a:xfrm>
            <a:off x="10629672" y="6057915"/>
            <a:ext cx="699979" cy="92735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41" name="AutoShape 56"/>
          <p:cNvCxnSpPr>
            <a:cxnSpLocks noChangeShapeType="1"/>
            <a:stCxn id="13321" idx="3"/>
            <a:endCxn id="13355" idx="1"/>
          </p:cNvCxnSpPr>
          <p:nvPr/>
        </p:nvCxnSpPr>
        <p:spPr bwMode="auto">
          <a:xfrm flipV="1">
            <a:off x="3505461" y="3624652"/>
            <a:ext cx="1295809" cy="16824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42" name="AutoShape 57"/>
          <p:cNvCxnSpPr>
            <a:cxnSpLocks noChangeShapeType="1"/>
            <a:stCxn id="13321" idx="3"/>
            <a:endCxn id="13356" idx="1"/>
          </p:cNvCxnSpPr>
          <p:nvPr/>
        </p:nvCxnSpPr>
        <p:spPr bwMode="auto">
          <a:xfrm>
            <a:off x="3505461" y="5307135"/>
            <a:ext cx="1295809" cy="152694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9" name="AutoShape 36"/>
          <p:cNvCxnSpPr>
            <a:cxnSpLocks noChangeShapeType="1"/>
          </p:cNvCxnSpPr>
          <p:nvPr/>
        </p:nvCxnSpPr>
        <p:spPr bwMode="auto">
          <a:xfrm>
            <a:off x="10656215" y="4654773"/>
            <a:ext cx="2857059" cy="0"/>
          </a:xfrm>
          <a:prstGeom prst="straightConnector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sp>
        <p:nvSpPr>
          <p:cNvPr id="70" name="Rectangle 38"/>
          <p:cNvSpPr>
            <a:spLocks noChangeArrowheads="1"/>
          </p:cNvSpPr>
          <p:nvPr/>
        </p:nvSpPr>
        <p:spPr bwMode="auto">
          <a:xfrm>
            <a:off x="13448351" y="4335880"/>
            <a:ext cx="1714235" cy="57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s-CL" sz="2100" dirty="0"/>
              <a:t>110</a:t>
            </a:r>
            <a:endParaRPr lang="es-ES" sz="2100" dirty="0"/>
          </a:p>
        </p:txBody>
      </p:sp>
    </p:spTree>
    <p:extLst>
      <p:ext uri="{BB962C8B-B14F-4D97-AF65-F5344CB8AC3E}">
        <p14:creationId xmlns:p14="http://schemas.microsoft.com/office/powerpoint/2010/main" val="1880537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a:xfrm>
            <a:off x="845789" y="788084"/>
            <a:ext cx="13494340" cy="677108"/>
          </a:xfrm>
          <a:noFill/>
        </p:spPr>
        <p:txBody>
          <a:bodyPr/>
          <a:lstStyle/>
          <a:p>
            <a:r>
              <a:rPr lang="es-CL" dirty="0"/>
              <a:t>Patente de Medicamento – Estrategia de Solución</a:t>
            </a:r>
            <a:endParaRPr lang="es-ES" sz="2400" dirty="0"/>
          </a:p>
        </p:txBody>
      </p:sp>
      <p:cxnSp>
        <p:nvCxnSpPr>
          <p:cNvPr id="13317" name="AutoShape 3"/>
          <p:cNvCxnSpPr>
            <a:cxnSpLocks noChangeShapeType="1"/>
            <a:stCxn id="13348" idx="6"/>
            <a:endCxn id="13345" idx="1"/>
          </p:cNvCxnSpPr>
          <p:nvPr/>
        </p:nvCxnSpPr>
        <p:spPr bwMode="auto">
          <a:xfrm flipV="1">
            <a:off x="12136770" y="5412695"/>
            <a:ext cx="1349960" cy="10714"/>
          </a:xfrm>
          <a:prstGeom prst="straightConnector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13318" name="AutoShape 4"/>
          <p:cNvCxnSpPr>
            <a:cxnSpLocks noChangeShapeType="1"/>
            <a:stCxn id="13349" idx="6"/>
          </p:cNvCxnSpPr>
          <p:nvPr/>
        </p:nvCxnSpPr>
        <p:spPr bwMode="auto">
          <a:xfrm>
            <a:off x="12151056" y="6985269"/>
            <a:ext cx="1374959" cy="7539"/>
          </a:xfrm>
          <a:prstGeom prst="straightConnector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sp>
        <p:nvSpPr>
          <p:cNvPr id="13321" name="Rectangle 13"/>
          <p:cNvSpPr>
            <a:spLocks noChangeArrowheads="1"/>
          </p:cNvSpPr>
          <p:nvPr/>
        </p:nvSpPr>
        <p:spPr bwMode="auto">
          <a:xfrm>
            <a:off x="3367371" y="5238089"/>
            <a:ext cx="138091" cy="138091"/>
          </a:xfrm>
          <a:prstGeom prst="rect">
            <a:avLst/>
          </a:prstGeom>
          <a:solidFill>
            <a:schemeClr val="tx1"/>
          </a:solidFill>
          <a:ln w="9525">
            <a:solidFill>
              <a:schemeClr val="tx1"/>
            </a:solidFill>
            <a:miter lim="800000"/>
            <a:headEnd/>
            <a:tailEnd/>
          </a:ln>
        </p:spPr>
        <p:txBody>
          <a:bodyPr wrap="none" anchor="ctr"/>
          <a:lstStyle/>
          <a:p>
            <a:endParaRPr lang="es-CL" sz="4049"/>
          </a:p>
        </p:txBody>
      </p:sp>
      <p:cxnSp>
        <p:nvCxnSpPr>
          <p:cNvPr id="13322" name="AutoShape 20"/>
          <p:cNvCxnSpPr>
            <a:cxnSpLocks noChangeShapeType="1"/>
            <a:stCxn id="13356" idx="3"/>
            <a:endCxn id="13343" idx="2"/>
          </p:cNvCxnSpPr>
          <p:nvPr/>
        </p:nvCxnSpPr>
        <p:spPr bwMode="auto">
          <a:xfrm flipV="1">
            <a:off x="6401223" y="5346030"/>
            <a:ext cx="1009494" cy="148805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23" name="AutoShape 21"/>
          <p:cNvCxnSpPr>
            <a:cxnSpLocks noChangeShapeType="1"/>
            <a:stCxn id="13356" idx="3"/>
            <a:endCxn id="13344" idx="2"/>
          </p:cNvCxnSpPr>
          <p:nvPr/>
        </p:nvCxnSpPr>
        <p:spPr bwMode="auto">
          <a:xfrm>
            <a:off x="6401224" y="6834083"/>
            <a:ext cx="1035685" cy="149043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24" name="AutoShape 36"/>
          <p:cNvCxnSpPr>
            <a:cxnSpLocks noChangeShapeType="1"/>
            <a:stCxn id="13344" idx="6"/>
          </p:cNvCxnSpPr>
          <p:nvPr/>
        </p:nvCxnSpPr>
        <p:spPr bwMode="auto">
          <a:xfrm>
            <a:off x="8465145" y="8323930"/>
            <a:ext cx="5028424" cy="45381"/>
          </a:xfrm>
          <a:prstGeom prst="straightConnector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13326" name="AutoShape 40"/>
          <p:cNvCxnSpPr>
            <a:cxnSpLocks noChangeShapeType="1"/>
          </p:cNvCxnSpPr>
          <p:nvPr/>
        </p:nvCxnSpPr>
        <p:spPr bwMode="auto">
          <a:xfrm>
            <a:off x="6401224" y="3654802"/>
            <a:ext cx="7085506" cy="0"/>
          </a:xfrm>
          <a:prstGeom prst="straightConnector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grpSp>
        <p:nvGrpSpPr>
          <p:cNvPr id="13328" name="Group 58"/>
          <p:cNvGrpSpPr>
            <a:grpSpLocks/>
          </p:cNvGrpSpPr>
          <p:nvPr/>
        </p:nvGrpSpPr>
        <p:grpSpPr bwMode="auto">
          <a:xfrm>
            <a:off x="4801270" y="2498495"/>
            <a:ext cx="10571118" cy="6340291"/>
            <a:chOff x="672" y="1008"/>
            <a:chExt cx="4440" cy="2663"/>
          </a:xfrm>
        </p:grpSpPr>
        <p:sp>
          <p:nvSpPr>
            <p:cNvPr id="13343" name="AutoShape 8"/>
            <p:cNvSpPr>
              <a:spLocks noChangeArrowheads="1"/>
            </p:cNvSpPr>
            <p:nvPr/>
          </p:nvSpPr>
          <p:spPr bwMode="auto">
            <a:xfrm>
              <a:off x="1768" y="1988"/>
              <a:ext cx="432" cy="432"/>
            </a:xfrm>
            <a:prstGeom prst="flowChartConnector">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s-CL" sz="1800" dirty="0"/>
                <a:t>Éxito</a:t>
              </a:r>
            </a:p>
            <a:p>
              <a:pPr algn="ctr"/>
              <a:r>
                <a:rPr lang="es-CL" sz="1800" dirty="0"/>
                <a:t>(0,6)</a:t>
              </a:r>
              <a:endParaRPr lang="es-ES" sz="1800" dirty="0"/>
            </a:p>
          </p:txBody>
        </p:sp>
        <p:sp>
          <p:nvSpPr>
            <p:cNvPr id="13344" name="AutoShape 9"/>
            <p:cNvSpPr>
              <a:spLocks noChangeArrowheads="1"/>
            </p:cNvSpPr>
            <p:nvPr/>
          </p:nvSpPr>
          <p:spPr bwMode="auto">
            <a:xfrm>
              <a:off x="1779" y="3239"/>
              <a:ext cx="432" cy="432"/>
            </a:xfrm>
            <a:prstGeom prst="flowChartConnector">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s-CL" sz="1800" dirty="0"/>
                <a:t>Fracaso</a:t>
              </a:r>
            </a:p>
            <a:p>
              <a:pPr algn="ctr"/>
              <a:r>
                <a:rPr lang="es-CL" sz="1800" dirty="0"/>
                <a:t>(0,4)</a:t>
              </a:r>
              <a:endParaRPr lang="es-ES" sz="1800" dirty="0"/>
            </a:p>
          </p:txBody>
        </p:sp>
        <p:sp>
          <p:nvSpPr>
            <p:cNvPr id="13345" name="Rectangle 10"/>
            <p:cNvSpPr>
              <a:spLocks noChangeArrowheads="1"/>
            </p:cNvSpPr>
            <p:nvPr/>
          </p:nvSpPr>
          <p:spPr bwMode="auto">
            <a:xfrm>
              <a:off x="4320" y="2112"/>
              <a:ext cx="72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s-CL" sz="1800" dirty="0"/>
                <a:t>170</a:t>
              </a:r>
              <a:endParaRPr lang="es-ES" sz="1800" dirty="0"/>
            </a:p>
          </p:txBody>
        </p:sp>
        <p:sp>
          <p:nvSpPr>
            <p:cNvPr id="13346" name="Rectangle 11"/>
            <p:cNvSpPr>
              <a:spLocks noChangeArrowheads="1"/>
            </p:cNvSpPr>
            <p:nvPr/>
          </p:nvSpPr>
          <p:spPr bwMode="auto">
            <a:xfrm>
              <a:off x="4320" y="2729"/>
              <a:ext cx="72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s-CL" sz="1800" dirty="0"/>
                <a:t>80</a:t>
              </a:r>
              <a:endParaRPr lang="es-ES" sz="1800" dirty="0"/>
            </a:p>
          </p:txBody>
        </p:sp>
        <p:sp>
          <p:nvSpPr>
            <p:cNvPr id="13348" name="AutoShape 14"/>
            <p:cNvSpPr>
              <a:spLocks noChangeArrowheads="1"/>
            </p:cNvSpPr>
            <p:nvPr/>
          </p:nvSpPr>
          <p:spPr bwMode="auto">
            <a:xfrm>
              <a:off x="3408" y="2064"/>
              <a:ext cx="345" cy="345"/>
            </a:xfrm>
            <a:prstGeom prst="flowChartConnector">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s-CL" sz="1800" dirty="0"/>
                <a:t>Buena</a:t>
              </a:r>
            </a:p>
            <a:p>
              <a:pPr algn="ctr"/>
              <a:r>
                <a:rPr lang="es-CL" sz="1800" dirty="0"/>
                <a:t>(0,5)</a:t>
              </a:r>
              <a:endParaRPr lang="es-ES" sz="1800" dirty="0"/>
            </a:p>
          </p:txBody>
        </p:sp>
        <p:sp>
          <p:nvSpPr>
            <p:cNvPr id="13349" name="AutoShape 15"/>
            <p:cNvSpPr>
              <a:spLocks noChangeArrowheads="1"/>
            </p:cNvSpPr>
            <p:nvPr/>
          </p:nvSpPr>
          <p:spPr bwMode="auto">
            <a:xfrm>
              <a:off x="3414" y="2720"/>
              <a:ext cx="345" cy="345"/>
            </a:xfrm>
            <a:prstGeom prst="flowChartConnector">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s-CL" sz="1800" dirty="0"/>
                <a:t>Mala</a:t>
              </a:r>
            </a:p>
            <a:p>
              <a:pPr algn="ctr"/>
              <a:r>
                <a:rPr lang="es-CL" sz="1800" dirty="0"/>
                <a:t>(0,5)</a:t>
              </a:r>
              <a:endParaRPr lang="es-ES" sz="1800" dirty="0"/>
            </a:p>
          </p:txBody>
        </p:sp>
        <p:sp>
          <p:nvSpPr>
            <p:cNvPr id="13352" name="Rectangle 18"/>
            <p:cNvSpPr>
              <a:spLocks noChangeArrowheads="1"/>
            </p:cNvSpPr>
            <p:nvPr/>
          </p:nvSpPr>
          <p:spPr bwMode="auto">
            <a:xfrm>
              <a:off x="4248" y="3362"/>
              <a:ext cx="86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s-CL" sz="1800" dirty="0"/>
                <a:t>-10</a:t>
              </a:r>
              <a:endParaRPr lang="es-ES" sz="1800" dirty="0"/>
            </a:p>
          </p:txBody>
        </p:sp>
        <p:sp>
          <p:nvSpPr>
            <p:cNvPr id="13353" name="Rectangle 19"/>
            <p:cNvSpPr>
              <a:spLocks noChangeArrowheads="1"/>
            </p:cNvSpPr>
            <p:nvPr/>
          </p:nvSpPr>
          <p:spPr bwMode="auto">
            <a:xfrm>
              <a:off x="4368" y="1008"/>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s-CL" sz="1800" u="sng"/>
                <a:t>Beneficio</a:t>
              </a:r>
              <a:endParaRPr lang="es-ES" sz="1800" u="sng"/>
            </a:p>
          </p:txBody>
        </p:sp>
        <p:sp>
          <p:nvSpPr>
            <p:cNvPr id="13355" name="AutoShape 27"/>
            <p:cNvSpPr>
              <a:spLocks noChangeArrowheads="1"/>
            </p:cNvSpPr>
            <p:nvPr/>
          </p:nvSpPr>
          <p:spPr bwMode="auto">
            <a:xfrm>
              <a:off x="672" y="1313"/>
              <a:ext cx="672" cy="336"/>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s-CL" sz="1800" dirty="0"/>
                <a:t>Vender</a:t>
              </a:r>
            </a:p>
          </p:txBody>
        </p:sp>
        <p:sp>
          <p:nvSpPr>
            <p:cNvPr id="13356" name="AutoShape 28"/>
            <p:cNvSpPr>
              <a:spLocks noChangeArrowheads="1"/>
            </p:cNvSpPr>
            <p:nvPr/>
          </p:nvSpPr>
          <p:spPr bwMode="auto">
            <a:xfrm>
              <a:off x="672" y="2661"/>
              <a:ext cx="672" cy="336"/>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s-CL" sz="1800" dirty="0"/>
                <a:t>Hacer </a:t>
              </a:r>
            </a:p>
            <a:p>
              <a:pPr algn="ctr"/>
              <a:r>
                <a:rPr lang="es-CL" sz="1800" dirty="0"/>
                <a:t>Pruebas</a:t>
              </a:r>
            </a:p>
          </p:txBody>
        </p:sp>
        <p:sp>
          <p:nvSpPr>
            <p:cNvPr id="13359" name="AutoShape 31"/>
            <p:cNvSpPr>
              <a:spLocks noChangeArrowheads="1"/>
            </p:cNvSpPr>
            <p:nvPr/>
          </p:nvSpPr>
          <p:spPr bwMode="auto">
            <a:xfrm>
              <a:off x="2448" y="1733"/>
              <a:ext cx="672" cy="336"/>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s-CL" sz="1800" dirty="0"/>
                <a:t>Vender</a:t>
              </a:r>
              <a:endParaRPr lang="es-ES" sz="1800" dirty="0"/>
            </a:p>
          </p:txBody>
        </p:sp>
        <p:sp>
          <p:nvSpPr>
            <p:cNvPr id="13360" name="AutoShape 32"/>
            <p:cNvSpPr>
              <a:spLocks noChangeArrowheads="1"/>
            </p:cNvSpPr>
            <p:nvPr/>
          </p:nvSpPr>
          <p:spPr bwMode="auto">
            <a:xfrm>
              <a:off x="2448" y="2335"/>
              <a:ext cx="672" cy="336"/>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s-CL" sz="1800" dirty="0"/>
                <a:t>Comercializar</a:t>
              </a:r>
            </a:p>
          </p:txBody>
        </p:sp>
        <p:sp>
          <p:nvSpPr>
            <p:cNvPr id="13365" name="Rectangle 38"/>
            <p:cNvSpPr>
              <a:spLocks noChangeArrowheads="1"/>
            </p:cNvSpPr>
            <p:nvPr/>
          </p:nvSpPr>
          <p:spPr bwMode="auto">
            <a:xfrm>
              <a:off x="4296" y="1353"/>
              <a:ext cx="72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s-CL" sz="1800" dirty="0"/>
                <a:t>50</a:t>
              </a:r>
              <a:endParaRPr lang="es-ES" sz="1800" dirty="0"/>
            </a:p>
          </p:txBody>
        </p:sp>
      </p:grpSp>
      <p:cxnSp>
        <p:nvCxnSpPr>
          <p:cNvPr id="13332" name="AutoShape 47"/>
          <p:cNvCxnSpPr>
            <a:cxnSpLocks noChangeShapeType="1"/>
            <a:stCxn id="13343" idx="6"/>
            <a:endCxn id="13359" idx="1"/>
          </p:cNvCxnSpPr>
          <p:nvPr/>
        </p:nvCxnSpPr>
        <p:spPr bwMode="auto">
          <a:xfrm flipV="1">
            <a:off x="8439259" y="4624623"/>
            <a:ext cx="590459" cy="72140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33" name="AutoShape 48"/>
          <p:cNvCxnSpPr>
            <a:cxnSpLocks noChangeShapeType="1"/>
            <a:stCxn id="13343" idx="6"/>
            <a:endCxn id="13360" idx="1"/>
          </p:cNvCxnSpPr>
          <p:nvPr/>
        </p:nvCxnSpPr>
        <p:spPr bwMode="auto">
          <a:xfrm>
            <a:off x="8439259" y="5346030"/>
            <a:ext cx="590459" cy="71188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36" name="AutoShape 51"/>
          <p:cNvCxnSpPr>
            <a:cxnSpLocks noChangeShapeType="1"/>
            <a:stCxn id="13360" idx="3"/>
            <a:endCxn id="13348" idx="2"/>
          </p:cNvCxnSpPr>
          <p:nvPr/>
        </p:nvCxnSpPr>
        <p:spPr bwMode="auto">
          <a:xfrm flipV="1">
            <a:off x="10629671" y="5423409"/>
            <a:ext cx="685694" cy="63450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37" name="AutoShape 52"/>
          <p:cNvCxnSpPr>
            <a:cxnSpLocks noChangeShapeType="1"/>
            <a:stCxn id="13360" idx="3"/>
            <a:endCxn id="13349" idx="2"/>
          </p:cNvCxnSpPr>
          <p:nvPr/>
        </p:nvCxnSpPr>
        <p:spPr bwMode="auto">
          <a:xfrm>
            <a:off x="10629672" y="6057915"/>
            <a:ext cx="699979" cy="92735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41" name="AutoShape 56"/>
          <p:cNvCxnSpPr>
            <a:cxnSpLocks noChangeShapeType="1"/>
            <a:stCxn id="13321" idx="3"/>
            <a:endCxn id="13355" idx="1"/>
          </p:cNvCxnSpPr>
          <p:nvPr/>
        </p:nvCxnSpPr>
        <p:spPr bwMode="auto">
          <a:xfrm flipV="1">
            <a:off x="3505461" y="3624652"/>
            <a:ext cx="1295809" cy="16824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42" name="AutoShape 57"/>
          <p:cNvCxnSpPr>
            <a:cxnSpLocks noChangeShapeType="1"/>
            <a:stCxn id="13321" idx="3"/>
            <a:endCxn id="13356" idx="1"/>
          </p:cNvCxnSpPr>
          <p:nvPr/>
        </p:nvCxnSpPr>
        <p:spPr bwMode="auto">
          <a:xfrm>
            <a:off x="3505461" y="5307135"/>
            <a:ext cx="1295809" cy="152694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9" name="AutoShape 36"/>
          <p:cNvCxnSpPr>
            <a:cxnSpLocks noChangeShapeType="1"/>
          </p:cNvCxnSpPr>
          <p:nvPr/>
        </p:nvCxnSpPr>
        <p:spPr bwMode="auto">
          <a:xfrm>
            <a:off x="10656215" y="4654773"/>
            <a:ext cx="2857059" cy="0"/>
          </a:xfrm>
          <a:prstGeom prst="straightConnector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sp>
        <p:nvSpPr>
          <p:cNvPr id="70" name="Rectangle 38"/>
          <p:cNvSpPr>
            <a:spLocks noChangeArrowheads="1"/>
          </p:cNvSpPr>
          <p:nvPr/>
        </p:nvSpPr>
        <p:spPr bwMode="auto">
          <a:xfrm>
            <a:off x="13448351" y="4335880"/>
            <a:ext cx="1714235" cy="57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s-CL" sz="2100" dirty="0"/>
              <a:t>110</a:t>
            </a:r>
            <a:endParaRPr lang="es-ES" sz="2100" dirty="0"/>
          </a:p>
        </p:txBody>
      </p:sp>
      <p:sp>
        <p:nvSpPr>
          <p:cNvPr id="77" name="Rectángulo redondeado 76"/>
          <p:cNvSpPr/>
          <p:nvPr/>
        </p:nvSpPr>
        <p:spPr>
          <a:xfrm>
            <a:off x="8802173" y="3754626"/>
            <a:ext cx="4427809" cy="3693478"/>
          </a:xfrm>
          <a:prstGeom prst="round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4049"/>
          </a:p>
        </p:txBody>
      </p:sp>
      <p:sp>
        <p:nvSpPr>
          <p:cNvPr id="78" name="Rectángulo redondeado 77"/>
          <p:cNvSpPr/>
          <p:nvPr/>
        </p:nvSpPr>
        <p:spPr>
          <a:xfrm>
            <a:off x="3200152" y="2786581"/>
            <a:ext cx="5328972" cy="6539823"/>
          </a:xfrm>
          <a:prstGeom prst="round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4049"/>
          </a:p>
        </p:txBody>
      </p:sp>
    </p:spTree>
    <p:extLst>
      <p:ext uri="{BB962C8B-B14F-4D97-AF65-F5344CB8AC3E}">
        <p14:creationId xmlns:p14="http://schemas.microsoft.com/office/powerpoint/2010/main" val="2626502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a:xfrm>
            <a:off x="976382" y="803525"/>
            <a:ext cx="14638755" cy="677108"/>
          </a:xfrm>
          <a:noFill/>
        </p:spPr>
        <p:txBody>
          <a:bodyPr/>
          <a:lstStyle/>
          <a:p>
            <a:r>
              <a:rPr lang="es-CL" dirty="0"/>
              <a:t>Patente de Medicamento – Solución valor esperado </a:t>
            </a:r>
            <a:endParaRPr lang="es-ES" sz="2400" dirty="0"/>
          </a:p>
        </p:txBody>
      </p:sp>
      <p:cxnSp>
        <p:nvCxnSpPr>
          <p:cNvPr id="13317" name="AutoShape 3"/>
          <p:cNvCxnSpPr>
            <a:cxnSpLocks noChangeShapeType="1"/>
            <a:stCxn id="13348" idx="6"/>
            <a:endCxn id="13345" idx="1"/>
          </p:cNvCxnSpPr>
          <p:nvPr/>
        </p:nvCxnSpPr>
        <p:spPr bwMode="auto">
          <a:xfrm flipV="1">
            <a:off x="12136770" y="5412695"/>
            <a:ext cx="1349960" cy="10714"/>
          </a:xfrm>
          <a:prstGeom prst="straightConnector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13318" name="AutoShape 4"/>
          <p:cNvCxnSpPr>
            <a:cxnSpLocks noChangeShapeType="1"/>
            <a:stCxn id="13349" idx="6"/>
          </p:cNvCxnSpPr>
          <p:nvPr/>
        </p:nvCxnSpPr>
        <p:spPr bwMode="auto">
          <a:xfrm>
            <a:off x="12151056" y="6985269"/>
            <a:ext cx="1374959" cy="7539"/>
          </a:xfrm>
          <a:prstGeom prst="straightConnector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sp>
        <p:nvSpPr>
          <p:cNvPr id="13321" name="Rectangle 13"/>
          <p:cNvSpPr>
            <a:spLocks noChangeArrowheads="1"/>
          </p:cNvSpPr>
          <p:nvPr/>
        </p:nvSpPr>
        <p:spPr bwMode="auto">
          <a:xfrm>
            <a:off x="3367371" y="5238089"/>
            <a:ext cx="138091" cy="138091"/>
          </a:xfrm>
          <a:prstGeom prst="rect">
            <a:avLst/>
          </a:prstGeom>
          <a:solidFill>
            <a:schemeClr val="tx1"/>
          </a:solidFill>
          <a:ln w="9525">
            <a:solidFill>
              <a:schemeClr val="tx1"/>
            </a:solidFill>
            <a:miter lim="800000"/>
            <a:headEnd/>
            <a:tailEnd/>
          </a:ln>
        </p:spPr>
        <p:txBody>
          <a:bodyPr wrap="none" anchor="ctr"/>
          <a:lstStyle/>
          <a:p>
            <a:endParaRPr lang="es-CL" sz="4049"/>
          </a:p>
        </p:txBody>
      </p:sp>
      <p:cxnSp>
        <p:nvCxnSpPr>
          <p:cNvPr id="13322" name="AutoShape 20"/>
          <p:cNvCxnSpPr>
            <a:cxnSpLocks noChangeShapeType="1"/>
            <a:stCxn id="13356" idx="3"/>
            <a:endCxn id="13343" idx="2"/>
          </p:cNvCxnSpPr>
          <p:nvPr/>
        </p:nvCxnSpPr>
        <p:spPr bwMode="auto">
          <a:xfrm flipV="1">
            <a:off x="6401223" y="5346030"/>
            <a:ext cx="1009494" cy="148805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23" name="AutoShape 21"/>
          <p:cNvCxnSpPr>
            <a:cxnSpLocks noChangeShapeType="1"/>
            <a:stCxn id="13356" idx="3"/>
            <a:endCxn id="13344" idx="2"/>
          </p:cNvCxnSpPr>
          <p:nvPr/>
        </p:nvCxnSpPr>
        <p:spPr bwMode="auto">
          <a:xfrm>
            <a:off x="6401224" y="6834083"/>
            <a:ext cx="1035685" cy="149043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24" name="AutoShape 36"/>
          <p:cNvCxnSpPr>
            <a:cxnSpLocks noChangeShapeType="1"/>
            <a:stCxn id="13344" idx="6"/>
          </p:cNvCxnSpPr>
          <p:nvPr/>
        </p:nvCxnSpPr>
        <p:spPr bwMode="auto">
          <a:xfrm>
            <a:off x="8465145" y="8323930"/>
            <a:ext cx="5028424" cy="45381"/>
          </a:xfrm>
          <a:prstGeom prst="straightConnector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13326" name="AutoShape 40"/>
          <p:cNvCxnSpPr>
            <a:cxnSpLocks noChangeShapeType="1"/>
          </p:cNvCxnSpPr>
          <p:nvPr/>
        </p:nvCxnSpPr>
        <p:spPr bwMode="auto">
          <a:xfrm>
            <a:off x="6401224" y="3654802"/>
            <a:ext cx="7085506" cy="0"/>
          </a:xfrm>
          <a:prstGeom prst="straightConnector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grpSp>
        <p:nvGrpSpPr>
          <p:cNvPr id="13328" name="Group 58"/>
          <p:cNvGrpSpPr>
            <a:grpSpLocks/>
          </p:cNvGrpSpPr>
          <p:nvPr/>
        </p:nvGrpSpPr>
        <p:grpSpPr bwMode="auto">
          <a:xfrm>
            <a:off x="4801270" y="2498495"/>
            <a:ext cx="10571118" cy="6340291"/>
            <a:chOff x="672" y="1008"/>
            <a:chExt cx="4440" cy="2663"/>
          </a:xfrm>
        </p:grpSpPr>
        <p:sp>
          <p:nvSpPr>
            <p:cNvPr id="13343" name="AutoShape 8"/>
            <p:cNvSpPr>
              <a:spLocks noChangeArrowheads="1"/>
            </p:cNvSpPr>
            <p:nvPr/>
          </p:nvSpPr>
          <p:spPr bwMode="auto">
            <a:xfrm>
              <a:off x="1768" y="1988"/>
              <a:ext cx="432" cy="432"/>
            </a:xfrm>
            <a:prstGeom prst="flowChartConnector">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s-CL" sz="1800" dirty="0"/>
                <a:t>Éxito</a:t>
              </a:r>
            </a:p>
            <a:p>
              <a:pPr algn="ctr"/>
              <a:r>
                <a:rPr lang="es-CL" sz="1800" dirty="0"/>
                <a:t>(0,6)</a:t>
              </a:r>
              <a:endParaRPr lang="es-ES" sz="1800" dirty="0"/>
            </a:p>
          </p:txBody>
        </p:sp>
        <p:sp>
          <p:nvSpPr>
            <p:cNvPr id="13344" name="AutoShape 9"/>
            <p:cNvSpPr>
              <a:spLocks noChangeArrowheads="1"/>
            </p:cNvSpPr>
            <p:nvPr/>
          </p:nvSpPr>
          <p:spPr bwMode="auto">
            <a:xfrm>
              <a:off x="1779" y="3239"/>
              <a:ext cx="432" cy="432"/>
            </a:xfrm>
            <a:prstGeom prst="flowChartConnector">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s-CL" sz="1800" dirty="0"/>
                <a:t>Fracaso</a:t>
              </a:r>
            </a:p>
            <a:p>
              <a:pPr algn="ctr"/>
              <a:r>
                <a:rPr lang="es-CL" sz="1800" dirty="0"/>
                <a:t>(0,4)</a:t>
              </a:r>
              <a:endParaRPr lang="es-ES" sz="1800" dirty="0"/>
            </a:p>
          </p:txBody>
        </p:sp>
        <p:sp>
          <p:nvSpPr>
            <p:cNvPr id="13345" name="Rectangle 10"/>
            <p:cNvSpPr>
              <a:spLocks noChangeArrowheads="1"/>
            </p:cNvSpPr>
            <p:nvPr/>
          </p:nvSpPr>
          <p:spPr bwMode="auto">
            <a:xfrm>
              <a:off x="4320" y="2112"/>
              <a:ext cx="72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s-CL" sz="1800" dirty="0"/>
                <a:t>170</a:t>
              </a:r>
              <a:endParaRPr lang="es-ES" sz="1800" dirty="0"/>
            </a:p>
          </p:txBody>
        </p:sp>
        <p:sp>
          <p:nvSpPr>
            <p:cNvPr id="13346" name="Rectangle 11"/>
            <p:cNvSpPr>
              <a:spLocks noChangeArrowheads="1"/>
            </p:cNvSpPr>
            <p:nvPr/>
          </p:nvSpPr>
          <p:spPr bwMode="auto">
            <a:xfrm>
              <a:off x="4320" y="2729"/>
              <a:ext cx="72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s-CL" sz="1800" dirty="0"/>
                <a:t>80</a:t>
              </a:r>
              <a:endParaRPr lang="es-ES" sz="1800" dirty="0"/>
            </a:p>
          </p:txBody>
        </p:sp>
        <p:sp>
          <p:nvSpPr>
            <p:cNvPr id="13348" name="AutoShape 14"/>
            <p:cNvSpPr>
              <a:spLocks noChangeArrowheads="1"/>
            </p:cNvSpPr>
            <p:nvPr/>
          </p:nvSpPr>
          <p:spPr bwMode="auto">
            <a:xfrm>
              <a:off x="3408" y="2064"/>
              <a:ext cx="345" cy="345"/>
            </a:xfrm>
            <a:prstGeom prst="flowChartConnector">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s-CL" sz="1800" dirty="0"/>
                <a:t>Buena</a:t>
              </a:r>
            </a:p>
            <a:p>
              <a:pPr algn="ctr"/>
              <a:r>
                <a:rPr lang="es-CL" sz="1800" dirty="0"/>
                <a:t>(0,5)</a:t>
              </a:r>
              <a:endParaRPr lang="es-ES" sz="1800" dirty="0"/>
            </a:p>
          </p:txBody>
        </p:sp>
        <p:sp>
          <p:nvSpPr>
            <p:cNvPr id="13349" name="AutoShape 15"/>
            <p:cNvSpPr>
              <a:spLocks noChangeArrowheads="1"/>
            </p:cNvSpPr>
            <p:nvPr/>
          </p:nvSpPr>
          <p:spPr bwMode="auto">
            <a:xfrm>
              <a:off x="3414" y="2720"/>
              <a:ext cx="345" cy="345"/>
            </a:xfrm>
            <a:prstGeom prst="flowChartConnector">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s-CL" sz="1800" dirty="0"/>
                <a:t>Mala</a:t>
              </a:r>
            </a:p>
            <a:p>
              <a:pPr algn="ctr"/>
              <a:r>
                <a:rPr lang="es-CL" sz="1800" dirty="0"/>
                <a:t>(0,5)</a:t>
              </a:r>
              <a:endParaRPr lang="es-ES" sz="1800" dirty="0"/>
            </a:p>
          </p:txBody>
        </p:sp>
        <p:sp>
          <p:nvSpPr>
            <p:cNvPr id="13352" name="Rectangle 18"/>
            <p:cNvSpPr>
              <a:spLocks noChangeArrowheads="1"/>
            </p:cNvSpPr>
            <p:nvPr/>
          </p:nvSpPr>
          <p:spPr bwMode="auto">
            <a:xfrm>
              <a:off x="4248" y="3362"/>
              <a:ext cx="86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s-CL" sz="1800" dirty="0"/>
                <a:t>-10</a:t>
              </a:r>
              <a:endParaRPr lang="es-ES" sz="1800" dirty="0"/>
            </a:p>
          </p:txBody>
        </p:sp>
        <p:sp>
          <p:nvSpPr>
            <p:cNvPr id="13353" name="Rectangle 19"/>
            <p:cNvSpPr>
              <a:spLocks noChangeArrowheads="1"/>
            </p:cNvSpPr>
            <p:nvPr/>
          </p:nvSpPr>
          <p:spPr bwMode="auto">
            <a:xfrm>
              <a:off x="4368" y="1008"/>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s-CL" sz="1800" u="sng"/>
                <a:t>Beneficio</a:t>
              </a:r>
              <a:endParaRPr lang="es-ES" sz="1800" u="sng"/>
            </a:p>
          </p:txBody>
        </p:sp>
        <p:sp>
          <p:nvSpPr>
            <p:cNvPr id="13355" name="AutoShape 27"/>
            <p:cNvSpPr>
              <a:spLocks noChangeArrowheads="1"/>
            </p:cNvSpPr>
            <p:nvPr/>
          </p:nvSpPr>
          <p:spPr bwMode="auto">
            <a:xfrm>
              <a:off x="672" y="1313"/>
              <a:ext cx="672" cy="336"/>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s-CL" sz="1800" dirty="0"/>
                <a:t>Vender</a:t>
              </a:r>
            </a:p>
          </p:txBody>
        </p:sp>
        <p:sp>
          <p:nvSpPr>
            <p:cNvPr id="13356" name="AutoShape 28"/>
            <p:cNvSpPr>
              <a:spLocks noChangeArrowheads="1"/>
            </p:cNvSpPr>
            <p:nvPr/>
          </p:nvSpPr>
          <p:spPr bwMode="auto">
            <a:xfrm>
              <a:off x="672" y="2661"/>
              <a:ext cx="672" cy="336"/>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s-CL" sz="1800" dirty="0"/>
                <a:t>Hacer </a:t>
              </a:r>
            </a:p>
            <a:p>
              <a:pPr algn="ctr"/>
              <a:r>
                <a:rPr lang="es-CL" sz="1800" dirty="0"/>
                <a:t>Pruebas</a:t>
              </a:r>
            </a:p>
          </p:txBody>
        </p:sp>
        <p:sp>
          <p:nvSpPr>
            <p:cNvPr id="13359" name="AutoShape 31"/>
            <p:cNvSpPr>
              <a:spLocks noChangeArrowheads="1"/>
            </p:cNvSpPr>
            <p:nvPr/>
          </p:nvSpPr>
          <p:spPr bwMode="auto">
            <a:xfrm>
              <a:off x="2448" y="1733"/>
              <a:ext cx="672" cy="336"/>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s-CL" sz="1800" dirty="0"/>
                <a:t>Vender</a:t>
              </a:r>
              <a:endParaRPr lang="es-ES" sz="1800" dirty="0"/>
            </a:p>
          </p:txBody>
        </p:sp>
        <p:sp>
          <p:nvSpPr>
            <p:cNvPr id="13360" name="AutoShape 32"/>
            <p:cNvSpPr>
              <a:spLocks noChangeArrowheads="1"/>
            </p:cNvSpPr>
            <p:nvPr/>
          </p:nvSpPr>
          <p:spPr bwMode="auto">
            <a:xfrm>
              <a:off x="2448" y="2335"/>
              <a:ext cx="672" cy="336"/>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s-CL" sz="1800" dirty="0"/>
                <a:t>Comercializar</a:t>
              </a:r>
            </a:p>
          </p:txBody>
        </p:sp>
        <p:sp>
          <p:nvSpPr>
            <p:cNvPr id="13365" name="Rectangle 38"/>
            <p:cNvSpPr>
              <a:spLocks noChangeArrowheads="1"/>
            </p:cNvSpPr>
            <p:nvPr/>
          </p:nvSpPr>
          <p:spPr bwMode="auto">
            <a:xfrm>
              <a:off x="4296" y="1353"/>
              <a:ext cx="72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s-CL" sz="1800" dirty="0"/>
                <a:t>50</a:t>
              </a:r>
              <a:endParaRPr lang="es-ES" sz="1800" dirty="0"/>
            </a:p>
          </p:txBody>
        </p:sp>
      </p:grpSp>
      <p:cxnSp>
        <p:nvCxnSpPr>
          <p:cNvPr id="13332" name="AutoShape 47"/>
          <p:cNvCxnSpPr>
            <a:cxnSpLocks noChangeShapeType="1"/>
            <a:stCxn id="13343" idx="6"/>
            <a:endCxn id="13359" idx="1"/>
          </p:cNvCxnSpPr>
          <p:nvPr/>
        </p:nvCxnSpPr>
        <p:spPr bwMode="auto">
          <a:xfrm flipV="1">
            <a:off x="8439259" y="4624623"/>
            <a:ext cx="590459" cy="72140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33" name="AutoShape 48"/>
          <p:cNvCxnSpPr>
            <a:cxnSpLocks noChangeShapeType="1"/>
            <a:stCxn id="13343" idx="6"/>
            <a:endCxn id="13360" idx="1"/>
          </p:cNvCxnSpPr>
          <p:nvPr/>
        </p:nvCxnSpPr>
        <p:spPr bwMode="auto">
          <a:xfrm>
            <a:off x="8439259" y="5346030"/>
            <a:ext cx="590459" cy="71188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36" name="AutoShape 51"/>
          <p:cNvCxnSpPr>
            <a:cxnSpLocks noChangeShapeType="1"/>
            <a:stCxn id="13360" idx="3"/>
            <a:endCxn id="13348" idx="2"/>
          </p:cNvCxnSpPr>
          <p:nvPr/>
        </p:nvCxnSpPr>
        <p:spPr bwMode="auto">
          <a:xfrm flipV="1">
            <a:off x="10629671" y="5423409"/>
            <a:ext cx="685694" cy="63450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37" name="AutoShape 52"/>
          <p:cNvCxnSpPr>
            <a:cxnSpLocks noChangeShapeType="1"/>
            <a:stCxn id="13360" idx="3"/>
            <a:endCxn id="13349" idx="2"/>
          </p:cNvCxnSpPr>
          <p:nvPr/>
        </p:nvCxnSpPr>
        <p:spPr bwMode="auto">
          <a:xfrm>
            <a:off x="10629672" y="6057915"/>
            <a:ext cx="699979" cy="92735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41" name="AutoShape 56"/>
          <p:cNvCxnSpPr>
            <a:cxnSpLocks noChangeShapeType="1"/>
            <a:stCxn id="13321" idx="3"/>
            <a:endCxn id="13355" idx="1"/>
          </p:cNvCxnSpPr>
          <p:nvPr/>
        </p:nvCxnSpPr>
        <p:spPr bwMode="auto">
          <a:xfrm flipV="1">
            <a:off x="3505461" y="3624652"/>
            <a:ext cx="1295809" cy="16824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42" name="AutoShape 57"/>
          <p:cNvCxnSpPr>
            <a:cxnSpLocks noChangeShapeType="1"/>
            <a:stCxn id="13321" idx="3"/>
            <a:endCxn id="13356" idx="1"/>
          </p:cNvCxnSpPr>
          <p:nvPr/>
        </p:nvCxnSpPr>
        <p:spPr bwMode="auto">
          <a:xfrm>
            <a:off x="3505461" y="5307135"/>
            <a:ext cx="1295809" cy="152694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9" name="AutoShape 36"/>
          <p:cNvCxnSpPr>
            <a:cxnSpLocks noChangeShapeType="1"/>
          </p:cNvCxnSpPr>
          <p:nvPr/>
        </p:nvCxnSpPr>
        <p:spPr bwMode="auto">
          <a:xfrm>
            <a:off x="10656215" y="4654773"/>
            <a:ext cx="2857059" cy="0"/>
          </a:xfrm>
          <a:prstGeom prst="straightConnector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sp>
        <p:nvSpPr>
          <p:cNvPr id="70" name="Rectangle 38"/>
          <p:cNvSpPr>
            <a:spLocks noChangeArrowheads="1"/>
          </p:cNvSpPr>
          <p:nvPr/>
        </p:nvSpPr>
        <p:spPr bwMode="auto">
          <a:xfrm>
            <a:off x="13448351" y="4335880"/>
            <a:ext cx="1714235" cy="57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s-CL" sz="2100" dirty="0"/>
              <a:t>110</a:t>
            </a:r>
            <a:endParaRPr lang="es-ES" sz="2100" dirty="0"/>
          </a:p>
        </p:txBody>
      </p:sp>
      <p:sp>
        <p:nvSpPr>
          <p:cNvPr id="77" name="Rectángulo redondeado 76"/>
          <p:cNvSpPr/>
          <p:nvPr/>
        </p:nvSpPr>
        <p:spPr>
          <a:xfrm>
            <a:off x="8802173" y="3754626"/>
            <a:ext cx="4427809" cy="3693478"/>
          </a:xfrm>
          <a:prstGeom prst="round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4049"/>
          </a:p>
        </p:txBody>
      </p:sp>
      <p:sp>
        <p:nvSpPr>
          <p:cNvPr id="78" name="Rectángulo redondeado 77"/>
          <p:cNvSpPr/>
          <p:nvPr/>
        </p:nvSpPr>
        <p:spPr>
          <a:xfrm>
            <a:off x="3200152" y="2786581"/>
            <a:ext cx="5328972" cy="6539823"/>
          </a:xfrm>
          <a:prstGeom prst="round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4049"/>
          </a:p>
        </p:txBody>
      </p:sp>
      <p:sp>
        <p:nvSpPr>
          <p:cNvPr id="38" name="CuadroTexto 37">
            <a:extLst>
              <a:ext uri="{FF2B5EF4-FFF2-40B4-BE49-F238E27FC236}">
                <a16:creationId xmlns:a16="http://schemas.microsoft.com/office/drawing/2014/main" id="{1A508309-DFAE-471D-8039-89DB77C175D1}"/>
              </a:ext>
            </a:extLst>
          </p:cNvPr>
          <p:cNvSpPr txBox="1"/>
          <p:nvPr/>
        </p:nvSpPr>
        <p:spPr>
          <a:xfrm>
            <a:off x="8930009" y="5222596"/>
            <a:ext cx="2059671" cy="415498"/>
          </a:xfrm>
          <a:prstGeom prst="rect">
            <a:avLst/>
          </a:prstGeom>
          <a:noFill/>
        </p:spPr>
        <p:txBody>
          <a:bodyPr wrap="square" rtlCol="0">
            <a:spAutoFit/>
          </a:bodyPr>
          <a:lstStyle/>
          <a:p>
            <a:r>
              <a:rPr lang="es-ES" sz="2100" b="1" dirty="0">
                <a:solidFill>
                  <a:schemeClr val="accent1"/>
                </a:solidFill>
              </a:rPr>
              <a:t>E=125 , DE=45  </a:t>
            </a:r>
            <a:endParaRPr lang="en-US" sz="2100" b="1" dirty="0">
              <a:solidFill>
                <a:schemeClr val="accent1"/>
              </a:solidFill>
            </a:endParaRPr>
          </a:p>
        </p:txBody>
      </p:sp>
      <p:sp>
        <p:nvSpPr>
          <p:cNvPr id="39" name="CuadroTexto 38">
            <a:extLst>
              <a:ext uri="{FF2B5EF4-FFF2-40B4-BE49-F238E27FC236}">
                <a16:creationId xmlns:a16="http://schemas.microsoft.com/office/drawing/2014/main" id="{85504148-857D-4D48-A630-D63D45A014A7}"/>
              </a:ext>
            </a:extLst>
          </p:cNvPr>
          <p:cNvSpPr txBox="1"/>
          <p:nvPr/>
        </p:nvSpPr>
        <p:spPr>
          <a:xfrm>
            <a:off x="7569933" y="4386826"/>
            <a:ext cx="1828518" cy="415498"/>
          </a:xfrm>
          <a:prstGeom prst="rect">
            <a:avLst/>
          </a:prstGeom>
          <a:noFill/>
        </p:spPr>
        <p:txBody>
          <a:bodyPr wrap="square" rtlCol="0">
            <a:spAutoFit/>
          </a:bodyPr>
          <a:lstStyle/>
          <a:p>
            <a:r>
              <a:rPr lang="es-ES" sz="2100" b="1" dirty="0">
                <a:solidFill>
                  <a:schemeClr val="accent1"/>
                </a:solidFill>
              </a:rPr>
              <a:t>125  </a:t>
            </a:r>
            <a:endParaRPr lang="en-US" sz="2100" b="1" dirty="0">
              <a:solidFill>
                <a:schemeClr val="accent1"/>
              </a:solidFill>
            </a:endParaRPr>
          </a:p>
        </p:txBody>
      </p:sp>
      <p:sp>
        <p:nvSpPr>
          <p:cNvPr id="40" name="CuadroTexto 39">
            <a:extLst>
              <a:ext uri="{FF2B5EF4-FFF2-40B4-BE49-F238E27FC236}">
                <a16:creationId xmlns:a16="http://schemas.microsoft.com/office/drawing/2014/main" id="{4A93CA10-0C2A-4DBE-BDE4-D5E3A230170D}"/>
              </a:ext>
            </a:extLst>
          </p:cNvPr>
          <p:cNvSpPr txBox="1"/>
          <p:nvPr/>
        </p:nvSpPr>
        <p:spPr>
          <a:xfrm>
            <a:off x="7616382" y="7414221"/>
            <a:ext cx="1828518" cy="415498"/>
          </a:xfrm>
          <a:prstGeom prst="rect">
            <a:avLst/>
          </a:prstGeom>
          <a:noFill/>
        </p:spPr>
        <p:txBody>
          <a:bodyPr wrap="square" rtlCol="0">
            <a:spAutoFit/>
          </a:bodyPr>
          <a:lstStyle/>
          <a:p>
            <a:r>
              <a:rPr lang="es-ES" sz="2100" b="1" dirty="0">
                <a:solidFill>
                  <a:schemeClr val="accent1"/>
                </a:solidFill>
              </a:rPr>
              <a:t>-10  </a:t>
            </a:r>
            <a:endParaRPr lang="en-US" sz="2100" b="1" dirty="0">
              <a:solidFill>
                <a:schemeClr val="accent1"/>
              </a:solidFill>
            </a:endParaRPr>
          </a:p>
        </p:txBody>
      </p:sp>
      <p:sp>
        <p:nvSpPr>
          <p:cNvPr id="43" name="CuadroTexto 42">
            <a:extLst>
              <a:ext uri="{FF2B5EF4-FFF2-40B4-BE49-F238E27FC236}">
                <a16:creationId xmlns:a16="http://schemas.microsoft.com/office/drawing/2014/main" id="{38B19BAF-C765-4FF8-90B0-253525672813}"/>
              </a:ext>
            </a:extLst>
          </p:cNvPr>
          <p:cNvSpPr txBox="1"/>
          <p:nvPr/>
        </p:nvSpPr>
        <p:spPr>
          <a:xfrm>
            <a:off x="8999196" y="3802966"/>
            <a:ext cx="1828518" cy="415498"/>
          </a:xfrm>
          <a:prstGeom prst="rect">
            <a:avLst/>
          </a:prstGeom>
          <a:noFill/>
        </p:spPr>
        <p:txBody>
          <a:bodyPr wrap="square" rtlCol="0">
            <a:spAutoFit/>
          </a:bodyPr>
          <a:lstStyle/>
          <a:p>
            <a:r>
              <a:rPr lang="es-ES" sz="2100" b="1" dirty="0">
                <a:solidFill>
                  <a:schemeClr val="accent1"/>
                </a:solidFill>
              </a:rPr>
              <a:t>E=110 , DE=0  </a:t>
            </a:r>
            <a:endParaRPr lang="en-US" sz="2100" b="1" dirty="0">
              <a:solidFill>
                <a:schemeClr val="accent1"/>
              </a:solidFill>
            </a:endParaRPr>
          </a:p>
        </p:txBody>
      </p:sp>
      <p:sp>
        <p:nvSpPr>
          <p:cNvPr id="41" name="CuadroTexto 40">
            <a:extLst>
              <a:ext uri="{FF2B5EF4-FFF2-40B4-BE49-F238E27FC236}">
                <a16:creationId xmlns:a16="http://schemas.microsoft.com/office/drawing/2014/main" id="{CDCC734B-6676-D616-05B0-E735AC473F7D}"/>
              </a:ext>
            </a:extLst>
          </p:cNvPr>
          <p:cNvSpPr txBox="1"/>
          <p:nvPr/>
        </p:nvSpPr>
        <p:spPr>
          <a:xfrm>
            <a:off x="5278677" y="2853708"/>
            <a:ext cx="1828518" cy="415498"/>
          </a:xfrm>
          <a:prstGeom prst="rect">
            <a:avLst/>
          </a:prstGeom>
          <a:noFill/>
        </p:spPr>
        <p:txBody>
          <a:bodyPr wrap="square" rtlCol="0">
            <a:spAutoFit/>
          </a:bodyPr>
          <a:lstStyle/>
          <a:p>
            <a:r>
              <a:rPr lang="es-ES" sz="2100" b="1" dirty="0">
                <a:solidFill>
                  <a:schemeClr val="accent1"/>
                </a:solidFill>
              </a:rPr>
              <a:t>50  </a:t>
            </a:r>
            <a:endParaRPr lang="en-US" sz="2100" b="1" dirty="0">
              <a:solidFill>
                <a:schemeClr val="accent1"/>
              </a:solidFill>
            </a:endParaRPr>
          </a:p>
        </p:txBody>
      </p:sp>
      <p:sp>
        <p:nvSpPr>
          <p:cNvPr id="42" name="CuadroTexto 41">
            <a:extLst>
              <a:ext uri="{FF2B5EF4-FFF2-40B4-BE49-F238E27FC236}">
                <a16:creationId xmlns:a16="http://schemas.microsoft.com/office/drawing/2014/main" id="{12205F5D-E161-E2A5-F3AB-4B1826F4853E}"/>
              </a:ext>
            </a:extLst>
          </p:cNvPr>
          <p:cNvSpPr txBox="1"/>
          <p:nvPr/>
        </p:nvSpPr>
        <p:spPr>
          <a:xfrm>
            <a:off x="5296067" y="6070608"/>
            <a:ext cx="1828518" cy="415498"/>
          </a:xfrm>
          <a:prstGeom prst="rect">
            <a:avLst/>
          </a:prstGeom>
          <a:noFill/>
        </p:spPr>
        <p:txBody>
          <a:bodyPr wrap="square" rtlCol="0">
            <a:spAutoFit/>
          </a:bodyPr>
          <a:lstStyle/>
          <a:p>
            <a:r>
              <a:rPr lang="es-ES" sz="2100" b="1" dirty="0">
                <a:solidFill>
                  <a:schemeClr val="accent1"/>
                </a:solidFill>
              </a:rPr>
              <a:t>71 </a:t>
            </a:r>
            <a:endParaRPr lang="en-US" sz="2100" b="1" dirty="0">
              <a:solidFill>
                <a:schemeClr val="accent1"/>
              </a:solidFill>
            </a:endParaRPr>
          </a:p>
        </p:txBody>
      </p:sp>
    </p:spTree>
    <p:extLst>
      <p:ext uri="{BB962C8B-B14F-4D97-AF65-F5344CB8AC3E}">
        <p14:creationId xmlns:p14="http://schemas.microsoft.com/office/powerpoint/2010/main" val="409580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39" grpId="0"/>
      <p:bldP spid="40" grpId="0"/>
      <p:bldP spid="41" grpId="0"/>
      <p:bldP spid="4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n 17" descr="Imagen que contiene tabla, comida, mostrador, encima&#10;&#10;Descripción generada automáticamente">
            <a:extLst>
              <a:ext uri="{FF2B5EF4-FFF2-40B4-BE49-F238E27FC236}">
                <a16:creationId xmlns:a16="http://schemas.microsoft.com/office/drawing/2014/main" id="{136755FD-29BE-4C3E-BA70-17271B6802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8285179" cy="10285413"/>
          </a:xfrm>
          <a:prstGeom prst="rect">
            <a:avLst/>
          </a:prstGeom>
        </p:spPr>
      </p:pic>
      <p:sp>
        <p:nvSpPr>
          <p:cNvPr id="20" name="Rectángulo 19">
            <a:extLst>
              <a:ext uri="{FF2B5EF4-FFF2-40B4-BE49-F238E27FC236}">
                <a16:creationId xmlns:a16="http://schemas.microsoft.com/office/drawing/2014/main" id="{7499AF4B-1771-43D1-B6F0-B8F9160419C0}"/>
              </a:ext>
              <a:ext uri="{C183D7F6-B498-43B3-948B-1728B52AA6E4}">
                <adec:decorative xmlns:adec="http://schemas.microsoft.com/office/drawing/2017/decorative" val="1"/>
              </a:ext>
            </a:extLst>
          </p:cNvPr>
          <p:cNvSpPr/>
          <p:nvPr/>
        </p:nvSpPr>
        <p:spPr>
          <a:xfrm>
            <a:off x="0" y="-1"/>
            <a:ext cx="10832125" cy="10285409"/>
          </a:xfrm>
          <a:prstGeom prst="rect">
            <a:avLst/>
          </a:prstGeom>
          <a:gradFill flip="none" rotWithShape="1">
            <a:gsLst>
              <a:gs pos="0">
                <a:srgbClr val="F3F1FD">
                  <a:alpha val="0"/>
                </a:srgbClr>
              </a:gs>
              <a:gs pos="50000">
                <a:srgbClr val="F3F1FD">
                  <a:alpha val="8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3" name="Título">
            <a:extLst>
              <a:ext uri="{FF2B5EF4-FFF2-40B4-BE49-F238E27FC236}">
                <a16:creationId xmlns:a16="http://schemas.microsoft.com/office/drawing/2014/main" id="{0B390B9F-ABC2-45E0-904F-52C31353F4CE}"/>
              </a:ext>
            </a:extLst>
          </p:cNvPr>
          <p:cNvSpPr>
            <a:spLocks noGrp="1"/>
          </p:cNvSpPr>
          <p:nvPr>
            <p:ph type="title"/>
          </p:nvPr>
        </p:nvSpPr>
        <p:spPr>
          <a:xfrm>
            <a:off x="1999201" y="1722437"/>
            <a:ext cx="6093239" cy="6840538"/>
          </a:xfrm>
        </p:spPr>
        <p:txBody>
          <a:bodyPr>
            <a:spAutoFit/>
          </a:bodyPr>
          <a:lstStyle/>
          <a:p>
            <a:r>
              <a:rPr lang="es-ES" dirty="0"/>
              <a:t>Ideas finales</a:t>
            </a:r>
          </a:p>
        </p:txBody>
      </p:sp>
    </p:spTree>
    <p:custDataLst>
      <p:tags r:id="rId1"/>
    </p:custDataLst>
    <p:extLst>
      <p:ext uri="{BB962C8B-B14F-4D97-AF65-F5344CB8AC3E}">
        <p14:creationId xmlns:p14="http://schemas.microsoft.com/office/powerpoint/2010/main" val="98373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hidden="1">
            <a:extLst>
              <a:ext uri="{FF2B5EF4-FFF2-40B4-BE49-F238E27FC236}">
                <a16:creationId xmlns:a16="http://schemas.microsoft.com/office/drawing/2014/main" id="{EB6AAFF9-1B9F-407B-A6C1-687677FA273E}"/>
              </a:ext>
            </a:extLst>
          </p:cNvPr>
          <p:cNvSpPr>
            <a:spLocks noGrp="1"/>
          </p:cNvSpPr>
          <p:nvPr>
            <p:ph type="title" idx="4294967295"/>
          </p:nvPr>
        </p:nvSpPr>
        <p:spPr>
          <a:xfrm>
            <a:off x="0" y="1157288"/>
            <a:ext cx="16281400" cy="677862"/>
          </a:xfrm>
        </p:spPr>
        <p:txBody>
          <a:bodyPr/>
          <a:lstStyle/>
          <a:p>
            <a:r>
              <a:rPr lang="es-CL" dirty="0"/>
              <a:t>Docente</a:t>
            </a:r>
          </a:p>
        </p:txBody>
      </p:sp>
      <p:grpSp>
        <p:nvGrpSpPr>
          <p:cNvPr id="4" name="Grupo 3">
            <a:extLst>
              <a:ext uri="{FF2B5EF4-FFF2-40B4-BE49-F238E27FC236}">
                <a16:creationId xmlns:a16="http://schemas.microsoft.com/office/drawing/2014/main" id="{34914CE3-44C1-4A2B-8CD4-BAE9F0D70A95}"/>
              </a:ext>
            </a:extLst>
          </p:cNvPr>
          <p:cNvGrpSpPr/>
          <p:nvPr/>
        </p:nvGrpSpPr>
        <p:grpSpPr>
          <a:xfrm>
            <a:off x="2006260" y="2602047"/>
            <a:ext cx="5789411" cy="4766927"/>
            <a:chOff x="2006260" y="3313241"/>
            <a:chExt cx="5789411" cy="4766927"/>
          </a:xfrm>
        </p:grpSpPr>
        <p:sp>
          <p:nvSpPr>
            <p:cNvPr id="12" name="CuadroTexto 57">
              <a:extLst>
                <a:ext uri="{FF2B5EF4-FFF2-40B4-BE49-F238E27FC236}">
                  <a16:creationId xmlns:a16="http://schemas.microsoft.com/office/drawing/2014/main" id="{D1FD0069-48AC-4D88-908E-9627F540D9C9}"/>
                </a:ext>
              </a:extLst>
            </p:cNvPr>
            <p:cNvSpPr txBox="1"/>
            <p:nvPr/>
          </p:nvSpPr>
          <p:spPr>
            <a:xfrm>
              <a:off x="2043331" y="4798500"/>
              <a:ext cx="5752340" cy="3281668"/>
            </a:xfrm>
            <a:prstGeom prst="rect">
              <a:avLst/>
            </a:prstGeom>
            <a:noFill/>
          </p:spPr>
          <p:txBody>
            <a:bodyPr wrap="square" lIns="0" tIns="0" rIns="0" bIns="0" rtlCol="0">
              <a:spAutoFit/>
            </a:bodyPr>
            <a:lstStyle>
              <a:defPPr>
                <a:defRPr lang="en-US"/>
              </a:defPPr>
              <a:lvl1pPr marL="0" algn="l" defTabSz="1371509" rtl="0" eaLnBrk="1" latinLnBrk="0" hangingPunct="1">
                <a:defRPr sz="2700" kern="1200">
                  <a:solidFill>
                    <a:schemeClr val="tx1"/>
                  </a:solidFill>
                  <a:latin typeface="+mn-lt"/>
                  <a:ea typeface="+mn-ea"/>
                  <a:cs typeface="+mn-cs"/>
                </a:defRPr>
              </a:lvl1pPr>
              <a:lvl2pPr marL="685754" algn="l" defTabSz="1371509" rtl="0" eaLnBrk="1" latinLnBrk="0" hangingPunct="1">
                <a:defRPr sz="2700" kern="1200">
                  <a:solidFill>
                    <a:schemeClr val="tx1"/>
                  </a:solidFill>
                  <a:latin typeface="+mn-lt"/>
                  <a:ea typeface="+mn-ea"/>
                  <a:cs typeface="+mn-cs"/>
                </a:defRPr>
              </a:lvl2pPr>
              <a:lvl3pPr marL="1371509" algn="l" defTabSz="1371509" rtl="0" eaLnBrk="1" latinLnBrk="0" hangingPunct="1">
                <a:defRPr sz="2700" kern="1200">
                  <a:solidFill>
                    <a:schemeClr val="tx1"/>
                  </a:solidFill>
                  <a:latin typeface="+mn-lt"/>
                  <a:ea typeface="+mn-ea"/>
                  <a:cs typeface="+mn-cs"/>
                </a:defRPr>
              </a:lvl3pPr>
              <a:lvl4pPr marL="2057263" algn="l" defTabSz="1371509" rtl="0" eaLnBrk="1" latinLnBrk="0" hangingPunct="1">
                <a:defRPr sz="2700" kern="1200">
                  <a:solidFill>
                    <a:schemeClr val="tx1"/>
                  </a:solidFill>
                  <a:latin typeface="+mn-lt"/>
                  <a:ea typeface="+mn-ea"/>
                  <a:cs typeface="+mn-cs"/>
                </a:defRPr>
              </a:lvl4pPr>
              <a:lvl5pPr marL="2743017" algn="l" defTabSz="1371509" rtl="0" eaLnBrk="1" latinLnBrk="0" hangingPunct="1">
                <a:defRPr sz="2700" kern="1200">
                  <a:solidFill>
                    <a:schemeClr val="tx1"/>
                  </a:solidFill>
                  <a:latin typeface="+mn-lt"/>
                  <a:ea typeface="+mn-ea"/>
                  <a:cs typeface="+mn-cs"/>
                </a:defRPr>
              </a:lvl5pPr>
              <a:lvl6pPr marL="3428771" algn="l" defTabSz="1371509" rtl="0" eaLnBrk="1" latinLnBrk="0" hangingPunct="1">
                <a:defRPr sz="2700" kern="1200">
                  <a:solidFill>
                    <a:schemeClr val="tx1"/>
                  </a:solidFill>
                  <a:latin typeface="+mn-lt"/>
                  <a:ea typeface="+mn-ea"/>
                  <a:cs typeface="+mn-cs"/>
                </a:defRPr>
              </a:lvl6pPr>
              <a:lvl7pPr marL="4114526" algn="l" defTabSz="1371509" rtl="0" eaLnBrk="1" latinLnBrk="0" hangingPunct="1">
                <a:defRPr sz="2700" kern="1200">
                  <a:solidFill>
                    <a:schemeClr val="tx1"/>
                  </a:solidFill>
                  <a:latin typeface="+mn-lt"/>
                  <a:ea typeface="+mn-ea"/>
                  <a:cs typeface="+mn-cs"/>
                </a:defRPr>
              </a:lvl7pPr>
              <a:lvl8pPr marL="4800280" algn="l" defTabSz="1371509" rtl="0" eaLnBrk="1" latinLnBrk="0" hangingPunct="1">
                <a:defRPr sz="2700" kern="1200">
                  <a:solidFill>
                    <a:schemeClr val="tx1"/>
                  </a:solidFill>
                  <a:latin typeface="+mn-lt"/>
                  <a:ea typeface="+mn-ea"/>
                  <a:cs typeface="+mn-cs"/>
                </a:defRPr>
              </a:lvl8pPr>
              <a:lvl9pPr marL="5486034" algn="l" defTabSz="1371509" rtl="0" eaLnBrk="1" latinLnBrk="0" hangingPunct="1">
                <a:defRPr sz="2700" kern="1200">
                  <a:solidFill>
                    <a:schemeClr val="tx1"/>
                  </a:solidFill>
                  <a:latin typeface="+mn-lt"/>
                  <a:ea typeface="+mn-ea"/>
                  <a:cs typeface="+mn-cs"/>
                </a:defRPr>
              </a:lvl9pPr>
            </a:lstStyle>
            <a:p>
              <a:pPr>
                <a:lnSpc>
                  <a:spcPct val="120000"/>
                </a:lnSpc>
              </a:pPr>
              <a:r>
                <a:rPr lang="es-ES" sz="3000" b="1" dirty="0">
                  <a:latin typeface="Roboto" panose="02000000000000000000" pitchFamily="2" charset="0"/>
                  <a:ea typeface="Roboto" panose="02000000000000000000" pitchFamily="2" charset="0"/>
                  <a:cs typeface="Roboto" panose="02000000000000000000" pitchFamily="2" charset="0"/>
                </a:rPr>
                <a:t>Los árboles de decisión con más de una decisión se ordenan de izquierda a derecha según el orden temporal de los eventos y se resuelven, de manera inversa, de derecha a izquierda.</a:t>
              </a:r>
            </a:p>
          </p:txBody>
        </p:sp>
        <p:pic>
          <p:nvPicPr>
            <p:cNvPr id="2" name="Gráfico 1">
              <a:extLst>
                <a:ext uri="{FF2B5EF4-FFF2-40B4-BE49-F238E27FC236}">
                  <a16:creationId xmlns:a16="http://schemas.microsoft.com/office/drawing/2014/main" id="{D80A1D10-2B83-4651-8C46-3BD34DA9CA34}"/>
                </a:ext>
              </a:extLst>
            </p:cNvPr>
            <p:cNvPicPr>
              <a:picLocks/>
            </p:cNvPicPr>
            <p:nvPr/>
          </p:nvPicPr>
          <p:blipFill>
            <a:blip r:embed="rId4">
              <a:extLst>
                <a:ext uri="{96DAC541-7B7A-43D3-8B79-37D633B846F1}">
                  <asvg:svgBlip xmlns:asvg="http://schemas.microsoft.com/office/drawing/2016/SVG/main" r:embed="rId5"/>
                </a:ext>
              </a:extLst>
            </a:blip>
            <a:stretch>
              <a:fillRect/>
            </a:stretch>
          </p:blipFill>
          <p:spPr>
            <a:xfrm>
              <a:off x="2006260" y="3313241"/>
              <a:ext cx="1229465" cy="1229465"/>
            </a:xfrm>
            <a:prstGeom prst="rect">
              <a:avLst/>
            </a:prstGeom>
          </p:spPr>
        </p:pic>
      </p:grpSp>
      <p:grpSp>
        <p:nvGrpSpPr>
          <p:cNvPr id="9" name="Grupo 8">
            <a:extLst>
              <a:ext uri="{FF2B5EF4-FFF2-40B4-BE49-F238E27FC236}">
                <a16:creationId xmlns:a16="http://schemas.microsoft.com/office/drawing/2014/main" id="{1ECAE0EF-E9D8-45DE-8C07-C39F928B689F}"/>
              </a:ext>
            </a:extLst>
          </p:cNvPr>
          <p:cNvGrpSpPr/>
          <p:nvPr/>
        </p:nvGrpSpPr>
        <p:grpSpPr>
          <a:xfrm>
            <a:off x="10529400" y="2602047"/>
            <a:ext cx="5752340" cy="5290494"/>
            <a:chOff x="2043331" y="3343671"/>
            <a:chExt cx="5752340" cy="5290494"/>
          </a:xfrm>
        </p:grpSpPr>
        <p:sp>
          <p:nvSpPr>
            <p:cNvPr id="10" name="CuadroTexto 57">
              <a:extLst>
                <a:ext uri="{FF2B5EF4-FFF2-40B4-BE49-F238E27FC236}">
                  <a16:creationId xmlns:a16="http://schemas.microsoft.com/office/drawing/2014/main" id="{6919943D-9993-482E-A45E-0ABADA06062A}"/>
                </a:ext>
              </a:extLst>
            </p:cNvPr>
            <p:cNvSpPr txBox="1"/>
            <p:nvPr/>
          </p:nvSpPr>
          <p:spPr>
            <a:xfrm>
              <a:off x="2043331" y="4798500"/>
              <a:ext cx="5752340" cy="3835665"/>
            </a:xfrm>
            <a:prstGeom prst="rect">
              <a:avLst/>
            </a:prstGeom>
            <a:noFill/>
          </p:spPr>
          <p:txBody>
            <a:bodyPr wrap="square" lIns="0" tIns="0" rIns="0" bIns="0" rtlCol="0">
              <a:spAutoFit/>
            </a:bodyPr>
            <a:lstStyle>
              <a:defPPr>
                <a:defRPr lang="en-US"/>
              </a:defPPr>
              <a:lvl1pPr marL="0" algn="l" defTabSz="1371509" rtl="0" eaLnBrk="1" latinLnBrk="0" hangingPunct="1">
                <a:defRPr sz="2700" kern="1200">
                  <a:solidFill>
                    <a:schemeClr val="tx1"/>
                  </a:solidFill>
                  <a:latin typeface="+mn-lt"/>
                  <a:ea typeface="+mn-ea"/>
                  <a:cs typeface="+mn-cs"/>
                </a:defRPr>
              </a:lvl1pPr>
              <a:lvl2pPr marL="685754" algn="l" defTabSz="1371509" rtl="0" eaLnBrk="1" latinLnBrk="0" hangingPunct="1">
                <a:defRPr sz="2700" kern="1200">
                  <a:solidFill>
                    <a:schemeClr val="tx1"/>
                  </a:solidFill>
                  <a:latin typeface="+mn-lt"/>
                  <a:ea typeface="+mn-ea"/>
                  <a:cs typeface="+mn-cs"/>
                </a:defRPr>
              </a:lvl2pPr>
              <a:lvl3pPr marL="1371509" algn="l" defTabSz="1371509" rtl="0" eaLnBrk="1" latinLnBrk="0" hangingPunct="1">
                <a:defRPr sz="2700" kern="1200">
                  <a:solidFill>
                    <a:schemeClr val="tx1"/>
                  </a:solidFill>
                  <a:latin typeface="+mn-lt"/>
                  <a:ea typeface="+mn-ea"/>
                  <a:cs typeface="+mn-cs"/>
                </a:defRPr>
              </a:lvl3pPr>
              <a:lvl4pPr marL="2057263" algn="l" defTabSz="1371509" rtl="0" eaLnBrk="1" latinLnBrk="0" hangingPunct="1">
                <a:defRPr sz="2700" kern="1200">
                  <a:solidFill>
                    <a:schemeClr val="tx1"/>
                  </a:solidFill>
                  <a:latin typeface="+mn-lt"/>
                  <a:ea typeface="+mn-ea"/>
                  <a:cs typeface="+mn-cs"/>
                </a:defRPr>
              </a:lvl4pPr>
              <a:lvl5pPr marL="2743017" algn="l" defTabSz="1371509" rtl="0" eaLnBrk="1" latinLnBrk="0" hangingPunct="1">
                <a:defRPr sz="2700" kern="1200">
                  <a:solidFill>
                    <a:schemeClr val="tx1"/>
                  </a:solidFill>
                  <a:latin typeface="+mn-lt"/>
                  <a:ea typeface="+mn-ea"/>
                  <a:cs typeface="+mn-cs"/>
                </a:defRPr>
              </a:lvl5pPr>
              <a:lvl6pPr marL="3428771" algn="l" defTabSz="1371509" rtl="0" eaLnBrk="1" latinLnBrk="0" hangingPunct="1">
                <a:defRPr sz="2700" kern="1200">
                  <a:solidFill>
                    <a:schemeClr val="tx1"/>
                  </a:solidFill>
                  <a:latin typeface="+mn-lt"/>
                  <a:ea typeface="+mn-ea"/>
                  <a:cs typeface="+mn-cs"/>
                </a:defRPr>
              </a:lvl6pPr>
              <a:lvl7pPr marL="4114526" algn="l" defTabSz="1371509" rtl="0" eaLnBrk="1" latinLnBrk="0" hangingPunct="1">
                <a:defRPr sz="2700" kern="1200">
                  <a:solidFill>
                    <a:schemeClr val="tx1"/>
                  </a:solidFill>
                  <a:latin typeface="+mn-lt"/>
                  <a:ea typeface="+mn-ea"/>
                  <a:cs typeface="+mn-cs"/>
                </a:defRPr>
              </a:lvl7pPr>
              <a:lvl8pPr marL="4800280" algn="l" defTabSz="1371509" rtl="0" eaLnBrk="1" latinLnBrk="0" hangingPunct="1">
                <a:defRPr sz="2700" kern="1200">
                  <a:solidFill>
                    <a:schemeClr val="tx1"/>
                  </a:solidFill>
                  <a:latin typeface="+mn-lt"/>
                  <a:ea typeface="+mn-ea"/>
                  <a:cs typeface="+mn-cs"/>
                </a:defRPr>
              </a:lvl8pPr>
              <a:lvl9pPr marL="5486034" algn="l" defTabSz="1371509" rtl="0" eaLnBrk="1" latinLnBrk="0" hangingPunct="1">
                <a:defRPr sz="2700" kern="1200">
                  <a:solidFill>
                    <a:schemeClr val="tx1"/>
                  </a:solidFill>
                  <a:latin typeface="+mn-lt"/>
                  <a:ea typeface="+mn-ea"/>
                  <a:cs typeface="+mn-cs"/>
                </a:defRPr>
              </a:lvl9pPr>
            </a:lstStyle>
            <a:p>
              <a:pPr>
                <a:lnSpc>
                  <a:spcPct val="120000"/>
                </a:lnSpc>
              </a:pPr>
              <a:r>
                <a:rPr lang="es-ES" sz="3000" b="1" dirty="0">
                  <a:latin typeface="Roboto" panose="02000000000000000000" pitchFamily="2" charset="0"/>
                  <a:ea typeface="Roboto" panose="02000000000000000000" pitchFamily="2" charset="0"/>
                  <a:cs typeface="Roboto" panose="02000000000000000000" pitchFamily="2" charset="0"/>
                </a:rPr>
                <a:t>De acuerdo al criterio del valor esperado, la empresa farmacéutica decidirá hacer las pruebas y, si éstas resultan exitosas, comercializará el medicamento. El beneficio esperado es 71.</a:t>
              </a:r>
            </a:p>
          </p:txBody>
        </p:sp>
        <p:pic>
          <p:nvPicPr>
            <p:cNvPr id="11" name="Gráfico 10">
              <a:extLst>
                <a:ext uri="{FF2B5EF4-FFF2-40B4-BE49-F238E27FC236}">
                  <a16:creationId xmlns:a16="http://schemas.microsoft.com/office/drawing/2014/main" id="{08727FE4-3A41-4A29-A9E4-1517B7B45486}"/>
                </a:ext>
              </a:extLst>
            </p:cNvPr>
            <p:cNvPicPr>
              <a:picLocks/>
            </p:cNvPicPr>
            <p:nvPr/>
          </p:nvPicPr>
          <p:blipFill>
            <a:blip r:embed="rId6">
              <a:extLst>
                <a:ext uri="{96DAC541-7B7A-43D3-8B79-37D633B846F1}">
                  <asvg:svgBlip xmlns:asvg="http://schemas.microsoft.com/office/drawing/2016/SVG/main" r:embed="rId7"/>
                </a:ext>
              </a:extLst>
            </a:blip>
            <a:stretch>
              <a:fillRect/>
            </a:stretch>
          </p:blipFill>
          <p:spPr>
            <a:xfrm>
              <a:off x="2074789" y="3343671"/>
              <a:ext cx="1092406" cy="1092406"/>
            </a:xfrm>
            <a:prstGeom prst="rect">
              <a:avLst/>
            </a:prstGeom>
          </p:spPr>
        </p:pic>
      </p:grpSp>
    </p:spTree>
    <p:custDataLst>
      <p:tags r:id="rId1"/>
    </p:custDataLst>
    <p:extLst>
      <p:ext uri="{BB962C8B-B14F-4D97-AF65-F5344CB8AC3E}">
        <p14:creationId xmlns:p14="http://schemas.microsoft.com/office/powerpoint/2010/main" val="201590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DESIGN_ID_TEMA DE OFFICE" val="7u7AjqDO"/>
  <p:tag name="ARTICULATE_DESIGN_ID_1_TEMA DE OFFICE" val="on278KGF"/>
  <p:tag name="ARTICULATE_SLIDE_THUMBNAIL_REFRESH" val="1"/>
  <p:tag name="ARTICULATE_SLIDE_COUNT" val="43"/>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ISLIDE.ICON" val="#393369;#393372;#151429;"/>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Tema de Office">
  <a:themeElements>
    <a:clrScheme name="New Teleduc 2021">
      <a:dk1>
        <a:srgbClr val="212529"/>
      </a:dk1>
      <a:lt1>
        <a:srgbClr val="FFFFFF"/>
      </a:lt1>
      <a:dk2>
        <a:srgbClr val="212529"/>
      </a:dk2>
      <a:lt2>
        <a:srgbClr val="FFFFFF"/>
      </a:lt2>
      <a:accent1>
        <a:srgbClr val="0370EF"/>
      </a:accent1>
      <a:accent2>
        <a:srgbClr val="C4D6EE"/>
      </a:accent2>
      <a:accent3>
        <a:srgbClr val="FEC60D"/>
      </a:accent3>
      <a:accent4>
        <a:srgbClr val="173F8A"/>
      </a:accent4>
      <a:accent5>
        <a:srgbClr val="808080"/>
      </a:accent5>
      <a:accent6>
        <a:srgbClr val="F24F4F"/>
      </a:accent6>
      <a:hlink>
        <a:srgbClr val="0370EF"/>
      </a:hlink>
      <a:folHlink>
        <a:srgbClr val="BFBFBF"/>
      </a:folHlink>
    </a:clrScheme>
    <a:fontScheme name="Magíster">
      <a:majorFont>
        <a:latin typeface="Roboto"/>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lgn="l">
          <a:lnSpc>
            <a:spcPct val="120000"/>
          </a:lnSpc>
          <a:defRPr sz="2600" dirty="0"/>
        </a:defPPr>
      </a:lstStyle>
    </a:txDef>
  </a:objectDefaults>
  <a:extraClrSchemeLst/>
  <a:extLst>
    <a:ext uri="{05A4C25C-085E-4340-85A3-A5531E510DB2}">
      <thm15:themeFamily xmlns:thm15="http://schemas.microsoft.com/office/thememl/2012/main" name="template-videotutoriales" id="{CD98FA0C-A2AB-42AA-B763-CE9202D3641C}" vid="{DE92F880-40FD-460C-AD3A-E353C4F665C8}"/>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 dockstate="right" visibility="0" width="350" row="3">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50D89DAF-BAB6-476E-990E-4AD7A38A3CAA}">
  <we:reference id="wa104381063" version="1.0.0.1" store="es-ES" storeType="OMEX"/>
  <we:alternateReferences>
    <we:reference id="wa104381063" version="1.0.0.1" store="wa104381063"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856BCFEA-A7F1-44AA-9D6C-DA490D78EE95}">
  <we:reference id="wa104380902" version="1.0.0.0" store="es-ES" storeType="OMEX"/>
  <we:alternateReferences>
    <we:reference id="wa104380902" version="1.0.0.0" store="wa104380902"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template-videotutoriales</Template>
  <TotalTime>374</TotalTime>
  <Words>1032</Words>
  <Application>Microsoft Office PowerPoint</Application>
  <PresentationFormat>Personalizado</PresentationFormat>
  <Paragraphs>109</Paragraphs>
  <Slides>10</Slides>
  <Notes>10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10</vt:i4>
      </vt:variant>
    </vt:vector>
  </HeadingPairs>
  <TitlesOfParts>
    <vt:vector size="17" baseType="lpstr">
      <vt:lpstr>Arial</vt:lpstr>
      <vt:lpstr>Calibri</vt:lpstr>
      <vt:lpstr>Roboto</vt:lpstr>
      <vt:lpstr>Roboto Black</vt:lpstr>
      <vt:lpstr>Roboto Light</vt:lpstr>
      <vt:lpstr>Times New Roman</vt:lpstr>
      <vt:lpstr>Tema de Office</vt:lpstr>
      <vt:lpstr>Inicio</vt:lpstr>
      <vt:lpstr>Presentación de PowerPoint</vt:lpstr>
      <vt:lpstr>Caso: Patente Medicamento</vt:lpstr>
      <vt:lpstr>Caso: Patente Medicamento</vt:lpstr>
      <vt:lpstr>Patente de Medicamento – Árbol de Decisión</vt:lpstr>
      <vt:lpstr>Patente de Medicamento – Estrategia de Solución</vt:lpstr>
      <vt:lpstr>Patente de Medicamento – Solución valor esperado </vt:lpstr>
      <vt:lpstr>Ideas finales</vt:lpstr>
      <vt:lpstr>Docente</vt:lpstr>
      <vt:lpstr>Cierre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Inicio</dc:title>
  <dc:creator>pablo marshall</dc:creator>
  <cp:lastModifiedBy>pablo marshall</cp:lastModifiedBy>
  <cp:revision>23</cp:revision>
  <cp:lastPrinted>2022-07-06T13:42:04Z</cp:lastPrinted>
  <dcterms:created xsi:type="dcterms:W3CDTF">2022-07-04T23:05:23Z</dcterms:created>
  <dcterms:modified xsi:type="dcterms:W3CDTF">2022-07-15T21:10:05Z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0DE0B855-0532-4802-A71F-4CB80C05F614</vt:lpwstr>
  </property>
  <property fmtid="{D5CDD505-2E9C-101B-9397-08002B2CF9AE}" pid="3" name="ArticulatePath">
    <vt:lpwstr>template</vt:lpwstr>
  </property>
</Properties>
</file>