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62" r:id="rId4"/>
    <p:sldId id="261" r:id="rId5"/>
    <p:sldId id="258" r:id="rId6"/>
    <p:sldId id="259" r:id="rId7"/>
    <p:sldId id="260" r:id="rId8"/>
    <p:sldId id="263" r:id="rId9"/>
    <p:sldId id="266" r:id="rId10"/>
    <p:sldId id="267" r:id="rId11"/>
    <p:sldId id="265" r:id="rId12"/>
    <p:sldId id="286" r:id="rId13"/>
    <p:sldId id="268" r:id="rId14"/>
    <p:sldId id="269" r:id="rId15"/>
    <p:sldId id="270" r:id="rId16"/>
    <p:sldId id="287" r:id="rId17"/>
    <p:sldId id="289" r:id="rId18"/>
    <p:sldId id="290" r:id="rId19"/>
    <p:sldId id="271" r:id="rId20"/>
    <p:sldId id="288" r:id="rId21"/>
    <p:sldId id="291" r:id="rId22"/>
    <p:sldId id="272" r:id="rId23"/>
    <p:sldId id="273" r:id="rId24"/>
    <p:sldId id="274" r:id="rId25"/>
    <p:sldId id="275" r:id="rId26"/>
    <p:sldId id="295" r:id="rId27"/>
    <p:sldId id="276" r:id="rId28"/>
    <p:sldId id="277" r:id="rId29"/>
    <p:sldId id="278" r:id="rId30"/>
    <p:sldId id="279" r:id="rId31"/>
    <p:sldId id="292" r:id="rId32"/>
    <p:sldId id="280" r:id="rId33"/>
    <p:sldId id="281" r:id="rId34"/>
    <p:sldId id="293" r:id="rId35"/>
    <p:sldId id="282" r:id="rId36"/>
    <p:sldId id="28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png"/></Relationships>
</file>

<file path=ppt/diagrams/_rels/data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ata20.xml.rels><?xml version="1.0" encoding="UTF-8" standalone="yes"?>
<Relationships xmlns="http://schemas.openxmlformats.org/package/2006/relationships"><Relationship Id="rId1" Type="http://schemas.openxmlformats.org/officeDocument/2006/relationships/image" Target="../media/image18.png"/></Relationships>
</file>

<file path=ppt/diagrams/_rels/data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iagrams/_rels/data31.xml.rels><?xml version="1.0" encoding="UTF-8" standalone="yes"?>
<Relationships xmlns="http://schemas.openxmlformats.org/package/2006/relationships"><Relationship Id="rId1" Type="http://schemas.openxmlformats.org/officeDocument/2006/relationships/image" Target="../media/image19.png"/></Relationships>
</file>

<file path=ppt/diagrams/_rels/data33.xml.rels><?xml version="1.0" encoding="UTF-8" standalone="yes"?>
<Relationships xmlns="http://schemas.openxmlformats.org/package/2006/relationships"><Relationship Id="rId1" Type="http://schemas.openxmlformats.org/officeDocument/2006/relationships/image" Target="../media/image25.png"/></Relationships>
</file>

<file path=ppt/diagrams/_rels/data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0.jpg"/></Relationships>
</file>

<file path=ppt/diagrams/_rels/data6.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20.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iagrams/_rels/drawing31.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3.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0.jpg"/></Relationships>
</file>

<file path=ppt/diagrams/_rels/drawing6.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583DB-8F9A-444D-9CE3-F9E7524621F2}" type="doc">
      <dgm:prSet loTypeId="urn:microsoft.com/office/officeart/2005/8/layout/hList7" loCatId="list" qsTypeId="urn:microsoft.com/office/officeart/2005/8/quickstyle/simple1" qsCatId="simple" csTypeId="urn:microsoft.com/office/officeart/2005/8/colors/accent0_3" csCatId="mainScheme" phldr="1"/>
      <dgm:spPr/>
      <dgm:t>
        <a:bodyPr/>
        <a:lstStyle/>
        <a:p>
          <a:endParaRPr lang="es-CL"/>
        </a:p>
      </dgm:t>
    </dgm:pt>
    <dgm:pt modelId="{27D86845-10AD-430E-A0CB-10A8A58FB63F}">
      <dgm:prSet/>
      <dgm:spPr/>
      <dgm:t>
        <a:bodyPr/>
        <a:lstStyle/>
        <a:p>
          <a:pPr rtl="0"/>
          <a:r>
            <a:rPr lang="es-CL"/>
            <a:t>Abordar el marco legal en que se desenvuelven las relaciones colectivas en el trabajo, esto es, problemas relativos a la negociación colectiva, organización sindical y la huelga</a:t>
          </a:r>
        </a:p>
      </dgm:t>
    </dgm:pt>
    <dgm:pt modelId="{6F0889D5-8611-481B-BF9C-334DBF7E4A00}" type="parTrans" cxnId="{FF4DADCB-776D-45B1-9E5D-058DCF2D9475}">
      <dgm:prSet/>
      <dgm:spPr/>
      <dgm:t>
        <a:bodyPr/>
        <a:lstStyle/>
        <a:p>
          <a:endParaRPr lang="es-CL"/>
        </a:p>
      </dgm:t>
    </dgm:pt>
    <dgm:pt modelId="{C5932B52-C35D-4750-A934-BF4F3C4BB818}" type="sibTrans" cxnId="{FF4DADCB-776D-45B1-9E5D-058DCF2D9475}">
      <dgm:prSet/>
      <dgm:spPr/>
      <dgm:t>
        <a:bodyPr/>
        <a:lstStyle/>
        <a:p>
          <a:endParaRPr lang="es-CL"/>
        </a:p>
      </dgm:t>
    </dgm:pt>
    <dgm:pt modelId="{01C4954F-0D38-4DD2-BF0D-F3446560B0E4}" type="pres">
      <dgm:prSet presAssocID="{A2B583DB-8F9A-444D-9CE3-F9E7524621F2}" presName="Name0" presStyleCnt="0">
        <dgm:presLayoutVars>
          <dgm:dir/>
          <dgm:resizeHandles val="exact"/>
        </dgm:presLayoutVars>
      </dgm:prSet>
      <dgm:spPr/>
    </dgm:pt>
    <dgm:pt modelId="{E2D6C937-4CD8-4A51-B450-3834FF998DE7}" type="pres">
      <dgm:prSet presAssocID="{A2B583DB-8F9A-444D-9CE3-F9E7524621F2}" presName="fgShape" presStyleLbl="fgShp" presStyleIdx="0" presStyleCnt="1"/>
      <dgm:spPr/>
    </dgm:pt>
    <dgm:pt modelId="{9481C636-A1DB-4233-B91D-9F9FBA076886}" type="pres">
      <dgm:prSet presAssocID="{A2B583DB-8F9A-444D-9CE3-F9E7524621F2}" presName="linComp" presStyleCnt="0"/>
      <dgm:spPr/>
    </dgm:pt>
    <dgm:pt modelId="{1FF9262E-9902-4684-8F71-C2B4AACD9B3B}" type="pres">
      <dgm:prSet presAssocID="{27D86845-10AD-430E-A0CB-10A8A58FB63F}" presName="compNode" presStyleCnt="0"/>
      <dgm:spPr/>
    </dgm:pt>
    <dgm:pt modelId="{9F15190B-A178-49F2-A7F8-3BD53A8BDA9B}" type="pres">
      <dgm:prSet presAssocID="{27D86845-10AD-430E-A0CB-10A8A58FB63F}" presName="bkgdShape" presStyleLbl="node1" presStyleIdx="0" presStyleCnt="1"/>
      <dgm:spPr/>
    </dgm:pt>
    <dgm:pt modelId="{3BA088BC-F379-403C-B267-520492767EB4}" type="pres">
      <dgm:prSet presAssocID="{27D86845-10AD-430E-A0CB-10A8A58FB63F}" presName="nodeTx" presStyleLbl="node1" presStyleIdx="0" presStyleCnt="1">
        <dgm:presLayoutVars>
          <dgm:bulletEnabled val="1"/>
        </dgm:presLayoutVars>
      </dgm:prSet>
      <dgm:spPr/>
    </dgm:pt>
    <dgm:pt modelId="{9A13F6D2-EE9B-4981-9EBF-0E5F060736A1}" type="pres">
      <dgm:prSet presAssocID="{27D86845-10AD-430E-A0CB-10A8A58FB63F}" presName="invisiNode" presStyleLbl="node1" presStyleIdx="0" presStyleCnt="1"/>
      <dgm:spPr/>
    </dgm:pt>
    <dgm:pt modelId="{527F6F9A-EB43-43ED-966E-3C531C09AE8A}" type="pres">
      <dgm:prSet presAssocID="{27D86845-10AD-430E-A0CB-10A8A58FB63F}"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pt>
  </dgm:ptLst>
  <dgm:cxnLst>
    <dgm:cxn modelId="{FD819A07-586C-4B3F-8EA3-D092D40AB2F9}" type="presOf" srcId="{A2B583DB-8F9A-444D-9CE3-F9E7524621F2}" destId="{01C4954F-0D38-4DD2-BF0D-F3446560B0E4}" srcOrd="0" destOrd="0" presId="urn:microsoft.com/office/officeart/2005/8/layout/hList7"/>
    <dgm:cxn modelId="{FF4DADCB-776D-45B1-9E5D-058DCF2D9475}" srcId="{A2B583DB-8F9A-444D-9CE3-F9E7524621F2}" destId="{27D86845-10AD-430E-A0CB-10A8A58FB63F}" srcOrd="0" destOrd="0" parTransId="{6F0889D5-8611-481B-BF9C-334DBF7E4A00}" sibTransId="{C5932B52-C35D-4750-A934-BF4F3C4BB818}"/>
    <dgm:cxn modelId="{C7A434D0-45D6-426D-B8AF-7658A77A493B}" type="presOf" srcId="{27D86845-10AD-430E-A0CB-10A8A58FB63F}" destId="{9F15190B-A178-49F2-A7F8-3BD53A8BDA9B}" srcOrd="0" destOrd="0" presId="urn:microsoft.com/office/officeart/2005/8/layout/hList7"/>
    <dgm:cxn modelId="{E9E7D5FE-1A32-45C8-B28D-C832B9FBA194}" type="presOf" srcId="{27D86845-10AD-430E-A0CB-10A8A58FB63F}" destId="{3BA088BC-F379-403C-B267-520492767EB4}" srcOrd="1" destOrd="0" presId="urn:microsoft.com/office/officeart/2005/8/layout/hList7"/>
    <dgm:cxn modelId="{B98FBA9A-E327-434B-A283-F32F69058C6C}" type="presParOf" srcId="{01C4954F-0D38-4DD2-BF0D-F3446560B0E4}" destId="{E2D6C937-4CD8-4A51-B450-3834FF998DE7}" srcOrd="0" destOrd="0" presId="urn:microsoft.com/office/officeart/2005/8/layout/hList7"/>
    <dgm:cxn modelId="{0D6250C4-0564-48A8-B80C-9916721028BF}" type="presParOf" srcId="{01C4954F-0D38-4DD2-BF0D-F3446560B0E4}" destId="{9481C636-A1DB-4233-B91D-9F9FBA076886}" srcOrd="1" destOrd="0" presId="urn:microsoft.com/office/officeart/2005/8/layout/hList7"/>
    <dgm:cxn modelId="{585F3C0B-2183-41E9-96CD-60D6454193C6}" type="presParOf" srcId="{9481C636-A1DB-4233-B91D-9F9FBA076886}" destId="{1FF9262E-9902-4684-8F71-C2B4AACD9B3B}" srcOrd="0" destOrd="0" presId="urn:microsoft.com/office/officeart/2005/8/layout/hList7"/>
    <dgm:cxn modelId="{26B6018D-6879-4FDE-94D8-9EACCA826D65}" type="presParOf" srcId="{1FF9262E-9902-4684-8F71-C2B4AACD9B3B}" destId="{9F15190B-A178-49F2-A7F8-3BD53A8BDA9B}" srcOrd="0" destOrd="0" presId="urn:microsoft.com/office/officeart/2005/8/layout/hList7"/>
    <dgm:cxn modelId="{B87EC646-4191-4A32-A978-7213FD1C53BE}" type="presParOf" srcId="{1FF9262E-9902-4684-8F71-C2B4AACD9B3B}" destId="{3BA088BC-F379-403C-B267-520492767EB4}" srcOrd="1" destOrd="0" presId="urn:microsoft.com/office/officeart/2005/8/layout/hList7"/>
    <dgm:cxn modelId="{2CA5A166-9E98-4855-80E9-020B5E0502C5}" type="presParOf" srcId="{1FF9262E-9902-4684-8F71-C2B4AACD9B3B}" destId="{9A13F6D2-EE9B-4981-9EBF-0E5F060736A1}" srcOrd="2" destOrd="0" presId="urn:microsoft.com/office/officeart/2005/8/layout/hList7"/>
    <dgm:cxn modelId="{38BCA3BB-0F0B-4998-B3CE-1DFBF22F4D21}" type="presParOf" srcId="{1FF9262E-9902-4684-8F71-C2B4AACD9B3B}" destId="{527F6F9A-EB43-43ED-966E-3C531C09AE8A}"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8E17A6-AACC-45CD-BF84-04A143F73C5F}"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s-CL"/>
        </a:p>
      </dgm:t>
    </dgm:pt>
    <dgm:pt modelId="{B5DF5E71-F95B-4750-AE5E-F8D543069282}">
      <dgm:prSet custT="1"/>
      <dgm:spPr/>
      <dgm:t>
        <a:bodyPr/>
        <a:lstStyle/>
        <a:p>
          <a:pPr rtl="0"/>
          <a:r>
            <a:rPr lang="es-ES" sz="4800" dirty="0"/>
            <a:t>Fuero Laboral. </a:t>
          </a:r>
          <a:endParaRPr lang="es-CL" sz="4800" dirty="0"/>
        </a:p>
      </dgm:t>
    </dgm:pt>
    <dgm:pt modelId="{14B4E9ED-9842-4D48-BD40-8DBE7E12C166}" type="parTrans" cxnId="{F207A60A-DA90-4AA1-A35D-D8F733200458}">
      <dgm:prSet/>
      <dgm:spPr/>
      <dgm:t>
        <a:bodyPr/>
        <a:lstStyle/>
        <a:p>
          <a:endParaRPr lang="es-CL"/>
        </a:p>
      </dgm:t>
    </dgm:pt>
    <dgm:pt modelId="{4394E340-7116-4750-8A0A-BC9041A4BC4B}" type="sibTrans" cxnId="{F207A60A-DA90-4AA1-A35D-D8F733200458}">
      <dgm:prSet/>
      <dgm:spPr/>
      <dgm:t>
        <a:bodyPr/>
        <a:lstStyle/>
        <a:p>
          <a:endParaRPr lang="es-CL"/>
        </a:p>
      </dgm:t>
    </dgm:pt>
    <dgm:pt modelId="{B5689831-E181-44DE-B907-ABA1ABF31C9B}">
      <dgm:prSet custT="1"/>
      <dgm:spPr/>
      <dgm:t>
        <a:bodyPr/>
        <a:lstStyle/>
        <a:p>
          <a:pPr rtl="0"/>
          <a:r>
            <a:rPr lang="es-ES" sz="3600" dirty="0"/>
            <a:t>Horas de Trabajo Sindical</a:t>
          </a:r>
          <a:endParaRPr lang="es-CL" sz="3600" dirty="0"/>
        </a:p>
      </dgm:t>
    </dgm:pt>
    <dgm:pt modelId="{DA1EBEB6-B257-46D6-BCEF-1BE9A186FAB4}" type="parTrans" cxnId="{66DE0B01-D458-483F-BD56-C1BE4C49ABCB}">
      <dgm:prSet/>
      <dgm:spPr/>
      <dgm:t>
        <a:bodyPr/>
        <a:lstStyle/>
        <a:p>
          <a:endParaRPr lang="es-CL"/>
        </a:p>
      </dgm:t>
    </dgm:pt>
    <dgm:pt modelId="{FFD19C4F-E975-4BF5-A993-8B368AA9D044}" type="sibTrans" cxnId="{66DE0B01-D458-483F-BD56-C1BE4C49ABCB}">
      <dgm:prSet/>
      <dgm:spPr/>
      <dgm:t>
        <a:bodyPr/>
        <a:lstStyle/>
        <a:p>
          <a:endParaRPr lang="es-CL"/>
        </a:p>
      </dgm:t>
    </dgm:pt>
    <dgm:pt modelId="{760D8AD9-1970-45B6-B846-D8538665C47A}" type="pres">
      <dgm:prSet presAssocID="{4B8E17A6-AACC-45CD-BF84-04A143F73C5F}" presName="linearFlow" presStyleCnt="0">
        <dgm:presLayoutVars>
          <dgm:dir/>
          <dgm:resizeHandles val="exact"/>
        </dgm:presLayoutVars>
      </dgm:prSet>
      <dgm:spPr/>
    </dgm:pt>
    <dgm:pt modelId="{DA1ED4BD-BD16-40D7-B122-C6330B36D342}" type="pres">
      <dgm:prSet presAssocID="{B5DF5E71-F95B-4750-AE5E-F8D543069282}" presName="composite" presStyleCnt="0"/>
      <dgm:spPr/>
    </dgm:pt>
    <dgm:pt modelId="{64F26205-69E4-41D8-BD59-8A193E4206D6}" type="pres">
      <dgm:prSet presAssocID="{B5DF5E71-F95B-4750-AE5E-F8D543069282}"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9C1754E-714F-43E5-82B0-F8934C35C4A1}" type="pres">
      <dgm:prSet presAssocID="{B5DF5E71-F95B-4750-AE5E-F8D543069282}" presName="txShp" presStyleLbl="node1" presStyleIdx="0" presStyleCnt="2">
        <dgm:presLayoutVars>
          <dgm:bulletEnabled val="1"/>
        </dgm:presLayoutVars>
      </dgm:prSet>
      <dgm:spPr/>
    </dgm:pt>
    <dgm:pt modelId="{80EE8178-A113-412F-BA8A-2C077FFFD18D}" type="pres">
      <dgm:prSet presAssocID="{4394E340-7116-4750-8A0A-BC9041A4BC4B}" presName="spacing" presStyleCnt="0"/>
      <dgm:spPr/>
    </dgm:pt>
    <dgm:pt modelId="{6FE5D852-B5BB-4930-8A52-EEE109C3AD8C}" type="pres">
      <dgm:prSet presAssocID="{B5689831-E181-44DE-B907-ABA1ABF31C9B}" presName="composite" presStyleCnt="0"/>
      <dgm:spPr/>
    </dgm:pt>
    <dgm:pt modelId="{A4FFA12E-285B-4A28-910A-C60569B130A2}" type="pres">
      <dgm:prSet presAssocID="{B5689831-E181-44DE-B907-ABA1ABF31C9B}" presName="imgShp" presStyleLbl="fgImgPlace1" presStyleIdx="1" presStyleCnt="2" custLinFactNeighborX="-4144" custLinFactNeighborY="-592"/>
      <dgm:spPr>
        <a:blipFill>
          <a:blip xmlns:r="http://schemas.openxmlformats.org/officeDocument/2006/relationships" r:embed="rId2">
            <a:extLst>
              <a:ext uri="{28A0092B-C50C-407E-A947-70E740481C1C}">
                <a14:useLocalDpi xmlns:a14="http://schemas.microsoft.com/office/drawing/2010/main" val="0"/>
              </a:ext>
            </a:extLst>
          </a:blip>
          <a:srcRect/>
          <a:stretch>
            <a:fillRect l="-35000" r="-35000"/>
          </a:stretch>
        </a:blipFill>
      </dgm:spPr>
    </dgm:pt>
    <dgm:pt modelId="{E88EECB3-7806-446A-91CA-B00129D014CD}" type="pres">
      <dgm:prSet presAssocID="{B5689831-E181-44DE-B907-ABA1ABF31C9B}" presName="txShp" presStyleLbl="node1" presStyleIdx="1" presStyleCnt="2">
        <dgm:presLayoutVars>
          <dgm:bulletEnabled val="1"/>
        </dgm:presLayoutVars>
      </dgm:prSet>
      <dgm:spPr/>
    </dgm:pt>
  </dgm:ptLst>
  <dgm:cxnLst>
    <dgm:cxn modelId="{66DE0B01-D458-483F-BD56-C1BE4C49ABCB}" srcId="{4B8E17A6-AACC-45CD-BF84-04A143F73C5F}" destId="{B5689831-E181-44DE-B907-ABA1ABF31C9B}" srcOrd="1" destOrd="0" parTransId="{DA1EBEB6-B257-46D6-BCEF-1BE9A186FAB4}" sibTransId="{FFD19C4F-E975-4BF5-A993-8B368AA9D044}"/>
    <dgm:cxn modelId="{7C740F08-90B3-4F7C-A0E0-D5BDA9D1F42A}" type="presOf" srcId="{B5DF5E71-F95B-4750-AE5E-F8D543069282}" destId="{59C1754E-714F-43E5-82B0-F8934C35C4A1}" srcOrd="0" destOrd="0" presId="urn:microsoft.com/office/officeart/2005/8/layout/vList3"/>
    <dgm:cxn modelId="{F207A60A-DA90-4AA1-A35D-D8F733200458}" srcId="{4B8E17A6-AACC-45CD-BF84-04A143F73C5F}" destId="{B5DF5E71-F95B-4750-AE5E-F8D543069282}" srcOrd="0" destOrd="0" parTransId="{14B4E9ED-9842-4D48-BD40-8DBE7E12C166}" sibTransId="{4394E340-7116-4750-8A0A-BC9041A4BC4B}"/>
    <dgm:cxn modelId="{7488418C-3214-4183-8656-66239D7E5B51}" type="presOf" srcId="{4B8E17A6-AACC-45CD-BF84-04A143F73C5F}" destId="{760D8AD9-1970-45B6-B846-D8538665C47A}" srcOrd="0" destOrd="0" presId="urn:microsoft.com/office/officeart/2005/8/layout/vList3"/>
    <dgm:cxn modelId="{D5B0FCAA-91B5-43A1-B8F3-E3250F9BB4DE}" type="presOf" srcId="{B5689831-E181-44DE-B907-ABA1ABF31C9B}" destId="{E88EECB3-7806-446A-91CA-B00129D014CD}" srcOrd="0" destOrd="0" presId="urn:microsoft.com/office/officeart/2005/8/layout/vList3"/>
    <dgm:cxn modelId="{382FE5F1-338D-4CD1-8A1C-DA233C74334E}" type="presParOf" srcId="{760D8AD9-1970-45B6-B846-D8538665C47A}" destId="{DA1ED4BD-BD16-40D7-B122-C6330B36D342}" srcOrd="0" destOrd="0" presId="urn:microsoft.com/office/officeart/2005/8/layout/vList3"/>
    <dgm:cxn modelId="{22D2998A-A63F-438C-AD9D-4255E409425A}" type="presParOf" srcId="{DA1ED4BD-BD16-40D7-B122-C6330B36D342}" destId="{64F26205-69E4-41D8-BD59-8A193E4206D6}" srcOrd="0" destOrd="0" presId="urn:microsoft.com/office/officeart/2005/8/layout/vList3"/>
    <dgm:cxn modelId="{68985E31-73BD-411F-B512-4B92703E1128}" type="presParOf" srcId="{DA1ED4BD-BD16-40D7-B122-C6330B36D342}" destId="{59C1754E-714F-43E5-82B0-F8934C35C4A1}" srcOrd="1" destOrd="0" presId="urn:microsoft.com/office/officeart/2005/8/layout/vList3"/>
    <dgm:cxn modelId="{FCA2ED09-D1A1-4185-8B24-650CAADEA40A}" type="presParOf" srcId="{760D8AD9-1970-45B6-B846-D8538665C47A}" destId="{80EE8178-A113-412F-BA8A-2C077FFFD18D}" srcOrd="1" destOrd="0" presId="urn:microsoft.com/office/officeart/2005/8/layout/vList3"/>
    <dgm:cxn modelId="{E8595037-533E-40D0-B283-F2DCB16C32EA}" type="presParOf" srcId="{760D8AD9-1970-45B6-B846-D8538665C47A}" destId="{6FE5D852-B5BB-4930-8A52-EEE109C3AD8C}" srcOrd="2" destOrd="0" presId="urn:microsoft.com/office/officeart/2005/8/layout/vList3"/>
    <dgm:cxn modelId="{29F22E7A-8AC2-4D5C-91F8-67D0D4EA8E00}" type="presParOf" srcId="{6FE5D852-B5BB-4930-8A52-EEE109C3AD8C}" destId="{A4FFA12E-285B-4A28-910A-C60569B130A2}" srcOrd="0" destOrd="0" presId="urn:microsoft.com/office/officeart/2005/8/layout/vList3"/>
    <dgm:cxn modelId="{8279FCE2-110C-43EF-9F9E-29C884AA3C13}" type="presParOf" srcId="{6FE5D852-B5BB-4930-8A52-EEE109C3AD8C}" destId="{E88EECB3-7806-446A-91CA-B00129D014C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E172D3-8A8B-4F04-927D-6E800CBD6E0A}"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s-CL"/>
        </a:p>
      </dgm:t>
    </dgm:pt>
    <dgm:pt modelId="{07B8E9D3-35F6-40D1-BA0D-BA9B5A67DCAA}">
      <dgm:prSet/>
      <dgm:spPr/>
      <dgm:t>
        <a:bodyPr/>
        <a:lstStyle/>
        <a:p>
          <a:pPr rtl="0"/>
          <a:r>
            <a:rPr lang="es-ES" dirty="0"/>
            <a:t>Directores y delegados sindicales: Desde su elección hasta seis meses después de haber cesado el cargo.</a:t>
          </a:r>
          <a:endParaRPr lang="es-CL" dirty="0"/>
        </a:p>
      </dgm:t>
    </dgm:pt>
    <dgm:pt modelId="{2DAF5F18-7100-45E1-AB98-ADC4CE62FCB6}" type="parTrans" cxnId="{D12DEC46-EC0E-47A6-BB99-2A84571EAD43}">
      <dgm:prSet/>
      <dgm:spPr/>
      <dgm:t>
        <a:bodyPr/>
        <a:lstStyle/>
        <a:p>
          <a:endParaRPr lang="es-CL"/>
        </a:p>
      </dgm:t>
    </dgm:pt>
    <dgm:pt modelId="{CF33EEA2-B498-4612-9951-044D6C548B7B}" type="sibTrans" cxnId="{D12DEC46-EC0E-47A6-BB99-2A84571EAD43}">
      <dgm:prSet/>
      <dgm:spPr/>
      <dgm:t>
        <a:bodyPr/>
        <a:lstStyle/>
        <a:p>
          <a:endParaRPr lang="es-CL"/>
        </a:p>
      </dgm:t>
    </dgm:pt>
    <dgm:pt modelId="{6DF64BF5-42F2-44D2-896C-42743F303592}">
      <dgm:prSet/>
      <dgm:spPr/>
      <dgm:t>
        <a:bodyPr/>
        <a:lstStyle/>
        <a:p>
          <a:pPr rtl="0"/>
          <a:r>
            <a:rPr lang="es-ES" dirty="0"/>
            <a:t>Candidaturas sindicales:</a:t>
          </a:r>
          <a:endParaRPr lang="es-CL" dirty="0"/>
        </a:p>
      </dgm:t>
    </dgm:pt>
    <dgm:pt modelId="{7ACB5E07-DE09-41E9-81F7-7DEE914F3F6C}" type="parTrans" cxnId="{0A1602F9-83B4-4388-8158-E9A0F1777072}">
      <dgm:prSet/>
      <dgm:spPr/>
      <dgm:t>
        <a:bodyPr/>
        <a:lstStyle/>
        <a:p>
          <a:endParaRPr lang="es-CL"/>
        </a:p>
      </dgm:t>
    </dgm:pt>
    <dgm:pt modelId="{74611D1E-B33D-4D6F-84EC-85BB16CD4A79}" type="sibTrans" cxnId="{0A1602F9-83B4-4388-8158-E9A0F1777072}">
      <dgm:prSet/>
      <dgm:spPr/>
      <dgm:t>
        <a:bodyPr/>
        <a:lstStyle/>
        <a:p>
          <a:endParaRPr lang="es-CL"/>
        </a:p>
      </dgm:t>
    </dgm:pt>
    <dgm:pt modelId="{3BE3D582-EF61-4234-AC48-E9B8C5783AE1}">
      <dgm:prSet/>
      <dgm:spPr/>
      <dgm:t>
        <a:bodyPr/>
        <a:lstStyle/>
        <a:p>
          <a:r>
            <a:rPr lang="es-ES" dirty="0"/>
            <a:t>¿Cuántos trabajadores tienen fuero?</a:t>
          </a:r>
          <a:endParaRPr lang="es-CL" dirty="0"/>
        </a:p>
      </dgm:t>
    </dgm:pt>
    <dgm:pt modelId="{73EAD0E6-0C18-4DA2-8656-00776841B711}" type="parTrans" cxnId="{4B1A9241-8DAA-4365-8451-7F4E71693B96}">
      <dgm:prSet/>
      <dgm:spPr/>
      <dgm:t>
        <a:bodyPr/>
        <a:lstStyle/>
        <a:p>
          <a:endParaRPr lang="es-CL"/>
        </a:p>
      </dgm:t>
    </dgm:pt>
    <dgm:pt modelId="{C7553513-B6BE-418E-ABE1-7BE774D8ECBA}" type="sibTrans" cxnId="{4B1A9241-8DAA-4365-8451-7F4E71693B96}">
      <dgm:prSet/>
      <dgm:spPr/>
      <dgm:t>
        <a:bodyPr/>
        <a:lstStyle/>
        <a:p>
          <a:endParaRPr lang="es-CL"/>
        </a:p>
      </dgm:t>
    </dgm:pt>
    <dgm:pt modelId="{A6BC1DA3-F641-49D7-B08B-C2005FC9078F}">
      <dgm:prSet/>
      <dgm:spPr/>
      <dgm:t>
        <a:bodyPr/>
        <a:lstStyle/>
        <a:p>
          <a:pPr rtl="0"/>
          <a:r>
            <a:rPr lang="es-ES"/>
            <a:t>Desde </a:t>
          </a:r>
          <a:r>
            <a:rPr lang="es-CL"/>
            <a:t>que el directorio en ejercicio comunique por escrito al empleador o empleadores y a la Inspección del Trabajo que corresponda, la fecha en que deba realizarse la elección respectiva y hasta ésta última.  La comunicación deberá practicarse con una anticipación no superior a quince días al día de la elección.</a:t>
          </a:r>
          <a:endParaRPr lang="es-CL" dirty="0"/>
        </a:p>
      </dgm:t>
    </dgm:pt>
    <dgm:pt modelId="{CD951600-B2ED-47DA-81E8-49067452AEA1}" type="parTrans" cxnId="{F7E7C20D-FF5C-4984-8830-19421F83B0E6}">
      <dgm:prSet/>
      <dgm:spPr/>
      <dgm:t>
        <a:bodyPr/>
        <a:lstStyle/>
        <a:p>
          <a:endParaRPr lang="es-CL"/>
        </a:p>
      </dgm:t>
    </dgm:pt>
    <dgm:pt modelId="{C6A2E1EA-92C6-42D1-BE68-9E2E30F6B84C}" type="sibTrans" cxnId="{F7E7C20D-FF5C-4984-8830-19421F83B0E6}">
      <dgm:prSet/>
      <dgm:spPr/>
      <dgm:t>
        <a:bodyPr/>
        <a:lstStyle/>
        <a:p>
          <a:endParaRPr lang="es-CL"/>
        </a:p>
      </dgm:t>
    </dgm:pt>
    <dgm:pt modelId="{70CC6349-F3FE-40B1-9AA3-59A74F0EB824}" type="pres">
      <dgm:prSet presAssocID="{3FE172D3-8A8B-4F04-927D-6E800CBD6E0A}" presName="diagram" presStyleCnt="0">
        <dgm:presLayoutVars>
          <dgm:chPref val="1"/>
          <dgm:dir/>
          <dgm:animOne val="branch"/>
          <dgm:animLvl val="lvl"/>
          <dgm:resizeHandles/>
        </dgm:presLayoutVars>
      </dgm:prSet>
      <dgm:spPr/>
    </dgm:pt>
    <dgm:pt modelId="{4EE5E5A5-A575-47E8-8FEA-E790BD084FDD}" type="pres">
      <dgm:prSet presAssocID="{07B8E9D3-35F6-40D1-BA0D-BA9B5A67DCAA}" presName="root" presStyleCnt="0"/>
      <dgm:spPr/>
    </dgm:pt>
    <dgm:pt modelId="{4700A0F4-25EA-4686-9B33-D7F61C9FC304}" type="pres">
      <dgm:prSet presAssocID="{07B8E9D3-35F6-40D1-BA0D-BA9B5A67DCAA}" presName="rootComposite" presStyleCnt="0"/>
      <dgm:spPr/>
    </dgm:pt>
    <dgm:pt modelId="{C38C01C7-C6E0-455E-B456-C3E6CD2568FD}" type="pres">
      <dgm:prSet presAssocID="{07B8E9D3-35F6-40D1-BA0D-BA9B5A67DCAA}" presName="rootText" presStyleLbl="node1" presStyleIdx="0" presStyleCnt="2"/>
      <dgm:spPr/>
    </dgm:pt>
    <dgm:pt modelId="{98696044-4025-4556-9CAF-C95B315B0040}" type="pres">
      <dgm:prSet presAssocID="{07B8E9D3-35F6-40D1-BA0D-BA9B5A67DCAA}" presName="rootConnector" presStyleLbl="node1" presStyleIdx="0" presStyleCnt="2"/>
      <dgm:spPr/>
    </dgm:pt>
    <dgm:pt modelId="{67EC81E2-2206-4C87-8DED-DA24BA3750A2}" type="pres">
      <dgm:prSet presAssocID="{07B8E9D3-35F6-40D1-BA0D-BA9B5A67DCAA}" presName="childShape" presStyleCnt="0"/>
      <dgm:spPr/>
    </dgm:pt>
    <dgm:pt modelId="{7FA14D80-27BB-445F-BE0E-5C06F5BE3B93}" type="pres">
      <dgm:prSet presAssocID="{73EAD0E6-0C18-4DA2-8656-00776841B711}" presName="Name13" presStyleLbl="parChTrans1D2" presStyleIdx="0" presStyleCnt="2"/>
      <dgm:spPr/>
    </dgm:pt>
    <dgm:pt modelId="{A9DB23E4-239B-4B08-B8A6-B450450F8604}" type="pres">
      <dgm:prSet presAssocID="{3BE3D582-EF61-4234-AC48-E9B8C5783AE1}" presName="childText" presStyleLbl="bgAcc1" presStyleIdx="0" presStyleCnt="2">
        <dgm:presLayoutVars>
          <dgm:bulletEnabled val="1"/>
        </dgm:presLayoutVars>
      </dgm:prSet>
      <dgm:spPr/>
    </dgm:pt>
    <dgm:pt modelId="{38F6C6F8-9C7A-4FFD-9DAE-287227ED9221}" type="pres">
      <dgm:prSet presAssocID="{6DF64BF5-42F2-44D2-896C-42743F303592}" presName="root" presStyleCnt="0"/>
      <dgm:spPr/>
    </dgm:pt>
    <dgm:pt modelId="{196C5AA1-2B79-4EEB-87F8-72C41E244A32}" type="pres">
      <dgm:prSet presAssocID="{6DF64BF5-42F2-44D2-896C-42743F303592}" presName="rootComposite" presStyleCnt="0"/>
      <dgm:spPr/>
    </dgm:pt>
    <dgm:pt modelId="{AC6E512D-2F18-4F18-A0F5-371736388025}" type="pres">
      <dgm:prSet presAssocID="{6DF64BF5-42F2-44D2-896C-42743F303592}" presName="rootText" presStyleLbl="node1" presStyleIdx="1" presStyleCnt="2"/>
      <dgm:spPr/>
    </dgm:pt>
    <dgm:pt modelId="{A8A6CA50-6926-400E-A2DF-5A3DF54BBEA3}" type="pres">
      <dgm:prSet presAssocID="{6DF64BF5-42F2-44D2-896C-42743F303592}" presName="rootConnector" presStyleLbl="node1" presStyleIdx="1" presStyleCnt="2"/>
      <dgm:spPr/>
    </dgm:pt>
    <dgm:pt modelId="{0926CD21-1E6B-4DAA-9F3F-AF77E7AAA521}" type="pres">
      <dgm:prSet presAssocID="{6DF64BF5-42F2-44D2-896C-42743F303592}" presName="childShape" presStyleCnt="0"/>
      <dgm:spPr/>
    </dgm:pt>
    <dgm:pt modelId="{FB3EBFB3-10D4-4A4B-B370-68A9F6A69E3D}" type="pres">
      <dgm:prSet presAssocID="{CD951600-B2ED-47DA-81E8-49067452AEA1}" presName="Name13" presStyleLbl="parChTrans1D2" presStyleIdx="1" presStyleCnt="2"/>
      <dgm:spPr/>
    </dgm:pt>
    <dgm:pt modelId="{4FF6C955-8549-46F9-94AD-A3FE8B70CBA0}" type="pres">
      <dgm:prSet presAssocID="{A6BC1DA3-F641-49D7-B08B-C2005FC9078F}" presName="childText" presStyleLbl="bgAcc1" presStyleIdx="1" presStyleCnt="2">
        <dgm:presLayoutVars>
          <dgm:bulletEnabled val="1"/>
        </dgm:presLayoutVars>
      </dgm:prSet>
      <dgm:spPr/>
    </dgm:pt>
  </dgm:ptLst>
  <dgm:cxnLst>
    <dgm:cxn modelId="{F7E7C20D-FF5C-4984-8830-19421F83B0E6}" srcId="{6DF64BF5-42F2-44D2-896C-42743F303592}" destId="{A6BC1DA3-F641-49D7-B08B-C2005FC9078F}" srcOrd="0" destOrd="0" parTransId="{CD951600-B2ED-47DA-81E8-49067452AEA1}" sibTransId="{C6A2E1EA-92C6-42D1-BE68-9E2E30F6B84C}"/>
    <dgm:cxn modelId="{AAD49114-997F-4C2D-8FDB-FE3A3A383B96}" type="presOf" srcId="{A6BC1DA3-F641-49D7-B08B-C2005FC9078F}" destId="{4FF6C955-8549-46F9-94AD-A3FE8B70CBA0}" srcOrd="0" destOrd="0" presId="urn:microsoft.com/office/officeart/2005/8/layout/hierarchy3"/>
    <dgm:cxn modelId="{BB7D2060-04B3-405E-AC08-76FB87EDF0D3}" type="presOf" srcId="{3FE172D3-8A8B-4F04-927D-6E800CBD6E0A}" destId="{70CC6349-F3FE-40B1-9AA3-59A74F0EB824}" srcOrd="0" destOrd="0" presId="urn:microsoft.com/office/officeart/2005/8/layout/hierarchy3"/>
    <dgm:cxn modelId="{4B1A9241-8DAA-4365-8451-7F4E71693B96}" srcId="{07B8E9D3-35F6-40D1-BA0D-BA9B5A67DCAA}" destId="{3BE3D582-EF61-4234-AC48-E9B8C5783AE1}" srcOrd="0" destOrd="0" parTransId="{73EAD0E6-0C18-4DA2-8656-00776841B711}" sibTransId="{C7553513-B6BE-418E-ABE1-7BE774D8ECBA}"/>
    <dgm:cxn modelId="{D12DEC46-EC0E-47A6-BB99-2A84571EAD43}" srcId="{3FE172D3-8A8B-4F04-927D-6E800CBD6E0A}" destId="{07B8E9D3-35F6-40D1-BA0D-BA9B5A67DCAA}" srcOrd="0" destOrd="0" parTransId="{2DAF5F18-7100-45E1-AB98-ADC4CE62FCB6}" sibTransId="{CF33EEA2-B498-4612-9951-044D6C548B7B}"/>
    <dgm:cxn modelId="{57177172-AC74-4CD1-A037-BC29654EAFE2}" type="presOf" srcId="{6DF64BF5-42F2-44D2-896C-42743F303592}" destId="{AC6E512D-2F18-4F18-A0F5-371736388025}" srcOrd="0" destOrd="0" presId="urn:microsoft.com/office/officeart/2005/8/layout/hierarchy3"/>
    <dgm:cxn modelId="{DCF86777-0F8D-4427-BE2A-3BD8CBC36CC6}" type="presOf" srcId="{6DF64BF5-42F2-44D2-896C-42743F303592}" destId="{A8A6CA50-6926-400E-A2DF-5A3DF54BBEA3}" srcOrd="1" destOrd="0" presId="urn:microsoft.com/office/officeart/2005/8/layout/hierarchy3"/>
    <dgm:cxn modelId="{B805647D-C8BE-4D08-9125-52E8CC58FD8C}" type="presOf" srcId="{73EAD0E6-0C18-4DA2-8656-00776841B711}" destId="{7FA14D80-27BB-445F-BE0E-5C06F5BE3B93}" srcOrd="0" destOrd="0" presId="urn:microsoft.com/office/officeart/2005/8/layout/hierarchy3"/>
    <dgm:cxn modelId="{BE0783A0-7C7C-4A34-8572-14F1F64DBFF6}" type="presOf" srcId="{07B8E9D3-35F6-40D1-BA0D-BA9B5A67DCAA}" destId="{C38C01C7-C6E0-455E-B456-C3E6CD2568FD}" srcOrd="0" destOrd="0" presId="urn:microsoft.com/office/officeart/2005/8/layout/hierarchy3"/>
    <dgm:cxn modelId="{176B55AA-B806-4943-BB99-E28EFEDF4CC4}" type="presOf" srcId="{3BE3D582-EF61-4234-AC48-E9B8C5783AE1}" destId="{A9DB23E4-239B-4B08-B8A6-B450450F8604}" srcOrd="0" destOrd="0" presId="urn:microsoft.com/office/officeart/2005/8/layout/hierarchy3"/>
    <dgm:cxn modelId="{59440FC7-0FE3-4B36-854F-4C073F7F15FB}" type="presOf" srcId="{CD951600-B2ED-47DA-81E8-49067452AEA1}" destId="{FB3EBFB3-10D4-4A4B-B370-68A9F6A69E3D}" srcOrd="0" destOrd="0" presId="urn:microsoft.com/office/officeart/2005/8/layout/hierarchy3"/>
    <dgm:cxn modelId="{863831CE-6D67-4C3D-8474-938D64C07377}" type="presOf" srcId="{07B8E9D3-35F6-40D1-BA0D-BA9B5A67DCAA}" destId="{98696044-4025-4556-9CAF-C95B315B0040}" srcOrd="1" destOrd="0" presId="urn:microsoft.com/office/officeart/2005/8/layout/hierarchy3"/>
    <dgm:cxn modelId="{0A1602F9-83B4-4388-8158-E9A0F1777072}" srcId="{3FE172D3-8A8B-4F04-927D-6E800CBD6E0A}" destId="{6DF64BF5-42F2-44D2-896C-42743F303592}" srcOrd="1" destOrd="0" parTransId="{7ACB5E07-DE09-41E9-81F7-7DEE914F3F6C}" sibTransId="{74611D1E-B33D-4D6F-84EC-85BB16CD4A79}"/>
    <dgm:cxn modelId="{BC98FAFF-27B5-4DE6-B2DA-201C63FBA1A8}" type="presParOf" srcId="{70CC6349-F3FE-40B1-9AA3-59A74F0EB824}" destId="{4EE5E5A5-A575-47E8-8FEA-E790BD084FDD}" srcOrd="0" destOrd="0" presId="urn:microsoft.com/office/officeart/2005/8/layout/hierarchy3"/>
    <dgm:cxn modelId="{2081B7A3-43DC-46F1-BBC3-A8F2035ABA3E}" type="presParOf" srcId="{4EE5E5A5-A575-47E8-8FEA-E790BD084FDD}" destId="{4700A0F4-25EA-4686-9B33-D7F61C9FC304}" srcOrd="0" destOrd="0" presId="urn:microsoft.com/office/officeart/2005/8/layout/hierarchy3"/>
    <dgm:cxn modelId="{0A40AF89-B982-49DB-AD1D-3EE03DF4BB05}" type="presParOf" srcId="{4700A0F4-25EA-4686-9B33-D7F61C9FC304}" destId="{C38C01C7-C6E0-455E-B456-C3E6CD2568FD}" srcOrd="0" destOrd="0" presId="urn:microsoft.com/office/officeart/2005/8/layout/hierarchy3"/>
    <dgm:cxn modelId="{43B7514F-4376-4724-9FFB-315B7E79090F}" type="presParOf" srcId="{4700A0F4-25EA-4686-9B33-D7F61C9FC304}" destId="{98696044-4025-4556-9CAF-C95B315B0040}" srcOrd="1" destOrd="0" presId="urn:microsoft.com/office/officeart/2005/8/layout/hierarchy3"/>
    <dgm:cxn modelId="{1EB14AAF-CBD8-44C9-9DFD-1400BE925489}" type="presParOf" srcId="{4EE5E5A5-A575-47E8-8FEA-E790BD084FDD}" destId="{67EC81E2-2206-4C87-8DED-DA24BA3750A2}" srcOrd="1" destOrd="0" presId="urn:microsoft.com/office/officeart/2005/8/layout/hierarchy3"/>
    <dgm:cxn modelId="{5B78CECA-74A4-4F18-A03C-954D747B9840}" type="presParOf" srcId="{67EC81E2-2206-4C87-8DED-DA24BA3750A2}" destId="{7FA14D80-27BB-445F-BE0E-5C06F5BE3B93}" srcOrd="0" destOrd="0" presId="urn:microsoft.com/office/officeart/2005/8/layout/hierarchy3"/>
    <dgm:cxn modelId="{F4961D35-47A6-433B-B1EE-BBAB5DE855C3}" type="presParOf" srcId="{67EC81E2-2206-4C87-8DED-DA24BA3750A2}" destId="{A9DB23E4-239B-4B08-B8A6-B450450F8604}" srcOrd="1" destOrd="0" presId="urn:microsoft.com/office/officeart/2005/8/layout/hierarchy3"/>
    <dgm:cxn modelId="{E1D794BB-96B1-4D8F-BA58-70DE8D81C5E3}" type="presParOf" srcId="{70CC6349-F3FE-40B1-9AA3-59A74F0EB824}" destId="{38F6C6F8-9C7A-4FFD-9DAE-287227ED9221}" srcOrd="1" destOrd="0" presId="urn:microsoft.com/office/officeart/2005/8/layout/hierarchy3"/>
    <dgm:cxn modelId="{E7E69E01-1D24-4C23-A6E2-6D68BA8115F3}" type="presParOf" srcId="{38F6C6F8-9C7A-4FFD-9DAE-287227ED9221}" destId="{196C5AA1-2B79-4EEB-87F8-72C41E244A32}" srcOrd="0" destOrd="0" presId="urn:microsoft.com/office/officeart/2005/8/layout/hierarchy3"/>
    <dgm:cxn modelId="{56D9E23B-0208-4539-BE48-4D8B0D1898FD}" type="presParOf" srcId="{196C5AA1-2B79-4EEB-87F8-72C41E244A32}" destId="{AC6E512D-2F18-4F18-A0F5-371736388025}" srcOrd="0" destOrd="0" presId="urn:microsoft.com/office/officeart/2005/8/layout/hierarchy3"/>
    <dgm:cxn modelId="{6A747F20-3A3C-46C7-89B4-E0D375BD5713}" type="presParOf" srcId="{196C5AA1-2B79-4EEB-87F8-72C41E244A32}" destId="{A8A6CA50-6926-400E-A2DF-5A3DF54BBEA3}" srcOrd="1" destOrd="0" presId="urn:microsoft.com/office/officeart/2005/8/layout/hierarchy3"/>
    <dgm:cxn modelId="{C76A5B88-F7A7-4F89-BA72-5BD6A93D40B6}" type="presParOf" srcId="{38F6C6F8-9C7A-4FFD-9DAE-287227ED9221}" destId="{0926CD21-1E6B-4DAA-9F3F-AF77E7AAA521}" srcOrd="1" destOrd="0" presId="urn:microsoft.com/office/officeart/2005/8/layout/hierarchy3"/>
    <dgm:cxn modelId="{466F8217-061C-47F0-967D-4A95571BCA43}" type="presParOf" srcId="{0926CD21-1E6B-4DAA-9F3F-AF77E7AAA521}" destId="{FB3EBFB3-10D4-4A4B-B370-68A9F6A69E3D}" srcOrd="0" destOrd="0" presId="urn:microsoft.com/office/officeart/2005/8/layout/hierarchy3"/>
    <dgm:cxn modelId="{A0164A7C-07C9-40FA-AD59-0101028D5F40}" type="presParOf" srcId="{0926CD21-1E6B-4DAA-9F3F-AF77E7AAA521}" destId="{4FF6C955-8549-46F9-94AD-A3FE8B70CBA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7F01FF4-39BD-41F2-AD4B-9D6BC2B9F39D}"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s-CL"/>
        </a:p>
      </dgm:t>
    </dgm:pt>
    <dgm:pt modelId="{D7DC692B-47BB-4EEB-B0E9-8BD980016B81}">
      <dgm:prSet/>
      <dgm:spPr/>
      <dgm:t>
        <a:bodyPr/>
        <a:lstStyle/>
        <a:p>
          <a:pPr rtl="0"/>
          <a:r>
            <a:rPr lang="es-ES"/>
            <a:t>Directores sindicales: </a:t>
          </a:r>
          <a:endParaRPr lang="es-CL"/>
        </a:p>
      </dgm:t>
    </dgm:pt>
    <dgm:pt modelId="{8C42D05A-B4DD-47B5-AE06-E60221E1C21F}" type="parTrans" cxnId="{681C6FC3-B8B3-4185-B4A2-C3BE31464C3F}">
      <dgm:prSet/>
      <dgm:spPr/>
      <dgm:t>
        <a:bodyPr/>
        <a:lstStyle/>
        <a:p>
          <a:endParaRPr lang="es-CL"/>
        </a:p>
      </dgm:t>
    </dgm:pt>
    <dgm:pt modelId="{C7429DE9-0C84-4974-A533-E608C392FD67}" type="sibTrans" cxnId="{681C6FC3-B8B3-4185-B4A2-C3BE31464C3F}">
      <dgm:prSet/>
      <dgm:spPr/>
      <dgm:t>
        <a:bodyPr/>
        <a:lstStyle/>
        <a:p>
          <a:endParaRPr lang="es-CL"/>
        </a:p>
      </dgm:t>
    </dgm:pt>
    <dgm:pt modelId="{B2224F3E-E326-481B-9C20-C142955499E8}">
      <dgm:prSet/>
      <dgm:spPr/>
      <dgm:t>
        <a:bodyPr/>
        <a:lstStyle/>
        <a:p>
          <a:pPr rtl="0"/>
          <a:r>
            <a:rPr lang="es-ES"/>
            <a:t>Delegados sindicales (Sindicato Interempresa).</a:t>
          </a:r>
          <a:endParaRPr lang="es-CL"/>
        </a:p>
      </dgm:t>
    </dgm:pt>
    <dgm:pt modelId="{5E2D6470-1046-4762-AD0D-86B50A89D57B}" type="parTrans" cxnId="{ED7D9186-FE33-4FD7-80D3-EAD77AD0F116}">
      <dgm:prSet/>
      <dgm:spPr/>
      <dgm:t>
        <a:bodyPr/>
        <a:lstStyle/>
        <a:p>
          <a:endParaRPr lang="es-CL"/>
        </a:p>
      </dgm:t>
    </dgm:pt>
    <dgm:pt modelId="{8A9B43F6-1AF9-48A9-8AF1-E130B15179C3}" type="sibTrans" cxnId="{ED7D9186-FE33-4FD7-80D3-EAD77AD0F116}">
      <dgm:prSet/>
      <dgm:spPr/>
      <dgm:t>
        <a:bodyPr/>
        <a:lstStyle/>
        <a:p>
          <a:endParaRPr lang="es-CL"/>
        </a:p>
      </dgm:t>
    </dgm:pt>
    <dgm:pt modelId="{60A31DA9-4582-4A9A-93D5-65727FB9798C}">
      <dgm:prSet/>
      <dgm:spPr/>
      <dgm:t>
        <a:bodyPr/>
        <a:lstStyle/>
        <a:p>
          <a:pPr rtl="0"/>
          <a:r>
            <a:rPr lang="es-ES" dirty="0"/>
            <a:t>- 25 a 249 Trabajadores: 3 Directores Sindicales con Fuero</a:t>
          </a:r>
          <a:endParaRPr lang="es-CL" dirty="0"/>
        </a:p>
      </dgm:t>
    </dgm:pt>
    <dgm:pt modelId="{ED0702DE-79F0-498C-9A0B-3EA0054EE7AD}" type="parTrans" cxnId="{2F6F11A7-9B0E-4336-9BA5-79ED1C05A9D3}">
      <dgm:prSet/>
      <dgm:spPr/>
      <dgm:t>
        <a:bodyPr/>
        <a:lstStyle/>
        <a:p>
          <a:endParaRPr lang="es-CL"/>
        </a:p>
      </dgm:t>
    </dgm:pt>
    <dgm:pt modelId="{A9ED2E48-6B2F-416C-B8BF-5013C6B6BA54}" type="sibTrans" cxnId="{2F6F11A7-9B0E-4336-9BA5-79ED1C05A9D3}">
      <dgm:prSet/>
      <dgm:spPr/>
      <dgm:t>
        <a:bodyPr/>
        <a:lstStyle/>
        <a:p>
          <a:endParaRPr lang="es-CL"/>
        </a:p>
      </dgm:t>
    </dgm:pt>
    <dgm:pt modelId="{C22A529B-73D7-4402-86C5-B0E66D87F135}">
      <dgm:prSet/>
      <dgm:spPr/>
      <dgm:t>
        <a:bodyPr/>
        <a:lstStyle/>
        <a:p>
          <a:pPr rtl="0"/>
          <a:endParaRPr lang="es-CL" dirty="0"/>
        </a:p>
      </dgm:t>
    </dgm:pt>
    <dgm:pt modelId="{807C0AF0-6A30-4A17-A4A6-1947A33C2913}" type="parTrans" cxnId="{D06983E6-E662-4686-B5DF-87904E45A79D}">
      <dgm:prSet/>
      <dgm:spPr/>
      <dgm:t>
        <a:bodyPr/>
        <a:lstStyle/>
        <a:p>
          <a:endParaRPr lang="es-CL"/>
        </a:p>
      </dgm:t>
    </dgm:pt>
    <dgm:pt modelId="{443F97AD-2E82-4B6D-A2EE-67F1DEC26E97}" type="sibTrans" cxnId="{D06983E6-E662-4686-B5DF-87904E45A79D}">
      <dgm:prSet/>
      <dgm:spPr/>
      <dgm:t>
        <a:bodyPr/>
        <a:lstStyle/>
        <a:p>
          <a:endParaRPr lang="es-CL"/>
        </a:p>
      </dgm:t>
    </dgm:pt>
    <dgm:pt modelId="{7FF93549-7680-4BA4-9909-E841151B9DAB}">
      <dgm:prSet/>
      <dgm:spPr/>
      <dgm:t>
        <a:bodyPr/>
        <a:lstStyle/>
        <a:p>
          <a:pPr rtl="0"/>
          <a:r>
            <a:rPr lang="es-ES" dirty="0"/>
            <a:t>- 250 a 999 Trabajadores: 5 Directores Sindicales con Fuero</a:t>
          </a:r>
          <a:endParaRPr lang="es-CL" dirty="0"/>
        </a:p>
      </dgm:t>
    </dgm:pt>
    <dgm:pt modelId="{EE900C0B-6820-4ED8-8C95-F749DFA86A1F}" type="parTrans" cxnId="{6B6A6C55-56E5-40C1-AB3E-C2C3276D980F}">
      <dgm:prSet/>
      <dgm:spPr/>
      <dgm:t>
        <a:bodyPr/>
        <a:lstStyle/>
        <a:p>
          <a:endParaRPr lang="es-CL"/>
        </a:p>
      </dgm:t>
    </dgm:pt>
    <dgm:pt modelId="{60C51598-A496-44BE-AF5E-F31650F66BBC}" type="sibTrans" cxnId="{6B6A6C55-56E5-40C1-AB3E-C2C3276D980F}">
      <dgm:prSet/>
      <dgm:spPr/>
      <dgm:t>
        <a:bodyPr/>
        <a:lstStyle/>
        <a:p>
          <a:endParaRPr lang="es-CL"/>
        </a:p>
      </dgm:t>
    </dgm:pt>
    <dgm:pt modelId="{AAD065B3-8084-4168-8386-8C74E6E6C8C3}">
      <dgm:prSet/>
      <dgm:spPr/>
      <dgm:t>
        <a:bodyPr/>
        <a:lstStyle/>
        <a:p>
          <a:pPr rtl="0"/>
          <a:r>
            <a:rPr lang="es-ES" dirty="0"/>
            <a:t>1000 a 2999 Trabajadores: 7 Directores Sindicales con Fuero.</a:t>
          </a:r>
          <a:endParaRPr lang="es-CL" dirty="0"/>
        </a:p>
      </dgm:t>
    </dgm:pt>
    <dgm:pt modelId="{5CF8B73B-35C2-4E44-A1DF-3C4899015230}" type="parTrans" cxnId="{4CF43860-0D19-4BD2-9C18-932803260AE8}">
      <dgm:prSet/>
      <dgm:spPr/>
      <dgm:t>
        <a:bodyPr/>
        <a:lstStyle/>
        <a:p>
          <a:endParaRPr lang="es-CL"/>
        </a:p>
      </dgm:t>
    </dgm:pt>
    <dgm:pt modelId="{BE444956-4437-459E-84B9-FC19E56C69BA}" type="sibTrans" cxnId="{4CF43860-0D19-4BD2-9C18-932803260AE8}">
      <dgm:prSet/>
      <dgm:spPr/>
      <dgm:t>
        <a:bodyPr/>
        <a:lstStyle/>
        <a:p>
          <a:endParaRPr lang="es-CL"/>
        </a:p>
      </dgm:t>
    </dgm:pt>
    <dgm:pt modelId="{F23FABBB-6BEE-4417-A164-744DC3D41FC5}">
      <dgm:prSet/>
      <dgm:spPr/>
      <dgm:t>
        <a:bodyPr/>
        <a:lstStyle/>
        <a:p>
          <a:pPr rtl="0"/>
          <a:r>
            <a:rPr lang="es-ES" dirty="0"/>
            <a:t>- Sobre 3000 Trabajadores: 9 Directores Sindicales con Fuero y si tiene presencia en dos o más regiones se aumenta en 2 dirigentes con </a:t>
          </a:r>
          <a:endParaRPr lang="es-CL" dirty="0"/>
        </a:p>
      </dgm:t>
    </dgm:pt>
    <dgm:pt modelId="{B52ED3C2-69B9-411E-8C95-270411F055AE}" type="parTrans" cxnId="{99569DE3-E26B-486C-A60B-C0AA53E5B2C8}">
      <dgm:prSet/>
      <dgm:spPr/>
      <dgm:t>
        <a:bodyPr/>
        <a:lstStyle/>
        <a:p>
          <a:endParaRPr lang="es-CL"/>
        </a:p>
      </dgm:t>
    </dgm:pt>
    <dgm:pt modelId="{45FA2B51-FF1F-4187-91A3-30B35FD76474}" type="sibTrans" cxnId="{99569DE3-E26B-486C-A60B-C0AA53E5B2C8}">
      <dgm:prSet/>
      <dgm:spPr/>
      <dgm:t>
        <a:bodyPr/>
        <a:lstStyle/>
        <a:p>
          <a:endParaRPr lang="es-CL"/>
        </a:p>
      </dgm:t>
    </dgm:pt>
    <dgm:pt modelId="{2F02A19B-6C1A-4920-AADC-2410C65FA8B2}">
      <dgm:prSet/>
      <dgm:spPr/>
      <dgm:t>
        <a:bodyPr/>
        <a:lstStyle/>
        <a:p>
          <a:pPr rtl="0"/>
          <a:r>
            <a:rPr lang="es-ES" dirty="0"/>
            <a:t>8 a 50 Trabajadores: 1 Delegado Sindica</a:t>
          </a:r>
          <a:endParaRPr lang="es-CL" dirty="0"/>
        </a:p>
      </dgm:t>
    </dgm:pt>
    <dgm:pt modelId="{B297E801-B28D-48DF-B9D3-409BDBA87F46}" type="parTrans" cxnId="{A0D92D2A-9F38-4CDE-AD6C-A2D208F8672A}">
      <dgm:prSet/>
      <dgm:spPr/>
      <dgm:t>
        <a:bodyPr/>
        <a:lstStyle/>
        <a:p>
          <a:endParaRPr lang="es-CL"/>
        </a:p>
      </dgm:t>
    </dgm:pt>
    <dgm:pt modelId="{F09D0556-C21E-47FE-8952-5C28997F7957}" type="sibTrans" cxnId="{A0D92D2A-9F38-4CDE-AD6C-A2D208F8672A}">
      <dgm:prSet/>
      <dgm:spPr/>
      <dgm:t>
        <a:bodyPr/>
        <a:lstStyle/>
        <a:p>
          <a:endParaRPr lang="es-CL"/>
        </a:p>
      </dgm:t>
    </dgm:pt>
    <dgm:pt modelId="{8B9C5092-7819-479B-AC6F-4F2E9C597EF3}">
      <dgm:prSet/>
      <dgm:spPr/>
      <dgm:t>
        <a:bodyPr/>
        <a:lstStyle/>
        <a:p>
          <a:pPr rtl="0"/>
          <a:r>
            <a:rPr lang="es-ES" dirty="0"/>
            <a:t>51 a 75 Trabajadores: 2 Delegados Sindicales</a:t>
          </a:r>
          <a:endParaRPr lang="es-CL" dirty="0"/>
        </a:p>
      </dgm:t>
    </dgm:pt>
    <dgm:pt modelId="{B067A8A9-2AB5-477D-BA28-C8A94C75EC79}" type="parTrans" cxnId="{281E82F9-AA63-4164-AEC7-3D87AB53BA24}">
      <dgm:prSet/>
      <dgm:spPr/>
      <dgm:t>
        <a:bodyPr/>
        <a:lstStyle/>
        <a:p>
          <a:endParaRPr lang="es-CL"/>
        </a:p>
      </dgm:t>
    </dgm:pt>
    <dgm:pt modelId="{4C68E6CA-333D-4088-93D4-E2A0D3B2D31B}" type="sibTrans" cxnId="{281E82F9-AA63-4164-AEC7-3D87AB53BA24}">
      <dgm:prSet/>
      <dgm:spPr/>
      <dgm:t>
        <a:bodyPr/>
        <a:lstStyle/>
        <a:p>
          <a:endParaRPr lang="es-CL"/>
        </a:p>
      </dgm:t>
    </dgm:pt>
    <dgm:pt modelId="{0B9F7276-98E1-4FD4-9302-96D1C8E8C267}">
      <dgm:prSet/>
      <dgm:spPr/>
      <dgm:t>
        <a:bodyPr/>
        <a:lstStyle/>
        <a:p>
          <a:pPr rtl="0"/>
          <a:r>
            <a:rPr lang="es-ES" dirty="0"/>
            <a:t>76 y mas Trabajadores: 3 Delegados Sindicales</a:t>
          </a:r>
          <a:endParaRPr lang="es-CL" dirty="0"/>
        </a:p>
      </dgm:t>
    </dgm:pt>
    <dgm:pt modelId="{5169D1A5-C440-46B9-8770-73398BD15098}" type="parTrans" cxnId="{C9F308A8-11E3-44B0-B402-E93B90D6B5B2}">
      <dgm:prSet/>
      <dgm:spPr/>
      <dgm:t>
        <a:bodyPr/>
        <a:lstStyle/>
        <a:p>
          <a:endParaRPr lang="es-CL"/>
        </a:p>
      </dgm:t>
    </dgm:pt>
    <dgm:pt modelId="{87ED4AB4-FBDE-4A66-99F1-EEFF86C161F2}" type="sibTrans" cxnId="{C9F308A8-11E3-44B0-B402-E93B90D6B5B2}">
      <dgm:prSet/>
      <dgm:spPr/>
      <dgm:t>
        <a:bodyPr/>
        <a:lstStyle/>
        <a:p>
          <a:endParaRPr lang="es-CL"/>
        </a:p>
      </dgm:t>
    </dgm:pt>
    <dgm:pt modelId="{A153B550-9922-4979-B833-23E58265BEFD}">
      <dgm:prSet/>
      <dgm:spPr/>
      <dgm:t>
        <a:bodyPr/>
        <a:lstStyle/>
        <a:p>
          <a:pPr rtl="0"/>
          <a:r>
            <a:rPr lang="es-ES" dirty="0"/>
            <a:t>* Si la empresa tiene un director sindical se descuenta el delegado sindical en igual proporción.</a:t>
          </a:r>
          <a:endParaRPr lang="es-CL" dirty="0"/>
        </a:p>
      </dgm:t>
    </dgm:pt>
    <dgm:pt modelId="{2794453C-CAE5-4631-9C53-C8CE807ACA00}" type="parTrans" cxnId="{A4D42351-44CE-4C1F-B0D2-D13054A3A3F0}">
      <dgm:prSet/>
      <dgm:spPr/>
      <dgm:t>
        <a:bodyPr/>
        <a:lstStyle/>
        <a:p>
          <a:endParaRPr lang="es-CL"/>
        </a:p>
      </dgm:t>
    </dgm:pt>
    <dgm:pt modelId="{D9DCD6F1-2C5B-46A8-92CC-A8879E3FAF9D}" type="sibTrans" cxnId="{A4D42351-44CE-4C1F-B0D2-D13054A3A3F0}">
      <dgm:prSet/>
      <dgm:spPr/>
      <dgm:t>
        <a:bodyPr/>
        <a:lstStyle/>
        <a:p>
          <a:endParaRPr lang="es-CL"/>
        </a:p>
      </dgm:t>
    </dgm:pt>
    <dgm:pt modelId="{C9B0F239-44A8-4651-A59A-7028688D0528}" type="pres">
      <dgm:prSet presAssocID="{87F01FF4-39BD-41F2-AD4B-9D6BC2B9F39D}" presName="linearFlow" presStyleCnt="0">
        <dgm:presLayoutVars>
          <dgm:dir/>
          <dgm:animLvl val="lvl"/>
          <dgm:resizeHandles val="exact"/>
        </dgm:presLayoutVars>
      </dgm:prSet>
      <dgm:spPr/>
    </dgm:pt>
    <dgm:pt modelId="{729A9991-EEA0-481F-AC34-1756622F0A96}" type="pres">
      <dgm:prSet presAssocID="{D7DC692B-47BB-4EEB-B0E9-8BD980016B81}" presName="composite" presStyleCnt="0"/>
      <dgm:spPr/>
    </dgm:pt>
    <dgm:pt modelId="{871103EF-24C3-4F2A-9DFC-8C83CDD8BE9B}" type="pres">
      <dgm:prSet presAssocID="{D7DC692B-47BB-4EEB-B0E9-8BD980016B81}" presName="parentText" presStyleLbl="alignNode1" presStyleIdx="0" presStyleCnt="2">
        <dgm:presLayoutVars>
          <dgm:chMax val="1"/>
          <dgm:bulletEnabled val="1"/>
        </dgm:presLayoutVars>
      </dgm:prSet>
      <dgm:spPr/>
    </dgm:pt>
    <dgm:pt modelId="{06EA8C10-91BE-4D0C-8E94-332605260601}" type="pres">
      <dgm:prSet presAssocID="{D7DC692B-47BB-4EEB-B0E9-8BD980016B81}" presName="descendantText" presStyleLbl="alignAcc1" presStyleIdx="0" presStyleCnt="2">
        <dgm:presLayoutVars>
          <dgm:bulletEnabled val="1"/>
        </dgm:presLayoutVars>
      </dgm:prSet>
      <dgm:spPr/>
    </dgm:pt>
    <dgm:pt modelId="{2CFF9BC8-C390-4840-9376-0F2AD971729D}" type="pres">
      <dgm:prSet presAssocID="{C7429DE9-0C84-4974-A533-E608C392FD67}" presName="sp" presStyleCnt="0"/>
      <dgm:spPr/>
    </dgm:pt>
    <dgm:pt modelId="{C7F44296-B91B-4A31-B622-A0855AEFEB67}" type="pres">
      <dgm:prSet presAssocID="{B2224F3E-E326-481B-9C20-C142955499E8}" presName="composite" presStyleCnt="0"/>
      <dgm:spPr/>
    </dgm:pt>
    <dgm:pt modelId="{7AAE0F74-5E75-4A1C-8EF1-033333FFF8E9}" type="pres">
      <dgm:prSet presAssocID="{B2224F3E-E326-481B-9C20-C142955499E8}" presName="parentText" presStyleLbl="alignNode1" presStyleIdx="1" presStyleCnt="2">
        <dgm:presLayoutVars>
          <dgm:chMax val="1"/>
          <dgm:bulletEnabled val="1"/>
        </dgm:presLayoutVars>
      </dgm:prSet>
      <dgm:spPr/>
    </dgm:pt>
    <dgm:pt modelId="{5B160E0B-D822-4D7F-9D4D-13008251C552}" type="pres">
      <dgm:prSet presAssocID="{B2224F3E-E326-481B-9C20-C142955499E8}" presName="descendantText" presStyleLbl="alignAcc1" presStyleIdx="1" presStyleCnt="2">
        <dgm:presLayoutVars>
          <dgm:bulletEnabled val="1"/>
        </dgm:presLayoutVars>
      </dgm:prSet>
      <dgm:spPr/>
    </dgm:pt>
  </dgm:ptLst>
  <dgm:cxnLst>
    <dgm:cxn modelId="{C603BE22-7186-40B7-AA46-7E542C6D1F43}" type="presOf" srcId="{D7DC692B-47BB-4EEB-B0E9-8BD980016B81}" destId="{871103EF-24C3-4F2A-9DFC-8C83CDD8BE9B}" srcOrd="0" destOrd="0" presId="urn:microsoft.com/office/officeart/2005/8/layout/chevron2"/>
    <dgm:cxn modelId="{5F1FE523-32C9-4C96-99B3-B233C0ED1848}" type="presOf" srcId="{7FF93549-7680-4BA4-9909-E841151B9DAB}" destId="{06EA8C10-91BE-4D0C-8E94-332605260601}" srcOrd="0" destOrd="1" presId="urn:microsoft.com/office/officeart/2005/8/layout/chevron2"/>
    <dgm:cxn modelId="{A0D92D2A-9F38-4CDE-AD6C-A2D208F8672A}" srcId="{B2224F3E-E326-481B-9C20-C142955499E8}" destId="{2F02A19B-6C1A-4920-AADC-2410C65FA8B2}" srcOrd="0" destOrd="0" parTransId="{B297E801-B28D-48DF-B9D3-409BDBA87F46}" sibTransId="{F09D0556-C21E-47FE-8952-5C28997F7957}"/>
    <dgm:cxn modelId="{A68FF13A-22FE-48D1-9ED5-BA1808579484}" type="presOf" srcId="{8B9C5092-7819-479B-AC6F-4F2E9C597EF3}" destId="{5B160E0B-D822-4D7F-9D4D-13008251C552}" srcOrd="0" destOrd="1" presId="urn:microsoft.com/office/officeart/2005/8/layout/chevron2"/>
    <dgm:cxn modelId="{4CF43860-0D19-4BD2-9C18-932803260AE8}" srcId="{D7DC692B-47BB-4EEB-B0E9-8BD980016B81}" destId="{AAD065B3-8084-4168-8386-8C74E6E6C8C3}" srcOrd="2" destOrd="0" parTransId="{5CF8B73B-35C2-4E44-A1DF-3C4899015230}" sibTransId="{BE444956-4437-459E-84B9-FC19E56C69BA}"/>
    <dgm:cxn modelId="{A4D42351-44CE-4C1F-B0D2-D13054A3A3F0}" srcId="{B2224F3E-E326-481B-9C20-C142955499E8}" destId="{A153B550-9922-4979-B833-23E58265BEFD}" srcOrd="3" destOrd="0" parTransId="{2794453C-CAE5-4631-9C53-C8CE807ACA00}" sibTransId="{D9DCD6F1-2C5B-46A8-92CC-A8879E3FAF9D}"/>
    <dgm:cxn modelId="{6B6A6C55-56E5-40C1-AB3E-C2C3276D980F}" srcId="{D7DC692B-47BB-4EEB-B0E9-8BD980016B81}" destId="{7FF93549-7680-4BA4-9909-E841151B9DAB}" srcOrd="1" destOrd="0" parTransId="{EE900C0B-6820-4ED8-8C95-F749DFA86A1F}" sibTransId="{60C51598-A496-44BE-AF5E-F31650F66BBC}"/>
    <dgm:cxn modelId="{A2FA1D76-4C51-49FA-A031-F91D763C8C74}" type="presOf" srcId="{C22A529B-73D7-4402-86C5-B0E66D87F135}" destId="{06EA8C10-91BE-4D0C-8E94-332605260601}" srcOrd="0" destOrd="4" presId="urn:microsoft.com/office/officeart/2005/8/layout/chevron2"/>
    <dgm:cxn modelId="{ED7D9186-FE33-4FD7-80D3-EAD77AD0F116}" srcId="{87F01FF4-39BD-41F2-AD4B-9D6BC2B9F39D}" destId="{B2224F3E-E326-481B-9C20-C142955499E8}" srcOrd="1" destOrd="0" parTransId="{5E2D6470-1046-4762-AD0D-86B50A89D57B}" sibTransId="{8A9B43F6-1AF9-48A9-8AF1-E130B15179C3}"/>
    <dgm:cxn modelId="{313C5B90-9402-4E6E-9543-279FD2B412FE}" type="presOf" srcId="{87F01FF4-39BD-41F2-AD4B-9D6BC2B9F39D}" destId="{C9B0F239-44A8-4651-A59A-7028688D0528}" srcOrd="0" destOrd="0" presId="urn:microsoft.com/office/officeart/2005/8/layout/chevron2"/>
    <dgm:cxn modelId="{BB8BE49C-085B-4E07-A0AB-2AE8F0E6EAB3}" type="presOf" srcId="{A153B550-9922-4979-B833-23E58265BEFD}" destId="{5B160E0B-D822-4D7F-9D4D-13008251C552}" srcOrd="0" destOrd="3" presId="urn:microsoft.com/office/officeart/2005/8/layout/chevron2"/>
    <dgm:cxn modelId="{2F6F11A7-9B0E-4336-9BA5-79ED1C05A9D3}" srcId="{D7DC692B-47BB-4EEB-B0E9-8BD980016B81}" destId="{60A31DA9-4582-4A9A-93D5-65727FB9798C}" srcOrd="0" destOrd="0" parTransId="{ED0702DE-79F0-498C-9A0B-3EA0054EE7AD}" sibTransId="{A9ED2E48-6B2F-416C-B8BF-5013C6B6BA54}"/>
    <dgm:cxn modelId="{C9F308A8-11E3-44B0-B402-E93B90D6B5B2}" srcId="{B2224F3E-E326-481B-9C20-C142955499E8}" destId="{0B9F7276-98E1-4FD4-9302-96D1C8E8C267}" srcOrd="2" destOrd="0" parTransId="{5169D1A5-C440-46B9-8770-73398BD15098}" sibTransId="{87ED4AB4-FBDE-4A66-99F1-EEFF86C161F2}"/>
    <dgm:cxn modelId="{4920BFB1-8AF3-4853-BC19-85F6DE54801C}" type="presOf" srcId="{B2224F3E-E326-481B-9C20-C142955499E8}" destId="{7AAE0F74-5E75-4A1C-8EF1-033333FFF8E9}" srcOrd="0" destOrd="0" presId="urn:microsoft.com/office/officeart/2005/8/layout/chevron2"/>
    <dgm:cxn modelId="{681C6FC3-B8B3-4185-B4A2-C3BE31464C3F}" srcId="{87F01FF4-39BD-41F2-AD4B-9D6BC2B9F39D}" destId="{D7DC692B-47BB-4EEB-B0E9-8BD980016B81}" srcOrd="0" destOrd="0" parTransId="{8C42D05A-B4DD-47B5-AE06-E60221E1C21F}" sibTransId="{C7429DE9-0C84-4974-A533-E608C392FD67}"/>
    <dgm:cxn modelId="{BE92E0C5-E069-4364-AF5A-71F76EEEEB46}" type="presOf" srcId="{F23FABBB-6BEE-4417-A164-744DC3D41FC5}" destId="{06EA8C10-91BE-4D0C-8E94-332605260601}" srcOrd="0" destOrd="3" presId="urn:microsoft.com/office/officeart/2005/8/layout/chevron2"/>
    <dgm:cxn modelId="{99569DE3-E26B-486C-A60B-C0AA53E5B2C8}" srcId="{D7DC692B-47BB-4EEB-B0E9-8BD980016B81}" destId="{F23FABBB-6BEE-4417-A164-744DC3D41FC5}" srcOrd="3" destOrd="0" parTransId="{B52ED3C2-69B9-411E-8C95-270411F055AE}" sibTransId="{45FA2B51-FF1F-4187-91A3-30B35FD76474}"/>
    <dgm:cxn modelId="{8CFC2EE6-CD7F-4C9B-A87C-48ADA89A48DE}" type="presOf" srcId="{AAD065B3-8084-4168-8386-8C74E6E6C8C3}" destId="{06EA8C10-91BE-4D0C-8E94-332605260601}" srcOrd="0" destOrd="2" presId="urn:microsoft.com/office/officeart/2005/8/layout/chevron2"/>
    <dgm:cxn modelId="{D06983E6-E662-4686-B5DF-87904E45A79D}" srcId="{D7DC692B-47BB-4EEB-B0E9-8BD980016B81}" destId="{C22A529B-73D7-4402-86C5-B0E66D87F135}" srcOrd="4" destOrd="0" parTransId="{807C0AF0-6A30-4A17-A4A6-1947A33C2913}" sibTransId="{443F97AD-2E82-4B6D-A2EE-67F1DEC26E97}"/>
    <dgm:cxn modelId="{CE58D5EB-D571-4377-BB37-43F7F849BF25}" type="presOf" srcId="{0B9F7276-98E1-4FD4-9302-96D1C8E8C267}" destId="{5B160E0B-D822-4D7F-9D4D-13008251C552}" srcOrd="0" destOrd="2" presId="urn:microsoft.com/office/officeart/2005/8/layout/chevron2"/>
    <dgm:cxn modelId="{1DB50FF4-0752-4D56-97F5-296093C29E82}" type="presOf" srcId="{2F02A19B-6C1A-4920-AADC-2410C65FA8B2}" destId="{5B160E0B-D822-4D7F-9D4D-13008251C552}" srcOrd="0" destOrd="0" presId="urn:microsoft.com/office/officeart/2005/8/layout/chevron2"/>
    <dgm:cxn modelId="{281E82F9-AA63-4164-AEC7-3D87AB53BA24}" srcId="{B2224F3E-E326-481B-9C20-C142955499E8}" destId="{8B9C5092-7819-479B-AC6F-4F2E9C597EF3}" srcOrd="1" destOrd="0" parTransId="{B067A8A9-2AB5-477D-BA28-C8A94C75EC79}" sibTransId="{4C68E6CA-333D-4088-93D4-E2A0D3B2D31B}"/>
    <dgm:cxn modelId="{C1D785FE-98EF-489F-96E2-5144C344437D}" type="presOf" srcId="{60A31DA9-4582-4A9A-93D5-65727FB9798C}" destId="{06EA8C10-91BE-4D0C-8E94-332605260601}" srcOrd="0" destOrd="0" presId="urn:microsoft.com/office/officeart/2005/8/layout/chevron2"/>
    <dgm:cxn modelId="{334AA4F6-810C-4D6A-BFB9-BC6B423A7C22}" type="presParOf" srcId="{C9B0F239-44A8-4651-A59A-7028688D0528}" destId="{729A9991-EEA0-481F-AC34-1756622F0A96}" srcOrd="0" destOrd="0" presId="urn:microsoft.com/office/officeart/2005/8/layout/chevron2"/>
    <dgm:cxn modelId="{0FC2A5BC-1026-4306-8515-728A162B4854}" type="presParOf" srcId="{729A9991-EEA0-481F-AC34-1756622F0A96}" destId="{871103EF-24C3-4F2A-9DFC-8C83CDD8BE9B}" srcOrd="0" destOrd="0" presId="urn:microsoft.com/office/officeart/2005/8/layout/chevron2"/>
    <dgm:cxn modelId="{A04B8893-99DE-492C-A53B-22408B6AF244}" type="presParOf" srcId="{729A9991-EEA0-481F-AC34-1756622F0A96}" destId="{06EA8C10-91BE-4D0C-8E94-332605260601}" srcOrd="1" destOrd="0" presId="urn:microsoft.com/office/officeart/2005/8/layout/chevron2"/>
    <dgm:cxn modelId="{19B5B31D-2A84-4C26-B6A5-B856D211C513}" type="presParOf" srcId="{C9B0F239-44A8-4651-A59A-7028688D0528}" destId="{2CFF9BC8-C390-4840-9376-0F2AD971729D}" srcOrd="1" destOrd="0" presId="urn:microsoft.com/office/officeart/2005/8/layout/chevron2"/>
    <dgm:cxn modelId="{E3DF6698-2260-4303-AE3D-0D9733D570CC}" type="presParOf" srcId="{C9B0F239-44A8-4651-A59A-7028688D0528}" destId="{C7F44296-B91B-4A31-B622-A0855AEFEB67}" srcOrd="2" destOrd="0" presId="urn:microsoft.com/office/officeart/2005/8/layout/chevron2"/>
    <dgm:cxn modelId="{1D92934C-1C9C-4C6F-8DF6-FFF446A2465B}" type="presParOf" srcId="{C7F44296-B91B-4A31-B622-A0855AEFEB67}" destId="{7AAE0F74-5E75-4A1C-8EF1-033333FFF8E9}" srcOrd="0" destOrd="0" presId="urn:microsoft.com/office/officeart/2005/8/layout/chevron2"/>
    <dgm:cxn modelId="{D85D3E91-C643-4225-9B45-8D32BAC1E796}" type="presParOf" srcId="{C7F44296-B91B-4A31-B622-A0855AEFEB67}" destId="{5B160E0B-D822-4D7F-9D4D-13008251C5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006893F-619C-4595-81E6-1970EDAA54C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L"/>
        </a:p>
      </dgm:t>
    </dgm:pt>
    <dgm:pt modelId="{94DE59CC-7DF5-4CE8-90AF-D480BF9C606D}">
      <dgm:prSet phldrT="[Texto]"/>
      <dgm:spPr/>
      <dgm:t>
        <a:bodyPr/>
        <a:lstStyle/>
        <a:p>
          <a:endParaRPr lang="es-CL" dirty="0"/>
        </a:p>
      </dgm:t>
    </dgm:pt>
    <dgm:pt modelId="{76526F9C-6CFB-4351-B3F5-3A1CB04EED31}" type="parTrans" cxnId="{64DC2766-10E1-4CBE-A564-03A6CA5CD18D}">
      <dgm:prSet/>
      <dgm:spPr/>
      <dgm:t>
        <a:bodyPr/>
        <a:lstStyle/>
        <a:p>
          <a:endParaRPr lang="es-CL"/>
        </a:p>
      </dgm:t>
    </dgm:pt>
    <dgm:pt modelId="{57702A48-391C-4695-8929-FD373E051131}" type="sibTrans" cxnId="{64DC2766-10E1-4CBE-A564-03A6CA5CD18D}">
      <dgm:prSet/>
      <dgm:spPr/>
      <dgm:t>
        <a:bodyPr/>
        <a:lstStyle/>
        <a:p>
          <a:endParaRPr lang="es-CL"/>
        </a:p>
      </dgm:t>
    </dgm:pt>
    <dgm:pt modelId="{5EA485D8-3F71-44DE-81F9-733893C78BA7}">
      <dgm:prSet phldrT="[Texto]" custT="1"/>
      <dgm:spPr>
        <a:solidFill>
          <a:schemeClr val="tx1">
            <a:lumMod val="50000"/>
          </a:schemeClr>
        </a:solidFill>
      </dgm:spPr>
      <dgm:t>
        <a:bodyPr/>
        <a:lstStyle/>
        <a:p>
          <a:r>
            <a:rPr lang="es-ES" sz="1600" dirty="0"/>
            <a:t>En todos los casos pueden excusarse de prestar servicios. En el caso del Sindicato base empresa con un mínimo de 6 meses a la totalidad del mandato, los directores de la federación, confederación y central la totalidad del mandato y un mes después.</a:t>
          </a:r>
          <a:endParaRPr lang="es-CL" sz="1600" dirty="0"/>
        </a:p>
      </dgm:t>
    </dgm:pt>
    <dgm:pt modelId="{EB82B197-BE62-4F43-9BC0-3BA0CFCC1E10}" type="parTrans" cxnId="{7606BE96-A5B9-4984-B342-16E136F15FD6}">
      <dgm:prSet/>
      <dgm:spPr/>
      <dgm:t>
        <a:bodyPr/>
        <a:lstStyle/>
        <a:p>
          <a:endParaRPr lang="es-CL"/>
        </a:p>
      </dgm:t>
    </dgm:pt>
    <dgm:pt modelId="{9BC108CA-BDC7-46A3-A929-1D2265483DCE}" type="sibTrans" cxnId="{7606BE96-A5B9-4984-B342-16E136F15FD6}">
      <dgm:prSet/>
      <dgm:spPr/>
      <dgm:t>
        <a:bodyPr/>
        <a:lstStyle/>
        <a:p>
          <a:endParaRPr lang="es-CL"/>
        </a:p>
      </dgm:t>
    </dgm:pt>
    <dgm:pt modelId="{EC68B299-8901-444D-BD91-4323F81A354F}">
      <dgm:prSet phldrT="[Texto]" custT="1"/>
      <dgm:spPr/>
      <dgm:t>
        <a:bodyPr/>
        <a:lstStyle/>
        <a:p>
          <a:r>
            <a:rPr lang="es-CL" sz="1800" dirty="0"/>
            <a:t>Sindicatos Bases: no inferior a seis horas semanales por cada director, ni a ocho tratándose de directores de organizaciones sindicales con 250 o más trabajadores.</a:t>
          </a:r>
        </a:p>
      </dgm:t>
    </dgm:pt>
    <dgm:pt modelId="{89514753-AEEF-42EC-A133-5676F2182900}" type="sibTrans" cxnId="{FC874CDC-7A4E-42F2-B63B-D7F6F53583CF}">
      <dgm:prSet/>
      <dgm:spPr/>
      <dgm:t>
        <a:bodyPr/>
        <a:lstStyle/>
        <a:p>
          <a:endParaRPr lang="es-CL"/>
        </a:p>
      </dgm:t>
    </dgm:pt>
    <dgm:pt modelId="{8494BB67-6317-45FA-A6B5-46519BBCE278}" type="parTrans" cxnId="{FC874CDC-7A4E-42F2-B63B-D7F6F53583CF}">
      <dgm:prSet/>
      <dgm:spPr/>
      <dgm:t>
        <a:bodyPr/>
        <a:lstStyle/>
        <a:p>
          <a:endParaRPr lang="es-CL"/>
        </a:p>
      </dgm:t>
    </dgm:pt>
    <dgm:pt modelId="{843D4CD4-1829-46E5-B3EB-DC45EA5B3591}">
      <dgm:prSet custT="1"/>
      <dgm:spPr/>
      <dgm:t>
        <a:bodyPr/>
        <a:lstStyle/>
        <a:p>
          <a:r>
            <a:rPr lang="es-ES" sz="2000" dirty="0"/>
            <a:t>Directores de Federación o Confederación diez horas</a:t>
          </a:r>
          <a:r>
            <a:rPr lang="es-ES" sz="1600" dirty="0"/>
            <a:t>.</a:t>
          </a:r>
          <a:endParaRPr lang="es-CL" sz="1600" dirty="0"/>
        </a:p>
      </dgm:t>
    </dgm:pt>
    <dgm:pt modelId="{E55B8C0A-643B-457B-9359-0A35BB50DE83}" type="parTrans" cxnId="{10EA8965-082B-4550-8951-5003B9AEA32E}">
      <dgm:prSet/>
      <dgm:spPr/>
      <dgm:t>
        <a:bodyPr/>
        <a:lstStyle/>
        <a:p>
          <a:endParaRPr lang="es-CL"/>
        </a:p>
      </dgm:t>
    </dgm:pt>
    <dgm:pt modelId="{BA0234D7-609C-4C14-8346-ED8D076A536F}" type="sibTrans" cxnId="{10EA8965-082B-4550-8951-5003B9AEA32E}">
      <dgm:prSet/>
      <dgm:spPr/>
      <dgm:t>
        <a:bodyPr/>
        <a:lstStyle/>
        <a:p>
          <a:endParaRPr lang="es-CL"/>
        </a:p>
      </dgm:t>
    </dgm:pt>
    <dgm:pt modelId="{EC50838A-2E24-4C78-A63B-50EB2A5C9FF4}">
      <dgm:prSet custT="1"/>
      <dgm:spPr/>
      <dgm:t>
        <a:bodyPr/>
        <a:lstStyle/>
        <a:p>
          <a:r>
            <a:rPr lang="es-ES" sz="2000" dirty="0"/>
            <a:t>Director de Central Sindical: 24 horas mensuales</a:t>
          </a:r>
          <a:endParaRPr lang="es-CL" sz="2000" dirty="0"/>
        </a:p>
      </dgm:t>
    </dgm:pt>
    <dgm:pt modelId="{C73F6625-7AA5-4A3C-8274-E9F855AAC661}" type="parTrans" cxnId="{B048B309-DCB9-460F-A745-66143E29E3AF}">
      <dgm:prSet/>
      <dgm:spPr/>
      <dgm:t>
        <a:bodyPr/>
        <a:lstStyle/>
        <a:p>
          <a:endParaRPr lang="es-CL"/>
        </a:p>
      </dgm:t>
    </dgm:pt>
    <dgm:pt modelId="{1EB507D1-3A54-465E-B5C4-4352C2CD2CA4}" type="sibTrans" cxnId="{B048B309-DCB9-460F-A745-66143E29E3AF}">
      <dgm:prSet/>
      <dgm:spPr/>
      <dgm:t>
        <a:bodyPr/>
        <a:lstStyle/>
        <a:p>
          <a:endParaRPr lang="es-CL"/>
        </a:p>
      </dgm:t>
    </dgm:pt>
    <dgm:pt modelId="{153AC188-8A9F-4B51-979A-2882D829EC09}" type="pres">
      <dgm:prSet presAssocID="{3006893F-619C-4595-81E6-1970EDAA54C0}" presName="linear" presStyleCnt="0">
        <dgm:presLayoutVars>
          <dgm:animLvl val="lvl"/>
          <dgm:resizeHandles val="exact"/>
        </dgm:presLayoutVars>
      </dgm:prSet>
      <dgm:spPr/>
    </dgm:pt>
    <dgm:pt modelId="{0F2DEB5A-0522-4A05-A0C6-FED38ED63648}" type="pres">
      <dgm:prSet presAssocID="{EC68B299-8901-444D-BD91-4323F81A354F}" presName="parentText" presStyleLbl="node1" presStyleIdx="0" presStyleCnt="4">
        <dgm:presLayoutVars>
          <dgm:chMax val="0"/>
          <dgm:bulletEnabled val="1"/>
        </dgm:presLayoutVars>
      </dgm:prSet>
      <dgm:spPr/>
    </dgm:pt>
    <dgm:pt modelId="{9A649C9B-EF14-45FF-B7B0-2A816234A31E}" type="pres">
      <dgm:prSet presAssocID="{EC68B299-8901-444D-BD91-4323F81A354F}" presName="childText" presStyleLbl="revTx" presStyleIdx="0" presStyleCnt="1">
        <dgm:presLayoutVars>
          <dgm:bulletEnabled val="1"/>
        </dgm:presLayoutVars>
      </dgm:prSet>
      <dgm:spPr/>
    </dgm:pt>
    <dgm:pt modelId="{479F1B77-E372-4E03-8A8C-DFFB4EF5F953}" type="pres">
      <dgm:prSet presAssocID="{843D4CD4-1829-46E5-B3EB-DC45EA5B3591}" presName="parentText" presStyleLbl="node1" presStyleIdx="1" presStyleCnt="4" custLinFactY="-36758" custLinFactNeighborY="-100000">
        <dgm:presLayoutVars>
          <dgm:chMax val="0"/>
          <dgm:bulletEnabled val="1"/>
        </dgm:presLayoutVars>
      </dgm:prSet>
      <dgm:spPr/>
    </dgm:pt>
    <dgm:pt modelId="{28E5454D-2182-4941-9575-AC370FA6B60B}" type="pres">
      <dgm:prSet presAssocID="{BA0234D7-609C-4C14-8346-ED8D076A536F}" presName="spacer" presStyleCnt="0"/>
      <dgm:spPr/>
    </dgm:pt>
    <dgm:pt modelId="{7EB74399-E975-42FE-981D-4EF9DC8EB8CE}" type="pres">
      <dgm:prSet presAssocID="{EC50838A-2E24-4C78-A63B-50EB2A5C9FF4}" presName="parentText" presStyleLbl="node1" presStyleIdx="2" presStyleCnt="4" custLinFactY="-27766" custLinFactNeighborX="627" custLinFactNeighborY="-100000">
        <dgm:presLayoutVars>
          <dgm:chMax val="0"/>
          <dgm:bulletEnabled val="1"/>
        </dgm:presLayoutVars>
      </dgm:prSet>
      <dgm:spPr/>
    </dgm:pt>
    <dgm:pt modelId="{DB210A3B-626D-466C-AFF2-712163505541}" type="pres">
      <dgm:prSet presAssocID="{1EB507D1-3A54-465E-B5C4-4352C2CD2CA4}" presName="spacer" presStyleCnt="0"/>
      <dgm:spPr/>
    </dgm:pt>
    <dgm:pt modelId="{E0392114-9090-496E-AE52-A62B5493834F}" type="pres">
      <dgm:prSet presAssocID="{5EA485D8-3F71-44DE-81F9-733893C78BA7}" presName="parentText" presStyleLbl="node1" presStyleIdx="3" presStyleCnt="4">
        <dgm:presLayoutVars>
          <dgm:chMax val="0"/>
          <dgm:bulletEnabled val="1"/>
        </dgm:presLayoutVars>
      </dgm:prSet>
      <dgm:spPr/>
    </dgm:pt>
  </dgm:ptLst>
  <dgm:cxnLst>
    <dgm:cxn modelId="{B048B309-DCB9-460F-A745-66143E29E3AF}" srcId="{3006893F-619C-4595-81E6-1970EDAA54C0}" destId="{EC50838A-2E24-4C78-A63B-50EB2A5C9FF4}" srcOrd="2" destOrd="0" parTransId="{C73F6625-7AA5-4A3C-8274-E9F855AAC661}" sibTransId="{1EB507D1-3A54-465E-B5C4-4352C2CD2CA4}"/>
    <dgm:cxn modelId="{0965D01B-BF82-4B15-8EE2-749C4007B434}" type="presOf" srcId="{843D4CD4-1829-46E5-B3EB-DC45EA5B3591}" destId="{479F1B77-E372-4E03-8A8C-DFFB4EF5F953}" srcOrd="0" destOrd="0" presId="urn:microsoft.com/office/officeart/2005/8/layout/vList2"/>
    <dgm:cxn modelId="{62088D2F-988F-46EA-8D71-6D9975B6F808}" type="presOf" srcId="{3006893F-619C-4595-81E6-1970EDAA54C0}" destId="{153AC188-8A9F-4B51-979A-2882D829EC09}" srcOrd="0" destOrd="0" presId="urn:microsoft.com/office/officeart/2005/8/layout/vList2"/>
    <dgm:cxn modelId="{438FDE5E-3530-4938-8A81-2619F0B910F0}" type="presOf" srcId="{5EA485D8-3F71-44DE-81F9-733893C78BA7}" destId="{E0392114-9090-496E-AE52-A62B5493834F}" srcOrd="0" destOrd="0" presId="urn:microsoft.com/office/officeart/2005/8/layout/vList2"/>
    <dgm:cxn modelId="{10EA8965-082B-4550-8951-5003B9AEA32E}" srcId="{3006893F-619C-4595-81E6-1970EDAA54C0}" destId="{843D4CD4-1829-46E5-B3EB-DC45EA5B3591}" srcOrd="1" destOrd="0" parTransId="{E55B8C0A-643B-457B-9359-0A35BB50DE83}" sibTransId="{BA0234D7-609C-4C14-8346-ED8D076A536F}"/>
    <dgm:cxn modelId="{64DC2766-10E1-4CBE-A564-03A6CA5CD18D}" srcId="{EC68B299-8901-444D-BD91-4323F81A354F}" destId="{94DE59CC-7DF5-4CE8-90AF-D480BF9C606D}" srcOrd="0" destOrd="0" parTransId="{76526F9C-6CFB-4351-B3F5-3A1CB04EED31}" sibTransId="{57702A48-391C-4695-8929-FD373E051131}"/>
    <dgm:cxn modelId="{79EF8674-37FF-4AE8-981F-51DDEDD0F4F8}" type="presOf" srcId="{EC68B299-8901-444D-BD91-4323F81A354F}" destId="{0F2DEB5A-0522-4A05-A0C6-FED38ED63648}" srcOrd="0" destOrd="0" presId="urn:microsoft.com/office/officeart/2005/8/layout/vList2"/>
    <dgm:cxn modelId="{7606BE96-A5B9-4984-B342-16E136F15FD6}" srcId="{3006893F-619C-4595-81E6-1970EDAA54C0}" destId="{5EA485D8-3F71-44DE-81F9-733893C78BA7}" srcOrd="3" destOrd="0" parTransId="{EB82B197-BE62-4F43-9BC0-3BA0CFCC1E10}" sibTransId="{9BC108CA-BDC7-46A3-A929-1D2265483DCE}"/>
    <dgm:cxn modelId="{83D1BCCB-F042-4C61-85CE-46A81B8D30D5}" type="presOf" srcId="{94DE59CC-7DF5-4CE8-90AF-D480BF9C606D}" destId="{9A649C9B-EF14-45FF-B7B0-2A816234A31E}" srcOrd="0" destOrd="0" presId="urn:microsoft.com/office/officeart/2005/8/layout/vList2"/>
    <dgm:cxn modelId="{3E8A15DA-BA7D-4C4F-8112-A16FBC5ADA76}" type="presOf" srcId="{EC50838A-2E24-4C78-A63B-50EB2A5C9FF4}" destId="{7EB74399-E975-42FE-981D-4EF9DC8EB8CE}" srcOrd="0" destOrd="0" presId="urn:microsoft.com/office/officeart/2005/8/layout/vList2"/>
    <dgm:cxn modelId="{FC874CDC-7A4E-42F2-B63B-D7F6F53583CF}" srcId="{3006893F-619C-4595-81E6-1970EDAA54C0}" destId="{EC68B299-8901-444D-BD91-4323F81A354F}" srcOrd="0" destOrd="0" parTransId="{8494BB67-6317-45FA-A6B5-46519BBCE278}" sibTransId="{89514753-AEEF-42EC-A133-5676F2182900}"/>
    <dgm:cxn modelId="{DB86C7F4-9EE9-4D85-BE91-18B4AE259465}" type="presParOf" srcId="{153AC188-8A9F-4B51-979A-2882D829EC09}" destId="{0F2DEB5A-0522-4A05-A0C6-FED38ED63648}" srcOrd="0" destOrd="0" presId="urn:microsoft.com/office/officeart/2005/8/layout/vList2"/>
    <dgm:cxn modelId="{B506FEC1-1844-4574-870B-4D529724D156}" type="presParOf" srcId="{153AC188-8A9F-4B51-979A-2882D829EC09}" destId="{9A649C9B-EF14-45FF-B7B0-2A816234A31E}" srcOrd="1" destOrd="0" presId="urn:microsoft.com/office/officeart/2005/8/layout/vList2"/>
    <dgm:cxn modelId="{70844BFA-48C6-4AD4-A7A6-CB29E353D3D2}" type="presParOf" srcId="{153AC188-8A9F-4B51-979A-2882D829EC09}" destId="{479F1B77-E372-4E03-8A8C-DFFB4EF5F953}" srcOrd="2" destOrd="0" presId="urn:microsoft.com/office/officeart/2005/8/layout/vList2"/>
    <dgm:cxn modelId="{CF0530DD-4B36-4B8A-BE74-5BD593931ABB}" type="presParOf" srcId="{153AC188-8A9F-4B51-979A-2882D829EC09}" destId="{28E5454D-2182-4941-9575-AC370FA6B60B}" srcOrd="3" destOrd="0" presId="urn:microsoft.com/office/officeart/2005/8/layout/vList2"/>
    <dgm:cxn modelId="{1C9256F8-CF54-4167-9D24-E5898FB68ACC}" type="presParOf" srcId="{153AC188-8A9F-4B51-979A-2882D829EC09}" destId="{7EB74399-E975-42FE-981D-4EF9DC8EB8CE}" srcOrd="4" destOrd="0" presId="urn:microsoft.com/office/officeart/2005/8/layout/vList2"/>
    <dgm:cxn modelId="{5690B60D-1A6C-44F6-922E-810B873C51FF}" type="presParOf" srcId="{153AC188-8A9F-4B51-979A-2882D829EC09}" destId="{DB210A3B-626D-466C-AFF2-712163505541}" srcOrd="5" destOrd="0" presId="urn:microsoft.com/office/officeart/2005/8/layout/vList2"/>
    <dgm:cxn modelId="{E9003A13-9EC4-4B21-A74E-BC24F99F4400}" type="presParOf" srcId="{153AC188-8A9F-4B51-979A-2882D829EC09}" destId="{E0392114-9090-496E-AE52-A62B5493834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ADC8A69-4F81-46C4-B08A-2DB4E2EFB8D3}"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s-CL"/>
        </a:p>
      </dgm:t>
    </dgm:pt>
    <dgm:pt modelId="{1E3F5A86-D3F4-4968-B7D1-1423F20C2804}">
      <dgm:prSet/>
      <dgm:spPr/>
      <dgm:t>
        <a:bodyPr/>
        <a:lstStyle/>
        <a:p>
          <a:pPr rtl="0"/>
          <a:r>
            <a:rPr lang="es-ES"/>
            <a:t>- El nivel de la negociación colectiva.</a:t>
          </a:r>
          <a:endParaRPr lang="es-CL"/>
        </a:p>
      </dgm:t>
    </dgm:pt>
    <dgm:pt modelId="{96CFDFD9-B1C2-402E-B936-FAE547BF20A2}" type="parTrans" cxnId="{41D35FB5-E8DD-4858-B2E3-F0D0BBE5CE01}">
      <dgm:prSet/>
      <dgm:spPr/>
      <dgm:t>
        <a:bodyPr/>
        <a:lstStyle/>
        <a:p>
          <a:endParaRPr lang="es-CL"/>
        </a:p>
      </dgm:t>
    </dgm:pt>
    <dgm:pt modelId="{73B74233-D3BB-4B16-A573-10AFBFA372C2}" type="sibTrans" cxnId="{41D35FB5-E8DD-4858-B2E3-F0D0BBE5CE01}">
      <dgm:prSet/>
      <dgm:spPr/>
      <dgm:t>
        <a:bodyPr/>
        <a:lstStyle/>
        <a:p>
          <a:endParaRPr lang="es-CL"/>
        </a:p>
      </dgm:t>
    </dgm:pt>
    <dgm:pt modelId="{2BF2C0A4-C638-4A72-86C3-B878E69BC2C0}">
      <dgm:prSet/>
      <dgm:spPr/>
      <dgm:t>
        <a:bodyPr/>
        <a:lstStyle/>
        <a:p>
          <a:pPr rtl="0"/>
          <a:r>
            <a:rPr lang="es-ES"/>
            <a:t>- La titularidad de la negociación colectiva.</a:t>
          </a:r>
          <a:endParaRPr lang="es-CL"/>
        </a:p>
      </dgm:t>
    </dgm:pt>
    <dgm:pt modelId="{2D9DB25B-2588-4C04-89EA-0C6184BAAD68}" type="parTrans" cxnId="{D9E23432-E1E1-45B8-8DE7-490293F572F0}">
      <dgm:prSet/>
      <dgm:spPr/>
      <dgm:t>
        <a:bodyPr/>
        <a:lstStyle/>
        <a:p>
          <a:endParaRPr lang="es-CL"/>
        </a:p>
      </dgm:t>
    </dgm:pt>
    <dgm:pt modelId="{F1D99D12-6FE9-43D0-AD18-7B6BAF73D931}" type="sibTrans" cxnId="{D9E23432-E1E1-45B8-8DE7-490293F572F0}">
      <dgm:prSet/>
      <dgm:spPr/>
      <dgm:t>
        <a:bodyPr/>
        <a:lstStyle/>
        <a:p>
          <a:endParaRPr lang="es-CL"/>
        </a:p>
      </dgm:t>
    </dgm:pt>
    <dgm:pt modelId="{C0B50081-42FE-4333-AC47-EB5E5C101387}">
      <dgm:prSet/>
      <dgm:spPr/>
      <dgm:t>
        <a:bodyPr/>
        <a:lstStyle/>
        <a:p>
          <a:pPr rtl="0"/>
          <a:r>
            <a:rPr lang="es-ES"/>
            <a:t>- Las materias de la negociación colectiva.</a:t>
          </a:r>
          <a:endParaRPr lang="es-CL"/>
        </a:p>
      </dgm:t>
    </dgm:pt>
    <dgm:pt modelId="{40993F1B-1FE9-4165-AE73-18D1D6F6B735}" type="parTrans" cxnId="{50F6A98E-4E13-48E1-B79D-624EC59E0817}">
      <dgm:prSet/>
      <dgm:spPr/>
      <dgm:t>
        <a:bodyPr/>
        <a:lstStyle/>
        <a:p>
          <a:endParaRPr lang="es-CL"/>
        </a:p>
      </dgm:t>
    </dgm:pt>
    <dgm:pt modelId="{F0D276A0-5824-4987-AAB7-2CA6874D209A}" type="sibTrans" cxnId="{50F6A98E-4E13-48E1-B79D-624EC59E0817}">
      <dgm:prSet/>
      <dgm:spPr/>
      <dgm:t>
        <a:bodyPr/>
        <a:lstStyle/>
        <a:p>
          <a:endParaRPr lang="es-CL"/>
        </a:p>
      </dgm:t>
    </dgm:pt>
    <dgm:pt modelId="{70F46B21-9113-4480-AA01-38446E51BE6C}" type="pres">
      <dgm:prSet presAssocID="{DADC8A69-4F81-46C4-B08A-2DB4E2EFB8D3}" presName="linearFlow" presStyleCnt="0">
        <dgm:presLayoutVars>
          <dgm:dir/>
          <dgm:resizeHandles val="exact"/>
        </dgm:presLayoutVars>
      </dgm:prSet>
      <dgm:spPr/>
    </dgm:pt>
    <dgm:pt modelId="{44C6B787-6B1B-459F-939A-C90C0E8DBBFE}" type="pres">
      <dgm:prSet presAssocID="{1E3F5A86-D3F4-4968-B7D1-1423F20C2804}" presName="composite" presStyleCnt="0"/>
      <dgm:spPr/>
    </dgm:pt>
    <dgm:pt modelId="{E39F2DE1-A80D-4F58-ABE7-7E432FC4C9A4}" type="pres">
      <dgm:prSet presAssocID="{1E3F5A86-D3F4-4968-B7D1-1423F20C2804}" presName="imgShp" presStyleLbl="fgImgPlace1" presStyleIdx="0" presStyleCnt="3"/>
      <dgm:spPr>
        <a:blipFill rotWithShape="1">
          <a:blip xmlns:r="http://schemas.openxmlformats.org/officeDocument/2006/relationships" r:embed="rId1"/>
          <a:stretch>
            <a:fillRect/>
          </a:stretch>
        </a:blipFill>
      </dgm:spPr>
    </dgm:pt>
    <dgm:pt modelId="{769FC10B-75C0-4FC6-9E7A-834CE4051658}" type="pres">
      <dgm:prSet presAssocID="{1E3F5A86-D3F4-4968-B7D1-1423F20C2804}" presName="txShp" presStyleLbl="node1" presStyleIdx="0" presStyleCnt="3">
        <dgm:presLayoutVars>
          <dgm:bulletEnabled val="1"/>
        </dgm:presLayoutVars>
      </dgm:prSet>
      <dgm:spPr/>
    </dgm:pt>
    <dgm:pt modelId="{31443836-FD95-4E28-8999-B892D6ABF20C}" type="pres">
      <dgm:prSet presAssocID="{73B74233-D3BB-4B16-A573-10AFBFA372C2}" presName="spacing" presStyleCnt="0"/>
      <dgm:spPr/>
    </dgm:pt>
    <dgm:pt modelId="{2F36DE0D-59DE-4746-99F9-C8790544751F}" type="pres">
      <dgm:prSet presAssocID="{2BF2C0A4-C638-4A72-86C3-B878E69BC2C0}" presName="composite" presStyleCnt="0"/>
      <dgm:spPr/>
    </dgm:pt>
    <dgm:pt modelId="{C05477B8-2B3F-47F1-BE95-44C5BBFFC92A}" type="pres">
      <dgm:prSet presAssocID="{2BF2C0A4-C638-4A72-86C3-B878E69BC2C0}" presName="imgShp" presStyleLbl="fgImgPlace1" presStyleIdx="1" presStyleCnt="3"/>
      <dgm:spPr>
        <a:blipFill rotWithShape="1">
          <a:blip xmlns:r="http://schemas.openxmlformats.org/officeDocument/2006/relationships" r:embed="rId2"/>
          <a:stretch>
            <a:fillRect/>
          </a:stretch>
        </a:blipFill>
      </dgm:spPr>
    </dgm:pt>
    <dgm:pt modelId="{13420DEE-4342-4A0B-BDB0-AEC7AE81DE4D}" type="pres">
      <dgm:prSet presAssocID="{2BF2C0A4-C638-4A72-86C3-B878E69BC2C0}" presName="txShp" presStyleLbl="node1" presStyleIdx="1" presStyleCnt="3">
        <dgm:presLayoutVars>
          <dgm:bulletEnabled val="1"/>
        </dgm:presLayoutVars>
      </dgm:prSet>
      <dgm:spPr/>
    </dgm:pt>
    <dgm:pt modelId="{5FFC5083-33D7-4BE8-83A0-32C0C95C911A}" type="pres">
      <dgm:prSet presAssocID="{F1D99D12-6FE9-43D0-AD18-7B6BAF73D931}" presName="spacing" presStyleCnt="0"/>
      <dgm:spPr/>
    </dgm:pt>
    <dgm:pt modelId="{69686557-6E5E-44DB-B220-9C159036E5D9}" type="pres">
      <dgm:prSet presAssocID="{C0B50081-42FE-4333-AC47-EB5E5C101387}" presName="composite" presStyleCnt="0"/>
      <dgm:spPr/>
    </dgm:pt>
    <dgm:pt modelId="{DCDBAEF2-ED34-4CDD-A843-B05031F23D32}" type="pres">
      <dgm:prSet presAssocID="{C0B50081-42FE-4333-AC47-EB5E5C101387}" presName="imgShp" presStyleLbl="fgImgPlace1" presStyleIdx="2" presStyleCnt="3"/>
      <dgm:spPr>
        <a:blipFill rotWithShape="1">
          <a:blip xmlns:r="http://schemas.openxmlformats.org/officeDocument/2006/relationships" r:embed="rId3"/>
          <a:stretch>
            <a:fillRect/>
          </a:stretch>
        </a:blipFill>
      </dgm:spPr>
    </dgm:pt>
    <dgm:pt modelId="{A3BD1DD7-FED1-4B24-8DF1-DB39A42D8ADD}" type="pres">
      <dgm:prSet presAssocID="{C0B50081-42FE-4333-AC47-EB5E5C101387}" presName="txShp" presStyleLbl="node1" presStyleIdx="2" presStyleCnt="3">
        <dgm:presLayoutVars>
          <dgm:bulletEnabled val="1"/>
        </dgm:presLayoutVars>
      </dgm:prSet>
      <dgm:spPr/>
    </dgm:pt>
  </dgm:ptLst>
  <dgm:cxnLst>
    <dgm:cxn modelId="{D4CE6A1E-6D00-4058-A1B9-E7D9D00208C4}" type="presOf" srcId="{C0B50081-42FE-4333-AC47-EB5E5C101387}" destId="{A3BD1DD7-FED1-4B24-8DF1-DB39A42D8ADD}" srcOrd="0" destOrd="0" presId="urn:microsoft.com/office/officeart/2005/8/layout/vList3"/>
    <dgm:cxn modelId="{D9E23432-E1E1-45B8-8DE7-490293F572F0}" srcId="{DADC8A69-4F81-46C4-B08A-2DB4E2EFB8D3}" destId="{2BF2C0A4-C638-4A72-86C3-B878E69BC2C0}" srcOrd="1" destOrd="0" parTransId="{2D9DB25B-2588-4C04-89EA-0C6184BAAD68}" sibTransId="{F1D99D12-6FE9-43D0-AD18-7B6BAF73D931}"/>
    <dgm:cxn modelId="{51B0025A-C44C-4ED8-8419-A5E335BD44E1}" type="presOf" srcId="{2BF2C0A4-C638-4A72-86C3-B878E69BC2C0}" destId="{13420DEE-4342-4A0B-BDB0-AEC7AE81DE4D}" srcOrd="0" destOrd="0" presId="urn:microsoft.com/office/officeart/2005/8/layout/vList3"/>
    <dgm:cxn modelId="{50F6A98E-4E13-48E1-B79D-624EC59E0817}" srcId="{DADC8A69-4F81-46C4-B08A-2DB4E2EFB8D3}" destId="{C0B50081-42FE-4333-AC47-EB5E5C101387}" srcOrd="2" destOrd="0" parTransId="{40993F1B-1FE9-4165-AE73-18D1D6F6B735}" sibTransId="{F0D276A0-5824-4987-AAB7-2CA6874D209A}"/>
    <dgm:cxn modelId="{41D35FB5-E8DD-4858-B2E3-F0D0BBE5CE01}" srcId="{DADC8A69-4F81-46C4-B08A-2DB4E2EFB8D3}" destId="{1E3F5A86-D3F4-4968-B7D1-1423F20C2804}" srcOrd="0" destOrd="0" parTransId="{96CFDFD9-B1C2-402E-B936-FAE547BF20A2}" sibTransId="{73B74233-D3BB-4B16-A573-10AFBFA372C2}"/>
    <dgm:cxn modelId="{87D40CBB-3D54-4F50-BFB5-320B6F9FF98C}" type="presOf" srcId="{DADC8A69-4F81-46C4-B08A-2DB4E2EFB8D3}" destId="{70F46B21-9113-4480-AA01-38446E51BE6C}" srcOrd="0" destOrd="0" presId="urn:microsoft.com/office/officeart/2005/8/layout/vList3"/>
    <dgm:cxn modelId="{A066B9EE-F3C9-4091-94A4-E99F1C51FFFC}" type="presOf" srcId="{1E3F5A86-D3F4-4968-B7D1-1423F20C2804}" destId="{769FC10B-75C0-4FC6-9E7A-834CE4051658}" srcOrd="0" destOrd="0" presId="urn:microsoft.com/office/officeart/2005/8/layout/vList3"/>
    <dgm:cxn modelId="{1F359B25-5AC4-4AF6-92EB-3F8386F91035}" type="presParOf" srcId="{70F46B21-9113-4480-AA01-38446E51BE6C}" destId="{44C6B787-6B1B-459F-939A-C90C0E8DBBFE}" srcOrd="0" destOrd="0" presId="urn:microsoft.com/office/officeart/2005/8/layout/vList3"/>
    <dgm:cxn modelId="{E61FBEBD-1771-43CE-8EA8-C528CD10F7DD}" type="presParOf" srcId="{44C6B787-6B1B-459F-939A-C90C0E8DBBFE}" destId="{E39F2DE1-A80D-4F58-ABE7-7E432FC4C9A4}" srcOrd="0" destOrd="0" presId="urn:microsoft.com/office/officeart/2005/8/layout/vList3"/>
    <dgm:cxn modelId="{678E1E3C-521C-4034-A8C8-BA5C5526BB61}" type="presParOf" srcId="{44C6B787-6B1B-459F-939A-C90C0E8DBBFE}" destId="{769FC10B-75C0-4FC6-9E7A-834CE4051658}" srcOrd="1" destOrd="0" presId="urn:microsoft.com/office/officeart/2005/8/layout/vList3"/>
    <dgm:cxn modelId="{F609E7EF-FDA8-4A92-A6E2-C7D594D6C228}" type="presParOf" srcId="{70F46B21-9113-4480-AA01-38446E51BE6C}" destId="{31443836-FD95-4E28-8999-B892D6ABF20C}" srcOrd="1" destOrd="0" presId="urn:microsoft.com/office/officeart/2005/8/layout/vList3"/>
    <dgm:cxn modelId="{2A698316-9EF9-489B-A20D-EA585A4A1424}" type="presParOf" srcId="{70F46B21-9113-4480-AA01-38446E51BE6C}" destId="{2F36DE0D-59DE-4746-99F9-C8790544751F}" srcOrd="2" destOrd="0" presId="urn:microsoft.com/office/officeart/2005/8/layout/vList3"/>
    <dgm:cxn modelId="{BA11BA45-C5C0-4D83-AD05-6B5F565929D1}" type="presParOf" srcId="{2F36DE0D-59DE-4746-99F9-C8790544751F}" destId="{C05477B8-2B3F-47F1-BE95-44C5BBFFC92A}" srcOrd="0" destOrd="0" presId="urn:microsoft.com/office/officeart/2005/8/layout/vList3"/>
    <dgm:cxn modelId="{39209C39-EDD8-4C5F-9F56-1AA1C539978E}" type="presParOf" srcId="{2F36DE0D-59DE-4746-99F9-C8790544751F}" destId="{13420DEE-4342-4A0B-BDB0-AEC7AE81DE4D}" srcOrd="1" destOrd="0" presId="urn:microsoft.com/office/officeart/2005/8/layout/vList3"/>
    <dgm:cxn modelId="{14C73D01-F796-4725-B898-973751479044}" type="presParOf" srcId="{70F46B21-9113-4480-AA01-38446E51BE6C}" destId="{5FFC5083-33D7-4BE8-83A0-32C0C95C911A}" srcOrd="3" destOrd="0" presId="urn:microsoft.com/office/officeart/2005/8/layout/vList3"/>
    <dgm:cxn modelId="{2216087F-598D-4D94-AAEF-C4BF95D1B03D}" type="presParOf" srcId="{70F46B21-9113-4480-AA01-38446E51BE6C}" destId="{69686557-6E5E-44DB-B220-9C159036E5D9}" srcOrd="4" destOrd="0" presId="urn:microsoft.com/office/officeart/2005/8/layout/vList3"/>
    <dgm:cxn modelId="{D005AECE-612F-4DFF-B110-67C5E1D3B6B2}" type="presParOf" srcId="{69686557-6E5E-44DB-B220-9C159036E5D9}" destId="{DCDBAEF2-ED34-4CDD-A843-B05031F23D32}" srcOrd="0" destOrd="0" presId="urn:microsoft.com/office/officeart/2005/8/layout/vList3"/>
    <dgm:cxn modelId="{64685B2D-5717-47F3-B168-0F41878973A0}" type="presParOf" srcId="{69686557-6E5E-44DB-B220-9C159036E5D9}" destId="{A3BD1DD7-FED1-4B24-8DF1-DB39A42D8AD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3D25A3-52A1-43CB-9ED4-435876B7664C}" type="doc">
      <dgm:prSet loTypeId="urn:microsoft.com/office/officeart/2005/8/layout/hList7" loCatId="list" qsTypeId="urn:microsoft.com/office/officeart/2005/8/quickstyle/simple1" qsCatId="simple" csTypeId="urn:microsoft.com/office/officeart/2005/8/colors/colorful1" csCatId="colorful" phldr="1"/>
      <dgm:spPr/>
    </dgm:pt>
    <dgm:pt modelId="{FEDF3460-A7A8-4A7A-AD26-364CFDB2363A}">
      <dgm:prSet phldrT="[Texto]"/>
      <dgm:spPr/>
      <dgm:t>
        <a:bodyPr/>
        <a:lstStyle/>
        <a:p>
          <a:pPr algn="ctr"/>
          <a:r>
            <a:rPr lang="es-ES" dirty="0"/>
            <a:t>Nivel Empresa                    (Derecho)	</a:t>
          </a:r>
          <a:endParaRPr lang="es-CL" dirty="0"/>
        </a:p>
      </dgm:t>
    </dgm:pt>
    <dgm:pt modelId="{C356767F-F9F4-4601-841E-B21A4B17A50D}" type="parTrans" cxnId="{FE9C0C08-FC69-4AC4-B522-E7E02F2E6677}">
      <dgm:prSet/>
      <dgm:spPr/>
      <dgm:t>
        <a:bodyPr/>
        <a:lstStyle/>
        <a:p>
          <a:endParaRPr lang="es-CL"/>
        </a:p>
      </dgm:t>
    </dgm:pt>
    <dgm:pt modelId="{52673E29-7BBE-4301-9027-9131CA073639}" type="sibTrans" cxnId="{FE9C0C08-FC69-4AC4-B522-E7E02F2E6677}">
      <dgm:prSet/>
      <dgm:spPr/>
      <dgm:t>
        <a:bodyPr/>
        <a:lstStyle/>
        <a:p>
          <a:endParaRPr lang="es-CL"/>
        </a:p>
      </dgm:t>
    </dgm:pt>
    <dgm:pt modelId="{EF68E2FC-75D6-4BE1-9B1A-5942503ADDC6}">
      <dgm:prSet phldrT="[Texto]"/>
      <dgm:spPr/>
      <dgm:t>
        <a:bodyPr/>
        <a:lstStyle/>
        <a:p>
          <a:r>
            <a:rPr lang="es-ES" dirty="0"/>
            <a:t>Supraempresa (Voluntaria)</a:t>
          </a:r>
          <a:endParaRPr lang="es-CL" dirty="0"/>
        </a:p>
      </dgm:t>
    </dgm:pt>
    <dgm:pt modelId="{98D064E1-E658-4B1B-A13B-AC731A1A1074}" type="parTrans" cxnId="{AE7FA781-4BA2-4791-AADE-210039804165}">
      <dgm:prSet/>
      <dgm:spPr/>
      <dgm:t>
        <a:bodyPr/>
        <a:lstStyle/>
        <a:p>
          <a:endParaRPr lang="es-CL"/>
        </a:p>
      </dgm:t>
    </dgm:pt>
    <dgm:pt modelId="{720255F6-B07B-453B-9D05-AA5E97632070}" type="sibTrans" cxnId="{AE7FA781-4BA2-4791-AADE-210039804165}">
      <dgm:prSet/>
      <dgm:spPr/>
      <dgm:t>
        <a:bodyPr/>
        <a:lstStyle/>
        <a:p>
          <a:endParaRPr lang="es-CL"/>
        </a:p>
      </dgm:t>
    </dgm:pt>
    <dgm:pt modelId="{CF8CC502-9F11-4E1D-8782-0C8AAA95BA68}">
      <dgm:prSet phldrT="[Texto]"/>
      <dgm:spPr/>
      <dgm:t>
        <a:bodyPr/>
        <a:lstStyle/>
        <a:p>
          <a:r>
            <a:rPr lang="es-ES" dirty="0"/>
            <a:t>Fenómeno de fragmentación productiva.</a:t>
          </a:r>
          <a:endParaRPr lang="es-CL" dirty="0"/>
        </a:p>
      </dgm:t>
    </dgm:pt>
    <dgm:pt modelId="{FCDDB8BB-7C9F-499F-9251-AE7061B91B1A}" type="parTrans" cxnId="{9032C24A-7A67-4A9B-A34B-BC8BC5577280}">
      <dgm:prSet/>
      <dgm:spPr/>
      <dgm:t>
        <a:bodyPr/>
        <a:lstStyle/>
        <a:p>
          <a:endParaRPr lang="es-CL"/>
        </a:p>
      </dgm:t>
    </dgm:pt>
    <dgm:pt modelId="{DA20A3D8-A4B8-403E-B5AA-064C65BFE0D9}" type="sibTrans" cxnId="{9032C24A-7A67-4A9B-A34B-BC8BC5577280}">
      <dgm:prSet/>
      <dgm:spPr/>
      <dgm:t>
        <a:bodyPr/>
        <a:lstStyle/>
        <a:p>
          <a:endParaRPr lang="es-CL"/>
        </a:p>
      </dgm:t>
    </dgm:pt>
    <dgm:pt modelId="{B242FF53-E422-4762-A527-828C1ADB211D}" type="pres">
      <dgm:prSet presAssocID="{763D25A3-52A1-43CB-9ED4-435876B7664C}" presName="Name0" presStyleCnt="0">
        <dgm:presLayoutVars>
          <dgm:dir/>
          <dgm:resizeHandles val="exact"/>
        </dgm:presLayoutVars>
      </dgm:prSet>
      <dgm:spPr/>
    </dgm:pt>
    <dgm:pt modelId="{BB8172FC-E846-45FF-A2D7-B7D8707BC5C9}" type="pres">
      <dgm:prSet presAssocID="{763D25A3-52A1-43CB-9ED4-435876B7664C}" presName="fgShape" presStyleLbl="fgShp" presStyleIdx="0" presStyleCnt="1"/>
      <dgm:spPr/>
    </dgm:pt>
    <dgm:pt modelId="{AA319E4D-EE84-4257-AB92-4E7E71F6E976}" type="pres">
      <dgm:prSet presAssocID="{763D25A3-52A1-43CB-9ED4-435876B7664C}" presName="linComp" presStyleCnt="0"/>
      <dgm:spPr/>
    </dgm:pt>
    <dgm:pt modelId="{83DE7387-B17D-49B5-B440-F2413AAA09BB}" type="pres">
      <dgm:prSet presAssocID="{FEDF3460-A7A8-4A7A-AD26-364CFDB2363A}" presName="compNode" presStyleCnt="0"/>
      <dgm:spPr/>
    </dgm:pt>
    <dgm:pt modelId="{6568EB21-FEE2-4930-B2E5-09348AC673B5}" type="pres">
      <dgm:prSet presAssocID="{FEDF3460-A7A8-4A7A-AD26-364CFDB2363A}" presName="bkgdShape" presStyleLbl="node1" presStyleIdx="0" presStyleCnt="3"/>
      <dgm:spPr/>
    </dgm:pt>
    <dgm:pt modelId="{6114F08E-7CED-4D62-A1E9-660A04D065CC}" type="pres">
      <dgm:prSet presAssocID="{FEDF3460-A7A8-4A7A-AD26-364CFDB2363A}" presName="nodeTx" presStyleLbl="node1" presStyleIdx="0" presStyleCnt="3">
        <dgm:presLayoutVars>
          <dgm:bulletEnabled val="1"/>
        </dgm:presLayoutVars>
      </dgm:prSet>
      <dgm:spPr/>
    </dgm:pt>
    <dgm:pt modelId="{C2F30FD7-A3A7-49B3-9AC7-134A33F5CE88}" type="pres">
      <dgm:prSet presAssocID="{FEDF3460-A7A8-4A7A-AD26-364CFDB2363A}" presName="invisiNode" presStyleLbl="node1" presStyleIdx="0" presStyleCnt="3"/>
      <dgm:spPr/>
    </dgm:pt>
    <dgm:pt modelId="{EAE12359-8A5B-4F79-A56F-26EF5BF7A10E}" type="pres">
      <dgm:prSet presAssocID="{FEDF3460-A7A8-4A7A-AD26-364CFDB2363A}" presName="imagNode" presStyleLbl="fgImgPlace1" presStyleIdx="0" presStyleCnt="3"/>
      <dgm:spPr>
        <a:blipFill rotWithShape="1">
          <a:blip xmlns:r="http://schemas.openxmlformats.org/officeDocument/2006/relationships" r:embed="rId1"/>
          <a:stretch>
            <a:fillRect/>
          </a:stretch>
        </a:blipFill>
      </dgm:spPr>
    </dgm:pt>
    <dgm:pt modelId="{C6E1243B-F482-4BB8-8329-4D6CD5CE97BB}" type="pres">
      <dgm:prSet presAssocID="{52673E29-7BBE-4301-9027-9131CA073639}" presName="sibTrans" presStyleLbl="sibTrans2D1" presStyleIdx="0" presStyleCnt="0"/>
      <dgm:spPr/>
    </dgm:pt>
    <dgm:pt modelId="{B89B9D1D-885C-47F6-A911-4524331B14C8}" type="pres">
      <dgm:prSet presAssocID="{EF68E2FC-75D6-4BE1-9B1A-5942503ADDC6}" presName="compNode" presStyleCnt="0"/>
      <dgm:spPr/>
    </dgm:pt>
    <dgm:pt modelId="{00F4372B-B484-4FBB-9F28-D63FEE6C6752}" type="pres">
      <dgm:prSet presAssocID="{EF68E2FC-75D6-4BE1-9B1A-5942503ADDC6}" presName="bkgdShape" presStyleLbl="node1" presStyleIdx="1" presStyleCnt="3"/>
      <dgm:spPr/>
    </dgm:pt>
    <dgm:pt modelId="{A405864A-AFDD-4900-B64F-8E21DC3EA63F}" type="pres">
      <dgm:prSet presAssocID="{EF68E2FC-75D6-4BE1-9B1A-5942503ADDC6}" presName="nodeTx" presStyleLbl="node1" presStyleIdx="1" presStyleCnt="3">
        <dgm:presLayoutVars>
          <dgm:bulletEnabled val="1"/>
        </dgm:presLayoutVars>
      </dgm:prSet>
      <dgm:spPr/>
    </dgm:pt>
    <dgm:pt modelId="{C2C19B6C-DE63-4FB2-8AD1-8640D4B9F6C2}" type="pres">
      <dgm:prSet presAssocID="{EF68E2FC-75D6-4BE1-9B1A-5942503ADDC6}" presName="invisiNode" presStyleLbl="node1" presStyleIdx="1" presStyleCnt="3"/>
      <dgm:spPr/>
    </dgm:pt>
    <dgm:pt modelId="{3D0A4DEB-CDA3-4F85-97E5-D6A5156A977F}" type="pres">
      <dgm:prSet presAssocID="{EF68E2FC-75D6-4BE1-9B1A-5942503ADDC6}" presName="imagNode" presStyleLbl="fgImgPlace1" presStyleIdx="1" presStyleCnt="3"/>
      <dgm:spPr>
        <a:blipFill rotWithShape="1">
          <a:blip xmlns:r="http://schemas.openxmlformats.org/officeDocument/2006/relationships" r:embed="rId2"/>
          <a:stretch>
            <a:fillRect/>
          </a:stretch>
        </a:blipFill>
      </dgm:spPr>
    </dgm:pt>
    <dgm:pt modelId="{0E11A0E0-3C2C-4DB8-B2A2-FDFDAF6E71DA}" type="pres">
      <dgm:prSet presAssocID="{720255F6-B07B-453B-9D05-AA5E97632070}" presName="sibTrans" presStyleLbl="sibTrans2D1" presStyleIdx="0" presStyleCnt="0"/>
      <dgm:spPr/>
    </dgm:pt>
    <dgm:pt modelId="{DB92D2F3-248A-47A1-9930-30E7FBBEEC73}" type="pres">
      <dgm:prSet presAssocID="{CF8CC502-9F11-4E1D-8782-0C8AAA95BA68}" presName="compNode" presStyleCnt="0"/>
      <dgm:spPr/>
    </dgm:pt>
    <dgm:pt modelId="{7B98CC8D-FC69-4A45-A440-C4D86BD59A58}" type="pres">
      <dgm:prSet presAssocID="{CF8CC502-9F11-4E1D-8782-0C8AAA95BA68}" presName="bkgdShape" presStyleLbl="node1" presStyleIdx="2" presStyleCnt="3"/>
      <dgm:spPr/>
    </dgm:pt>
    <dgm:pt modelId="{801203AD-E107-413B-B628-20A13CAB14E0}" type="pres">
      <dgm:prSet presAssocID="{CF8CC502-9F11-4E1D-8782-0C8AAA95BA68}" presName="nodeTx" presStyleLbl="node1" presStyleIdx="2" presStyleCnt="3">
        <dgm:presLayoutVars>
          <dgm:bulletEnabled val="1"/>
        </dgm:presLayoutVars>
      </dgm:prSet>
      <dgm:spPr/>
    </dgm:pt>
    <dgm:pt modelId="{86B2A1AE-264F-48CA-BF98-6B9E913DDBF6}" type="pres">
      <dgm:prSet presAssocID="{CF8CC502-9F11-4E1D-8782-0C8AAA95BA68}" presName="invisiNode" presStyleLbl="node1" presStyleIdx="2" presStyleCnt="3"/>
      <dgm:spPr/>
    </dgm:pt>
    <dgm:pt modelId="{C720EC97-95BC-4C67-8F77-EDA14DCC8EBB}" type="pres">
      <dgm:prSet presAssocID="{CF8CC502-9F11-4E1D-8782-0C8AAA95BA68}" presName="imagNode" presStyleLbl="fgImgPlace1" presStyleIdx="2" presStyleCnt="3"/>
      <dgm:spPr>
        <a:blipFill rotWithShape="1">
          <a:blip xmlns:r="http://schemas.openxmlformats.org/officeDocument/2006/relationships" r:embed="rId3"/>
          <a:stretch>
            <a:fillRect/>
          </a:stretch>
        </a:blipFill>
      </dgm:spPr>
    </dgm:pt>
  </dgm:ptLst>
  <dgm:cxnLst>
    <dgm:cxn modelId="{FE9C0C08-FC69-4AC4-B522-E7E02F2E6677}" srcId="{763D25A3-52A1-43CB-9ED4-435876B7664C}" destId="{FEDF3460-A7A8-4A7A-AD26-364CFDB2363A}" srcOrd="0" destOrd="0" parTransId="{C356767F-F9F4-4601-841E-B21A4B17A50D}" sibTransId="{52673E29-7BBE-4301-9027-9131CA073639}"/>
    <dgm:cxn modelId="{8C052A15-4545-4223-A692-871856A75C4B}" type="presOf" srcId="{CF8CC502-9F11-4E1D-8782-0C8AAA95BA68}" destId="{801203AD-E107-413B-B628-20A13CAB14E0}" srcOrd="1" destOrd="0" presId="urn:microsoft.com/office/officeart/2005/8/layout/hList7"/>
    <dgm:cxn modelId="{8997DD3C-8FAE-4690-8F23-E5D54CA12176}" type="presOf" srcId="{FEDF3460-A7A8-4A7A-AD26-364CFDB2363A}" destId="{6114F08E-7CED-4D62-A1E9-660A04D065CC}" srcOrd="1" destOrd="0" presId="urn:microsoft.com/office/officeart/2005/8/layout/hList7"/>
    <dgm:cxn modelId="{C54BD33D-4B34-4EAE-8C51-02E6825D48E7}" type="presOf" srcId="{EF68E2FC-75D6-4BE1-9B1A-5942503ADDC6}" destId="{00F4372B-B484-4FBB-9F28-D63FEE6C6752}" srcOrd="0" destOrd="0" presId="urn:microsoft.com/office/officeart/2005/8/layout/hList7"/>
    <dgm:cxn modelId="{9032C24A-7A67-4A9B-A34B-BC8BC5577280}" srcId="{763D25A3-52A1-43CB-9ED4-435876B7664C}" destId="{CF8CC502-9F11-4E1D-8782-0C8AAA95BA68}" srcOrd="2" destOrd="0" parTransId="{FCDDB8BB-7C9F-499F-9251-AE7061B91B1A}" sibTransId="{DA20A3D8-A4B8-403E-B5AA-064C65BFE0D9}"/>
    <dgm:cxn modelId="{6237066D-47C8-426D-A94B-9BDB729C50FC}" type="presOf" srcId="{720255F6-B07B-453B-9D05-AA5E97632070}" destId="{0E11A0E0-3C2C-4DB8-B2A2-FDFDAF6E71DA}" srcOrd="0" destOrd="0" presId="urn:microsoft.com/office/officeart/2005/8/layout/hList7"/>
    <dgm:cxn modelId="{552AC86F-061A-43C1-9B07-43FB9C55D607}" type="presOf" srcId="{FEDF3460-A7A8-4A7A-AD26-364CFDB2363A}" destId="{6568EB21-FEE2-4930-B2E5-09348AC673B5}" srcOrd="0" destOrd="0" presId="urn:microsoft.com/office/officeart/2005/8/layout/hList7"/>
    <dgm:cxn modelId="{B9761D80-64A6-4C1B-A74B-8D77F2186FD5}" type="presOf" srcId="{CF8CC502-9F11-4E1D-8782-0C8AAA95BA68}" destId="{7B98CC8D-FC69-4A45-A440-C4D86BD59A58}" srcOrd="0" destOrd="0" presId="urn:microsoft.com/office/officeart/2005/8/layout/hList7"/>
    <dgm:cxn modelId="{AE7FA781-4BA2-4791-AADE-210039804165}" srcId="{763D25A3-52A1-43CB-9ED4-435876B7664C}" destId="{EF68E2FC-75D6-4BE1-9B1A-5942503ADDC6}" srcOrd="1" destOrd="0" parTransId="{98D064E1-E658-4B1B-A13B-AC731A1A1074}" sibTransId="{720255F6-B07B-453B-9D05-AA5E97632070}"/>
    <dgm:cxn modelId="{095944A6-3C7A-4762-960D-AA3BD4AF29AF}" type="presOf" srcId="{52673E29-7BBE-4301-9027-9131CA073639}" destId="{C6E1243B-F482-4BB8-8329-4D6CD5CE97BB}" srcOrd="0" destOrd="0" presId="urn:microsoft.com/office/officeart/2005/8/layout/hList7"/>
    <dgm:cxn modelId="{086A11A7-6623-4EF2-A7CE-86AD8891B981}" type="presOf" srcId="{EF68E2FC-75D6-4BE1-9B1A-5942503ADDC6}" destId="{A405864A-AFDD-4900-B64F-8E21DC3EA63F}" srcOrd="1" destOrd="0" presId="urn:microsoft.com/office/officeart/2005/8/layout/hList7"/>
    <dgm:cxn modelId="{D87E41DC-E245-42E2-AA18-AEF866914D3C}" type="presOf" srcId="{763D25A3-52A1-43CB-9ED4-435876B7664C}" destId="{B242FF53-E422-4762-A527-828C1ADB211D}" srcOrd="0" destOrd="0" presId="urn:microsoft.com/office/officeart/2005/8/layout/hList7"/>
    <dgm:cxn modelId="{A1F944F2-5FAE-4717-971D-FB7FBF378941}" type="presParOf" srcId="{B242FF53-E422-4762-A527-828C1ADB211D}" destId="{BB8172FC-E846-45FF-A2D7-B7D8707BC5C9}" srcOrd="0" destOrd="0" presId="urn:microsoft.com/office/officeart/2005/8/layout/hList7"/>
    <dgm:cxn modelId="{C1610D44-D1BB-4BCA-9775-F18A54C9EE16}" type="presParOf" srcId="{B242FF53-E422-4762-A527-828C1ADB211D}" destId="{AA319E4D-EE84-4257-AB92-4E7E71F6E976}" srcOrd="1" destOrd="0" presId="urn:microsoft.com/office/officeart/2005/8/layout/hList7"/>
    <dgm:cxn modelId="{DA5771D3-E14F-4C36-8D0F-DE1AAF2DBAA0}" type="presParOf" srcId="{AA319E4D-EE84-4257-AB92-4E7E71F6E976}" destId="{83DE7387-B17D-49B5-B440-F2413AAA09BB}" srcOrd="0" destOrd="0" presId="urn:microsoft.com/office/officeart/2005/8/layout/hList7"/>
    <dgm:cxn modelId="{E1EC0A52-BC44-49F0-A7DD-B5144C1F9003}" type="presParOf" srcId="{83DE7387-B17D-49B5-B440-F2413AAA09BB}" destId="{6568EB21-FEE2-4930-B2E5-09348AC673B5}" srcOrd="0" destOrd="0" presId="urn:microsoft.com/office/officeart/2005/8/layout/hList7"/>
    <dgm:cxn modelId="{292A8D1D-50B5-4FB2-80C5-6321C7A1DC0D}" type="presParOf" srcId="{83DE7387-B17D-49B5-B440-F2413AAA09BB}" destId="{6114F08E-7CED-4D62-A1E9-660A04D065CC}" srcOrd="1" destOrd="0" presId="urn:microsoft.com/office/officeart/2005/8/layout/hList7"/>
    <dgm:cxn modelId="{B1925035-2D3B-47F9-A289-5C5731C5502F}" type="presParOf" srcId="{83DE7387-B17D-49B5-B440-F2413AAA09BB}" destId="{C2F30FD7-A3A7-49B3-9AC7-134A33F5CE88}" srcOrd="2" destOrd="0" presId="urn:microsoft.com/office/officeart/2005/8/layout/hList7"/>
    <dgm:cxn modelId="{DC79870A-7705-4FC6-9DAB-1DD799EFF216}" type="presParOf" srcId="{83DE7387-B17D-49B5-B440-F2413AAA09BB}" destId="{EAE12359-8A5B-4F79-A56F-26EF5BF7A10E}" srcOrd="3" destOrd="0" presId="urn:microsoft.com/office/officeart/2005/8/layout/hList7"/>
    <dgm:cxn modelId="{89E3AB33-368D-4DF1-93CC-D75B649DC507}" type="presParOf" srcId="{AA319E4D-EE84-4257-AB92-4E7E71F6E976}" destId="{C6E1243B-F482-4BB8-8329-4D6CD5CE97BB}" srcOrd="1" destOrd="0" presId="urn:microsoft.com/office/officeart/2005/8/layout/hList7"/>
    <dgm:cxn modelId="{EB34B634-CDAD-43CA-B1B8-ABD27EF566A1}" type="presParOf" srcId="{AA319E4D-EE84-4257-AB92-4E7E71F6E976}" destId="{B89B9D1D-885C-47F6-A911-4524331B14C8}" srcOrd="2" destOrd="0" presId="urn:microsoft.com/office/officeart/2005/8/layout/hList7"/>
    <dgm:cxn modelId="{13EE4D21-0F95-4EAA-9B3A-92A0C6703DF4}" type="presParOf" srcId="{B89B9D1D-885C-47F6-A911-4524331B14C8}" destId="{00F4372B-B484-4FBB-9F28-D63FEE6C6752}" srcOrd="0" destOrd="0" presId="urn:microsoft.com/office/officeart/2005/8/layout/hList7"/>
    <dgm:cxn modelId="{83985674-EBD6-45CA-99B2-161F1AF049F0}" type="presParOf" srcId="{B89B9D1D-885C-47F6-A911-4524331B14C8}" destId="{A405864A-AFDD-4900-B64F-8E21DC3EA63F}" srcOrd="1" destOrd="0" presId="urn:microsoft.com/office/officeart/2005/8/layout/hList7"/>
    <dgm:cxn modelId="{0AB3EDAB-690E-4EF7-8DF0-D5E0DF0024C1}" type="presParOf" srcId="{B89B9D1D-885C-47F6-A911-4524331B14C8}" destId="{C2C19B6C-DE63-4FB2-8AD1-8640D4B9F6C2}" srcOrd="2" destOrd="0" presId="urn:microsoft.com/office/officeart/2005/8/layout/hList7"/>
    <dgm:cxn modelId="{BBA4F943-6839-492C-A76F-E5875484C819}" type="presParOf" srcId="{B89B9D1D-885C-47F6-A911-4524331B14C8}" destId="{3D0A4DEB-CDA3-4F85-97E5-D6A5156A977F}" srcOrd="3" destOrd="0" presId="urn:microsoft.com/office/officeart/2005/8/layout/hList7"/>
    <dgm:cxn modelId="{A048939D-3406-494A-A690-459FCA800288}" type="presParOf" srcId="{AA319E4D-EE84-4257-AB92-4E7E71F6E976}" destId="{0E11A0E0-3C2C-4DB8-B2A2-FDFDAF6E71DA}" srcOrd="3" destOrd="0" presId="urn:microsoft.com/office/officeart/2005/8/layout/hList7"/>
    <dgm:cxn modelId="{D75CB11B-D878-4289-BF79-4141EDDF82A0}" type="presParOf" srcId="{AA319E4D-EE84-4257-AB92-4E7E71F6E976}" destId="{DB92D2F3-248A-47A1-9930-30E7FBBEEC73}" srcOrd="4" destOrd="0" presId="urn:microsoft.com/office/officeart/2005/8/layout/hList7"/>
    <dgm:cxn modelId="{BF09764E-7B76-4314-AF87-130233391841}" type="presParOf" srcId="{DB92D2F3-248A-47A1-9930-30E7FBBEEC73}" destId="{7B98CC8D-FC69-4A45-A440-C4D86BD59A58}" srcOrd="0" destOrd="0" presId="urn:microsoft.com/office/officeart/2005/8/layout/hList7"/>
    <dgm:cxn modelId="{06916896-E8F2-4FFD-B87C-739548F1E76E}" type="presParOf" srcId="{DB92D2F3-248A-47A1-9930-30E7FBBEEC73}" destId="{801203AD-E107-413B-B628-20A13CAB14E0}" srcOrd="1" destOrd="0" presId="urn:microsoft.com/office/officeart/2005/8/layout/hList7"/>
    <dgm:cxn modelId="{3A056AEE-7428-457A-832B-7796B0355BC7}" type="presParOf" srcId="{DB92D2F3-248A-47A1-9930-30E7FBBEEC73}" destId="{86B2A1AE-264F-48CA-BF98-6B9E913DDBF6}" srcOrd="2" destOrd="0" presId="urn:microsoft.com/office/officeart/2005/8/layout/hList7"/>
    <dgm:cxn modelId="{666681E3-2D2A-400B-963C-DF2366BD231D}" type="presParOf" srcId="{DB92D2F3-248A-47A1-9930-30E7FBBEEC73}" destId="{C720EC97-95BC-4C67-8F77-EDA14DCC8EB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C99AFB0-BC69-4F27-9574-6F99B30D3CD1}"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s-CL"/>
        </a:p>
      </dgm:t>
    </dgm:pt>
    <dgm:pt modelId="{693E1F0D-4CE9-4821-970B-1BCA2B7C7DAD}">
      <dgm:prSet phldrT="[Texto]"/>
      <dgm:spPr/>
      <dgm:t>
        <a:bodyPr/>
        <a:lstStyle/>
        <a:p>
          <a:r>
            <a:rPr lang="es-ES" dirty="0"/>
            <a:t>Titularidad originaria de los Trabajadores.</a:t>
          </a:r>
          <a:endParaRPr lang="es-CL" dirty="0"/>
        </a:p>
      </dgm:t>
    </dgm:pt>
    <dgm:pt modelId="{C94E6AC0-5DD1-4805-B39C-8E022BBF257F}" type="parTrans" cxnId="{8B266665-DEC6-4DE6-BBF1-A5FD99EF8650}">
      <dgm:prSet/>
      <dgm:spPr/>
      <dgm:t>
        <a:bodyPr/>
        <a:lstStyle/>
        <a:p>
          <a:endParaRPr lang="es-CL"/>
        </a:p>
      </dgm:t>
    </dgm:pt>
    <dgm:pt modelId="{A27EF697-B62D-4054-8B32-44187A9B7E2F}" type="sibTrans" cxnId="{8B266665-DEC6-4DE6-BBF1-A5FD99EF8650}">
      <dgm:prSet/>
      <dgm:spPr/>
      <dgm:t>
        <a:bodyPr/>
        <a:lstStyle/>
        <a:p>
          <a:endParaRPr lang="es-CL"/>
        </a:p>
      </dgm:t>
    </dgm:pt>
    <dgm:pt modelId="{164C3B73-66A6-47B1-9AC6-3F023CE18F61}">
      <dgm:prSet phldrT="[Texto]"/>
      <dgm:spPr/>
      <dgm:t>
        <a:bodyPr/>
        <a:lstStyle/>
        <a:p>
          <a:r>
            <a:rPr lang="es-ES" dirty="0"/>
            <a:t>Grupo Negociador</a:t>
          </a:r>
          <a:endParaRPr lang="es-CL" dirty="0"/>
        </a:p>
      </dgm:t>
    </dgm:pt>
    <dgm:pt modelId="{95C7A534-7B2D-4278-8DF3-7EF7DFAB56A6}" type="parTrans" cxnId="{1C7A74C2-3767-4E59-BA63-E30827C82BFE}">
      <dgm:prSet/>
      <dgm:spPr/>
      <dgm:t>
        <a:bodyPr/>
        <a:lstStyle/>
        <a:p>
          <a:endParaRPr lang="es-CL"/>
        </a:p>
      </dgm:t>
    </dgm:pt>
    <dgm:pt modelId="{CA1B23B4-B565-47B0-B9E5-F7BA3AC89957}" type="sibTrans" cxnId="{1C7A74C2-3767-4E59-BA63-E30827C82BFE}">
      <dgm:prSet/>
      <dgm:spPr/>
      <dgm:t>
        <a:bodyPr/>
        <a:lstStyle/>
        <a:p>
          <a:endParaRPr lang="es-CL"/>
        </a:p>
      </dgm:t>
    </dgm:pt>
    <dgm:pt modelId="{61284CFA-8DD1-4713-B1AC-05C620A9301A}">
      <dgm:prSet phldrT="[Texto]"/>
      <dgm:spPr/>
      <dgm:t>
        <a:bodyPr/>
        <a:lstStyle/>
        <a:p>
          <a:r>
            <a:rPr lang="es-ES" dirty="0"/>
            <a:t>Sindicato</a:t>
          </a:r>
          <a:endParaRPr lang="es-CL" dirty="0"/>
        </a:p>
      </dgm:t>
    </dgm:pt>
    <dgm:pt modelId="{A87D0D6C-2C74-4762-8F86-EDB6A240F51A}" type="parTrans" cxnId="{D02589E2-0C36-487F-9408-AC6FF500A56E}">
      <dgm:prSet/>
      <dgm:spPr/>
      <dgm:t>
        <a:bodyPr/>
        <a:lstStyle/>
        <a:p>
          <a:endParaRPr lang="es-CL"/>
        </a:p>
      </dgm:t>
    </dgm:pt>
    <dgm:pt modelId="{D4999DB7-AEAF-4033-8317-25160148AA81}" type="sibTrans" cxnId="{D02589E2-0C36-487F-9408-AC6FF500A56E}">
      <dgm:prSet/>
      <dgm:spPr/>
      <dgm:t>
        <a:bodyPr/>
        <a:lstStyle/>
        <a:p>
          <a:endParaRPr lang="es-CL"/>
        </a:p>
      </dgm:t>
    </dgm:pt>
    <dgm:pt modelId="{8BFA4889-C269-4B2E-AA5B-E076942B5405}" type="pres">
      <dgm:prSet presAssocID="{7C99AFB0-BC69-4F27-9574-6F99B30D3CD1}" presName="hierChild1" presStyleCnt="0">
        <dgm:presLayoutVars>
          <dgm:orgChart val="1"/>
          <dgm:chPref val="1"/>
          <dgm:dir/>
          <dgm:animOne val="branch"/>
          <dgm:animLvl val="lvl"/>
          <dgm:resizeHandles/>
        </dgm:presLayoutVars>
      </dgm:prSet>
      <dgm:spPr/>
    </dgm:pt>
    <dgm:pt modelId="{0B0EF293-F532-4410-9604-99A61439034F}" type="pres">
      <dgm:prSet presAssocID="{693E1F0D-4CE9-4821-970B-1BCA2B7C7DAD}" presName="hierRoot1" presStyleCnt="0">
        <dgm:presLayoutVars>
          <dgm:hierBranch val="init"/>
        </dgm:presLayoutVars>
      </dgm:prSet>
      <dgm:spPr/>
    </dgm:pt>
    <dgm:pt modelId="{59CC802E-4E69-4D61-B6BC-E52CFC7D3E46}" type="pres">
      <dgm:prSet presAssocID="{693E1F0D-4CE9-4821-970B-1BCA2B7C7DAD}" presName="rootComposite1" presStyleCnt="0"/>
      <dgm:spPr/>
    </dgm:pt>
    <dgm:pt modelId="{76A4EE78-0C6D-425E-AC14-C806CCA5B2C2}" type="pres">
      <dgm:prSet presAssocID="{693E1F0D-4CE9-4821-970B-1BCA2B7C7DAD}" presName="rootText1" presStyleLbl="node0" presStyleIdx="0" presStyleCnt="1">
        <dgm:presLayoutVars>
          <dgm:chPref val="3"/>
        </dgm:presLayoutVars>
      </dgm:prSet>
      <dgm:spPr/>
    </dgm:pt>
    <dgm:pt modelId="{6AAC7135-9FB4-4442-9838-28A2FCA0BEE6}" type="pres">
      <dgm:prSet presAssocID="{693E1F0D-4CE9-4821-970B-1BCA2B7C7DAD}" presName="rootConnector1" presStyleLbl="node1" presStyleIdx="0" presStyleCnt="0"/>
      <dgm:spPr/>
    </dgm:pt>
    <dgm:pt modelId="{F2C8F83E-683D-4EF3-9995-6D27A5A2ED9B}" type="pres">
      <dgm:prSet presAssocID="{693E1F0D-4CE9-4821-970B-1BCA2B7C7DAD}" presName="hierChild2" presStyleCnt="0"/>
      <dgm:spPr/>
    </dgm:pt>
    <dgm:pt modelId="{2AF99040-AD7F-4FF0-A6B0-8091207867CD}" type="pres">
      <dgm:prSet presAssocID="{95C7A534-7B2D-4278-8DF3-7EF7DFAB56A6}" presName="Name37" presStyleLbl="parChTrans1D2" presStyleIdx="0" presStyleCnt="2"/>
      <dgm:spPr/>
    </dgm:pt>
    <dgm:pt modelId="{BE06178E-3C40-4A1B-AD18-15BFB931408E}" type="pres">
      <dgm:prSet presAssocID="{164C3B73-66A6-47B1-9AC6-3F023CE18F61}" presName="hierRoot2" presStyleCnt="0">
        <dgm:presLayoutVars>
          <dgm:hierBranch val="init"/>
        </dgm:presLayoutVars>
      </dgm:prSet>
      <dgm:spPr/>
    </dgm:pt>
    <dgm:pt modelId="{F6A27A18-E66C-418C-BE45-62F5D172C1CF}" type="pres">
      <dgm:prSet presAssocID="{164C3B73-66A6-47B1-9AC6-3F023CE18F61}" presName="rootComposite" presStyleCnt="0"/>
      <dgm:spPr/>
    </dgm:pt>
    <dgm:pt modelId="{7E4A5D69-1225-4AFE-BC5A-E8E937C80B1F}" type="pres">
      <dgm:prSet presAssocID="{164C3B73-66A6-47B1-9AC6-3F023CE18F61}" presName="rootText" presStyleLbl="node2" presStyleIdx="0" presStyleCnt="2">
        <dgm:presLayoutVars>
          <dgm:chPref val="3"/>
        </dgm:presLayoutVars>
      </dgm:prSet>
      <dgm:spPr/>
    </dgm:pt>
    <dgm:pt modelId="{F0CA040E-65C0-4D38-B663-B11E098593DF}" type="pres">
      <dgm:prSet presAssocID="{164C3B73-66A6-47B1-9AC6-3F023CE18F61}" presName="rootConnector" presStyleLbl="node2" presStyleIdx="0" presStyleCnt="2"/>
      <dgm:spPr/>
    </dgm:pt>
    <dgm:pt modelId="{0CF6870E-BB5E-4AEE-ADAF-D416FBC4299E}" type="pres">
      <dgm:prSet presAssocID="{164C3B73-66A6-47B1-9AC6-3F023CE18F61}" presName="hierChild4" presStyleCnt="0"/>
      <dgm:spPr/>
    </dgm:pt>
    <dgm:pt modelId="{44773EE7-3A9E-425F-A858-9E1D06D47FCF}" type="pres">
      <dgm:prSet presAssocID="{164C3B73-66A6-47B1-9AC6-3F023CE18F61}" presName="hierChild5" presStyleCnt="0"/>
      <dgm:spPr/>
    </dgm:pt>
    <dgm:pt modelId="{295CE527-23E0-4BE5-A1F5-C719036FC970}" type="pres">
      <dgm:prSet presAssocID="{A87D0D6C-2C74-4762-8F86-EDB6A240F51A}" presName="Name37" presStyleLbl="parChTrans1D2" presStyleIdx="1" presStyleCnt="2"/>
      <dgm:spPr/>
    </dgm:pt>
    <dgm:pt modelId="{5F92AE9A-B013-4EE1-BBB3-393A6C35D302}" type="pres">
      <dgm:prSet presAssocID="{61284CFA-8DD1-4713-B1AC-05C620A9301A}" presName="hierRoot2" presStyleCnt="0">
        <dgm:presLayoutVars>
          <dgm:hierBranch val="init"/>
        </dgm:presLayoutVars>
      </dgm:prSet>
      <dgm:spPr/>
    </dgm:pt>
    <dgm:pt modelId="{8709B459-05D3-4A13-AF32-4D77901FC4CA}" type="pres">
      <dgm:prSet presAssocID="{61284CFA-8DD1-4713-B1AC-05C620A9301A}" presName="rootComposite" presStyleCnt="0"/>
      <dgm:spPr/>
    </dgm:pt>
    <dgm:pt modelId="{3F4D2988-D1CF-49BC-9E8B-E4F578267E24}" type="pres">
      <dgm:prSet presAssocID="{61284CFA-8DD1-4713-B1AC-05C620A9301A}" presName="rootText" presStyleLbl="node2" presStyleIdx="1" presStyleCnt="2">
        <dgm:presLayoutVars>
          <dgm:chPref val="3"/>
        </dgm:presLayoutVars>
      </dgm:prSet>
      <dgm:spPr/>
    </dgm:pt>
    <dgm:pt modelId="{173C6764-911F-4D2E-906B-DFD5D1739EB1}" type="pres">
      <dgm:prSet presAssocID="{61284CFA-8DD1-4713-B1AC-05C620A9301A}" presName="rootConnector" presStyleLbl="node2" presStyleIdx="1" presStyleCnt="2"/>
      <dgm:spPr/>
    </dgm:pt>
    <dgm:pt modelId="{E61D99BB-91DF-42F4-8A35-A2A81C3B0697}" type="pres">
      <dgm:prSet presAssocID="{61284CFA-8DD1-4713-B1AC-05C620A9301A}" presName="hierChild4" presStyleCnt="0"/>
      <dgm:spPr/>
    </dgm:pt>
    <dgm:pt modelId="{9ACF82BD-D6A3-4452-8625-8B6D1D7A2A53}" type="pres">
      <dgm:prSet presAssocID="{61284CFA-8DD1-4713-B1AC-05C620A9301A}" presName="hierChild5" presStyleCnt="0"/>
      <dgm:spPr/>
    </dgm:pt>
    <dgm:pt modelId="{A0243867-B36D-4DFE-9B20-5E8E4A612317}" type="pres">
      <dgm:prSet presAssocID="{693E1F0D-4CE9-4821-970B-1BCA2B7C7DAD}" presName="hierChild3" presStyleCnt="0"/>
      <dgm:spPr/>
    </dgm:pt>
  </dgm:ptLst>
  <dgm:cxnLst>
    <dgm:cxn modelId="{1CF8B808-452D-4759-A282-5F77B52F2F34}" type="presOf" srcId="{61284CFA-8DD1-4713-B1AC-05C620A9301A}" destId="{3F4D2988-D1CF-49BC-9E8B-E4F578267E24}" srcOrd="0" destOrd="0" presId="urn:microsoft.com/office/officeart/2005/8/layout/orgChart1"/>
    <dgm:cxn modelId="{7A9FE842-3DD6-4B1A-B2E9-174638ADE7B8}" type="presOf" srcId="{95C7A534-7B2D-4278-8DF3-7EF7DFAB56A6}" destId="{2AF99040-AD7F-4FF0-A6B0-8091207867CD}" srcOrd="0" destOrd="0" presId="urn:microsoft.com/office/officeart/2005/8/layout/orgChart1"/>
    <dgm:cxn modelId="{8B266665-DEC6-4DE6-BBF1-A5FD99EF8650}" srcId="{7C99AFB0-BC69-4F27-9574-6F99B30D3CD1}" destId="{693E1F0D-4CE9-4821-970B-1BCA2B7C7DAD}" srcOrd="0" destOrd="0" parTransId="{C94E6AC0-5DD1-4805-B39C-8E022BBF257F}" sibTransId="{A27EF697-B62D-4054-8B32-44187A9B7E2F}"/>
    <dgm:cxn modelId="{0D553C6A-3D40-4223-8DDB-CE0733B9EE31}" type="presOf" srcId="{61284CFA-8DD1-4713-B1AC-05C620A9301A}" destId="{173C6764-911F-4D2E-906B-DFD5D1739EB1}" srcOrd="1" destOrd="0" presId="urn:microsoft.com/office/officeart/2005/8/layout/orgChart1"/>
    <dgm:cxn modelId="{C314D14A-C710-4B8F-9A42-ED49449C8D4F}" type="presOf" srcId="{693E1F0D-4CE9-4821-970B-1BCA2B7C7DAD}" destId="{76A4EE78-0C6D-425E-AC14-C806CCA5B2C2}" srcOrd="0" destOrd="0" presId="urn:microsoft.com/office/officeart/2005/8/layout/orgChart1"/>
    <dgm:cxn modelId="{F1A5846C-3370-457F-98AA-B42530746FDB}" type="presOf" srcId="{164C3B73-66A6-47B1-9AC6-3F023CE18F61}" destId="{F0CA040E-65C0-4D38-B663-B11E098593DF}" srcOrd="1" destOrd="0" presId="urn:microsoft.com/office/officeart/2005/8/layout/orgChart1"/>
    <dgm:cxn modelId="{D9681474-4346-43BA-88BF-40E9EBBC8753}" type="presOf" srcId="{693E1F0D-4CE9-4821-970B-1BCA2B7C7DAD}" destId="{6AAC7135-9FB4-4442-9838-28A2FCA0BEE6}" srcOrd="1" destOrd="0" presId="urn:microsoft.com/office/officeart/2005/8/layout/orgChart1"/>
    <dgm:cxn modelId="{080F8786-DE8B-438E-B2BD-3582A78E5A26}" type="presOf" srcId="{A87D0D6C-2C74-4762-8F86-EDB6A240F51A}" destId="{295CE527-23E0-4BE5-A1F5-C719036FC970}" srcOrd="0" destOrd="0" presId="urn:microsoft.com/office/officeart/2005/8/layout/orgChart1"/>
    <dgm:cxn modelId="{FFD32887-FBE3-4B4B-95A7-A367B3BD054D}" type="presOf" srcId="{164C3B73-66A6-47B1-9AC6-3F023CE18F61}" destId="{7E4A5D69-1225-4AFE-BC5A-E8E937C80B1F}" srcOrd="0" destOrd="0" presId="urn:microsoft.com/office/officeart/2005/8/layout/orgChart1"/>
    <dgm:cxn modelId="{1C7A74C2-3767-4E59-BA63-E30827C82BFE}" srcId="{693E1F0D-4CE9-4821-970B-1BCA2B7C7DAD}" destId="{164C3B73-66A6-47B1-9AC6-3F023CE18F61}" srcOrd="0" destOrd="0" parTransId="{95C7A534-7B2D-4278-8DF3-7EF7DFAB56A6}" sibTransId="{CA1B23B4-B565-47B0-B9E5-F7BA3AC89957}"/>
    <dgm:cxn modelId="{60B671D5-ED1F-41D4-ABA2-92A30780C7FE}" type="presOf" srcId="{7C99AFB0-BC69-4F27-9574-6F99B30D3CD1}" destId="{8BFA4889-C269-4B2E-AA5B-E076942B5405}" srcOrd="0" destOrd="0" presId="urn:microsoft.com/office/officeart/2005/8/layout/orgChart1"/>
    <dgm:cxn modelId="{D02589E2-0C36-487F-9408-AC6FF500A56E}" srcId="{693E1F0D-4CE9-4821-970B-1BCA2B7C7DAD}" destId="{61284CFA-8DD1-4713-B1AC-05C620A9301A}" srcOrd="1" destOrd="0" parTransId="{A87D0D6C-2C74-4762-8F86-EDB6A240F51A}" sibTransId="{D4999DB7-AEAF-4033-8317-25160148AA81}"/>
    <dgm:cxn modelId="{89B09464-62EB-4E35-A40A-AD65ADFD5105}" type="presParOf" srcId="{8BFA4889-C269-4B2E-AA5B-E076942B5405}" destId="{0B0EF293-F532-4410-9604-99A61439034F}" srcOrd="0" destOrd="0" presId="urn:microsoft.com/office/officeart/2005/8/layout/orgChart1"/>
    <dgm:cxn modelId="{F0D14F09-ED6F-4EBF-8056-8B11875450A4}" type="presParOf" srcId="{0B0EF293-F532-4410-9604-99A61439034F}" destId="{59CC802E-4E69-4D61-B6BC-E52CFC7D3E46}" srcOrd="0" destOrd="0" presId="urn:microsoft.com/office/officeart/2005/8/layout/orgChart1"/>
    <dgm:cxn modelId="{B158C4B7-03F3-4473-AC06-55B9F029E19E}" type="presParOf" srcId="{59CC802E-4E69-4D61-B6BC-E52CFC7D3E46}" destId="{76A4EE78-0C6D-425E-AC14-C806CCA5B2C2}" srcOrd="0" destOrd="0" presId="urn:microsoft.com/office/officeart/2005/8/layout/orgChart1"/>
    <dgm:cxn modelId="{DDE5ECD5-7308-4E7C-B65F-D60A00C2EBC7}" type="presParOf" srcId="{59CC802E-4E69-4D61-B6BC-E52CFC7D3E46}" destId="{6AAC7135-9FB4-4442-9838-28A2FCA0BEE6}" srcOrd="1" destOrd="0" presId="urn:microsoft.com/office/officeart/2005/8/layout/orgChart1"/>
    <dgm:cxn modelId="{A7A4A8CB-E936-4288-B6CE-8A59E928A196}" type="presParOf" srcId="{0B0EF293-F532-4410-9604-99A61439034F}" destId="{F2C8F83E-683D-4EF3-9995-6D27A5A2ED9B}" srcOrd="1" destOrd="0" presId="urn:microsoft.com/office/officeart/2005/8/layout/orgChart1"/>
    <dgm:cxn modelId="{DBDC4EF6-631D-40FB-B0F7-C173C60019CE}" type="presParOf" srcId="{F2C8F83E-683D-4EF3-9995-6D27A5A2ED9B}" destId="{2AF99040-AD7F-4FF0-A6B0-8091207867CD}" srcOrd="0" destOrd="0" presId="urn:microsoft.com/office/officeart/2005/8/layout/orgChart1"/>
    <dgm:cxn modelId="{0BC52EFC-8421-4FE4-91D4-2EDB91C35E29}" type="presParOf" srcId="{F2C8F83E-683D-4EF3-9995-6D27A5A2ED9B}" destId="{BE06178E-3C40-4A1B-AD18-15BFB931408E}" srcOrd="1" destOrd="0" presId="urn:microsoft.com/office/officeart/2005/8/layout/orgChart1"/>
    <dgm:cxn modelId="{BA3F9F56-F1EC-4798-8EED-23C5800AB0B9}" type="presParOf" srcId="{BE06178E-3C40-4A1B-AD18-15BFB931408E}" destId="{F6A27A18-E66C-418C-BE45-62F5D172C1CF}" srcOrd="0" destOrd="0" presId="urn:microsoft.com/office/officeart/2005/8/layout/orgChart1"/>
    <dgm:cxn modelId="{073B3259-A50D-4199-B693-2766E4A6F3F0}" type="presParOf" srcId="{F6A27A18-E66C-418C-BE45-62F5D172C1CF}" destId="{7E4A5D69-1225-4AFE-BC5A-E8E937C80B1F}" srcOrd="0" destOrd="0" presId="urn:microsoft.com/office/officeart/2005/8/layout/orgChart1"/>
    <dgm:cxn modelId="{1782816B-CAB4-4B26-B4FB-9A837D89D8EB}" type="presParOf" srcId="{F6A27A18-E66C-418C-BE45-62F5D172C1CF}" destId="{F0CA040E-65C0-4D38-B663-B11E098593DF}" srcOrd="1" destOrd="0" presId="urn:microsoft.com/office/officeart/2005/8/layout/orgChart1"/>
    <dgm:cxn modelId="{A2D327EA-A251-4FB7-AE49-EF107587A4FF}" type="presParOf" srcId="{BE06178E-3C40-4A1B-AD18-15BFB931408E}" destId="{0CF6870E-BB5E-4AEE-ADAF-D416FBC4299E}" srcOrd="1" destOrd="0" presId="urn:microsoft.com/office/officeart/2005/8/layout/orgChart1"/>
    <dgm:cxn modelId="{340E69E1-FFEE-41F7-BF22-E1D67F495573}" type="presParOf" srcId="{BE06178E-3C40-4A1B-AD18-15BFB931408E}" destId="{44773EE7-3A9E-425F-A858-9E1D06D47FCF}" srcOrd="2" destOrd="0" presId="urn:microsoft.com/office/officeart/2005/8/layout/orgChart1"/>
    <dgm:cxn modelId="{4A7D7480-48FB-4E17-B6A5-F838DA9406E7}" type="presParOf" srcId="{F2C8F83E-683D-4EF3-9995-6D27A5A2ED9B}" destId="{295CE527-23E0-4BE5-A1F5-C719036FC970}" srcOrd="2" destOrd="0" presId="urn:microsoft.com/office/officeart/2005/8/layout/orgChart1"/>
    <dgm:cxn modelId="{2FD1842F-8389-40A7-87FF-D4981DCB7F05}" type="presParOf" srcId="{F2C8F83E-683D-4EF3-9995-6D27A5A2ED9B}" destId="{5F92AE9A-B013-4EE1-BBB3-393A6C35D302}" srcOrd="3" destOrd="0" presId="urn:microsoft.com/office/officeart/2005/8/layout/orgChart1"/>
    <dgm:cxn modelId="{0491ECE0-9B5D-4AC1-BF12-F1D38C83A326}" type="presParOf" srcId="{5F92AE9A-B013-4EE1-BBB3-393A6C35D302}" destId="{8709B459-05D3-4A13-AF32-4D77901FC4CA}" srcOrd="0" destOrd="0" presId="urn:microsoft.com/office/officeart/2005/8/layout/orgChart1"/>
    <dgm:cxn modelId="{D82E2E65-B989-426D-BFFC-9DA5F2B32ABE}" type="presParOf" srcId="{8709B459-05D3-4A13-AF32-4D77901FC4CA}" destId="{3F4D2988-D1CF-49BC-9E8B-E4F578267E24}" srcOrd="0" destOrd="0" presId="urn:microsoft.com/office/officeart/2005/8/layout/orgChart1"/>
    <dgm:cxn modelId="{526DD8A6-4F51-4FB9-9301-0803A2513A88}" type="presParOf" srcId="{8709B459-05D3-4A13-AF32-4D77901FC4CA}" destId="{173C6764-911F-4D2E-906B-DFD5D1739EB1}" srcOrd="1" destOrd="0" presId="urn:microsoft.com/office/officeart/2005/8/layout/orgChart1"/>
    <dgm:cxn modelId="{3C297B1A-E136-4DAB-A022-1ACE4215B864}" type="presParOf" srcId="{5F92AE9A-B013-4EE1-BBB3-393A6C35D302}" destId="{E61D99BB-91DF-42F4-8A35-A2A81C3B0697}" srcOrd="1" destOrd="0" presId="urn:microsoft.com/office/officeart/2005/8/layout/orgChart1"/>
    <dgm:cxn modelId="{F7C7F866-BE6B-4A5E-8E42-CE98C8F95B11}" type="presParOf" srcId="{5F92AE9A-B013-4EE1-BBB3-393A6C35D302}" destId="{9ACF82BD-D6A3-4452-8625-8B6D1D7A2A53}" srcOrd="2" destOrd="0" presId="urn:microsoft.com/office/officeart/2005/8/layout/orgChart1"/>
    <dgm:cxn modelId="{138378E9-BFCA-412E-9093-946252A5EC50}" type="presParOf" srcId="{0B0EF293-F532-4410-9604-99A61439034F}" destId="{A0243867-B36D-4DFE-9B20-5E8E4A6123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C02C3E4-BC7B-49CB-8945-605376B0612B}"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s-CL"/>
        </a:p>
      </dgm:t>
    </dgm:pt>
    <dgm:pt modelId="{6F8BBBAC-9C1D-434C-AF6C-9461D4FD7C12}">
      <dgm:prSet/>
      <dgm:spPr/>
      <dgm:t>
        <a:bodyPr/>
        <a:lstStyle/>
        <a:p>
          <a:pPr rtl="0"/>
          <a:r>
            <a:rPr lang="es-ES"/>
            <a:t>Obligar a los trabajadores a sindicalizarse atenta contra la libertad sindical.</a:t>
          </a:r>
          <a:endParaRPr lang="es-CL"/>
        </a:p>
      </dgm:t>
    </dgm:pt>
    <dgm:pt modelId="{A66FC533-6500-4CA0-B40E-BE3EAF254067}" type="parTrans" cxnId="{9FC60DAF-42E9-4BB0-BD4E-6440E27E6E02}">
      <dgm:prSet/>
      <dgm:spPr/>
      <dgm:t>
        <a:bodyPr/>
        <a:lstStyle/>
        <a:p>
          <a:endParaRPr lang="es-CL"/>
        </a:p>
      </dgm:t>
    </dgm:pt>
    <dgm:pt modelId="{15663FFA-2993-4BA2-94AE-15B570824D03}" type="sibTrans" cxnId="{9FC60DAF-42E9-4BB0-BD4E-6440E27E6E02}">
      <dgm:prSet/>
      <dgm:spPr/>
      <dgm:t>
        <a:bodyPr/>
        <a:lstStyle/>
        <a:p>
          <a:endParaRPr lang="es-CL"/>
        </a:p>
      </dgm:t>
    </dgm:pt>
    <dgm:pt modelId="{EC70680F-586B-4A80-AF20-F21029043CD6}">
      <dgm:prSet/>
      <dgm:spPr/>
      <dgm:t>
        <a:bodyPr/>
        <a:lstStyle/>
        <a:p>
          <a:pPr rtl="0"/>
          <a:r>
            <a:rPr lang="es-ES"/>
            <a:t>Discriminación entre trabajadores.</a:t>
          </a:r>
          <a:endParaRPr lang="es-CL"/>
        </a:p>
      </dgm:t>
    </dgm:pt>
    <dgm:pt modelId="{E3451682-69DC-4F35-ADBF-81A13F553A25}" type="parTrans" cxnId="{4351A3EF-91FC-43E6-BF46-A57605C96E5F}">
      <dgm:prSet/>
      <dgm:spPr/>
      <dgm:t>
        <a:bodyPr/>
        <a:lstStyle/>
        <a:p>
          <a:endParaRPr lang="es-CL"/>
        </a:p>
      </dgm:t>
    </dgm:pt>
    <dgm:pt modelId="{50377E39-4A55-4061-BA80-251EB6052D3F}" type="sibTrans" cxnId="{4351A3EF-91FC-43E6-BF46-A57605C96E5F}">
      <dgm:prSet/>
      <dgm:spPr/>
      <dgm:t>
        <a:bodyPr/>
        <a:lstStyle/>
        <a:p>
          <a:endParaRPr lang="es-CL"/>
        </a:p>
      </dgm:t>
    </dgm:pt>
    <dgm:pt modelId="{CB07A0F2-4DE0-4FD6-98C4-6DCBC8339616}">
      <dgm:prSet/>
      <dgm:spPr/>
      <dgm:t>
        <a:bodyPr/>
        <a:lstStyle/>
        <a:p>
          <a:pPr rtl="0"/>
          <a:r>
            <a:rPr lang="es-ES"/>
            <a:t>Igualdad ante la ley.</a:t>
          </a:r>
          <a:endParaRPr lang="es-CL"/>
        </a:p>
      </dgm:t>
    </dgm:pt>
    <dgm:pt modelId="{B759CAA2-4AD8-48C3-A68B-6B9786A756B7}" type="parTrans" cxnId="{61E85E1A-055B-425A-9284-97C07C016CB6}">
      <dgm:prSet/>
      <dgm:spPr/>
      <dgm:t>
        <a:bodyPr/>
        <a:lstStyle/>
        <a:p>
          <a:endParaRPr lang="es-CL"/>
        </a:p>
      </dgm:t>
    </dgm:pt>
    <dgm:pt modelId="{D3C9A5DB-91E5-4514-BA3A-1EFB9BD5EA60}" type="sibTrans" cxnId="{61E85E1A-055B-425A-9284-97C07C016CB6}">
      <dgm:prSet/>
      <dgm:spPr/>
      <dgm:t>
        <a:bodyPr/>
        <a:lstStyle/>
        <a:p>
          <a:endParaRPr lang="es-CL"/>
        </a:p>
      </dgm:t>
    </dgm:pt>
    <dgm:pt modelId="{7D7E0364-EF7D-4866-9CC7-1D9015B313C0}" type="pres">
      <dgm:prSet presAssocID="{BC02C3E4-BC7B-49CB-8945-605376B0612B}" presName="diagram" presStyleCnt="0">
        <dgm:presLayoutVars>
          <dgm:chPref val="1"/>
          <dgm:dir/>
          <dgm:animOne val="branch"/>
          <dgm:animLvl val="lvl"/>
          <dgm:resizeHandles/>
        </dgm:presLayoutVars>
      </dgm:prSet>
      <dgm:spPr/>
    </dgm:pt>
    <dgm:pt modelId="{2227BB33-91F5-4BD8-BEDE-B22628F9F998}" type="pres">
      <dgm:prSet presAssocID="{6F8BBBAC-9C1D-434C-AF6C-9461D4FD7C12}" presName="root" presStyleCnt="0"/>
      <dgm:spPr/>
    </dgm:pt>
    <dgm:pt modelId="{C087FD9B-CE25-44E4-860E-0BCC3215DE0E}" type="pres">
      <dgm:prSet presAssocID="{6F8BBBAC-9C1D-434C-AF6C-9461D4FD7C12}" presName="rootComposite" presStyleCnt="0"/>
      <dgm:spPr/>
    </dgm:pt>
    <dgm:pt modelId="{D7C54683-7F7B-4693-A60B-A0172C70A5CB}" type="pres">
      <dgm:prSet presAssocID="{6F8BBBAC-9C1D-434C-AF6C-9461D4FD7C12}" presName="rootText" presStyleLbl="node1" presStyleIdx="0" presStyleCnt="3"/>
      <dgm:spPr/>
    </dgm:pt>
    <dgm:pt modelId="{9DD44C58-3499-40B3-AECF-ECDF408588D0}" type="pres">
      <dgm:prSet presAssocID="{6F8BBBAC-9C1D-434C-AF6C-9461D4FD7C12}" presName="rootConnector" presStyleLbl="node1" presStyleIdx="0" presStyleCnt="3"/>
      <dgm:spPr/>
    </dgm:pt>
    <dgm:pt modelId="{A409D27C-5978-40C1-BB6A-5BDF94456482}" type="pres">
      <dgm:prSet presAssocID="{6F8BBBAC-9C1D-434C-AF6C-9461D4FD7C12}" presName="childShape" presStyleCnt="0"/>
      <dgm:spPr/>
    </dgm:pt>
    <dgm:pt modelId="{506DF16B-5493-4C32-A689-74023E210CE5}" type="pres">
      <dgm:prSet presAssocID="{EC70680F-586B-4A80-AF20-F21029043CD6}" presName="root" presStyleCnt="0"/>
      <dgm:spPr/>
    </dgm:pt>
    <dgm:pt modelId="{CF6327C7-449E-4669-83D1-05F9A5E623EC}" type="pres">
      <dgm:prSet presAssocID="{EC70680F-586B-4A80-AF20-F21029043CD6}" presName="rootComposite" presStyleCnt="0"/>
      <dgm:spPr/>
    </dgm:pt>
    <dgm:pt modelId="{31EC8FF3-6A53-49D2-BBE9-A41E4CA94D9E}" type="pres">
      <dgm:prSet presAssocID="{EC70680F-586B-4A80-AF20-F21029043CD6}" presName="rootText" presStyleLbl="node1" presStyleIdx="1" presStyleCnt="3"/>
      <dgm:spPr/>
    </dgm:pt>
    <dgm:pt modelId="{92150843-5D3D-4DE4-B363-2E8DFB81D1F6}" type="pres">
      <dgm:prSet presAssocID="{EC70680F-586B-4A80-AF20-F21029043CD6}" presName="rootConnector" presStyleLbl="node1" presStyleIdx="1" presStyleCnt="3"/>
      <dgm:spPr/>
    </dgm:pt>
    <dgm:pt modelId="{C81A2169-24FA-4A7B-B72F-9496FB002C66}" type="pres">
      <dgm:prSet presAssocID="{EC70680F-586B-4A80-AF20-F21029043CD6}" presName="childShape" presStyleCnt="0"/>
      <dgm:spPr/>
    </dgm:pt>
    <dgm:pt modelId="{3D0D62E1-2194-4490-A582-24652F50C91D}" type="pres">
      <dgm:prSet presAssocID="{CB07A0F2-4DE0-4FD6-98C4-6DCBC8339616}" presName="root" presStyleCnt="0"/>
      <dgm:spPr/>
    </dgm:pt>
    <dgm:pt modelId="{7E3A0C47-1E46-48D7-96F6-7944001F26DD}" type="pres">
      <dgm:prSet presAssocID="{CB07A0F2-4DE0-4FD6-98C4-6DCBC8339616}" presName="rootComposite" presStyleCnt="0"/>
      <dgm:spPr/>
    </dgm:pt>
    <dgm:pt modelId="{4957E210-3551-4049-B92A-E9770D8599A4}" type="pres">
      <dgm:prSet presAssocID="{CB07A0F2-4DE0-4FD6-98C4-6DCBC8339616}" presName="rootText" presStyleLbl="node1" presStyleIdx="2" presStyleCnt="3"/>
      <dgm:spPr/>
    </dgm:pt>
    <dgm:pt modelId="{780C3014-EFA4-4606-A4DF-5420BFC882BA}" type="pres">
      <dgm:prSet presAssocID="{CB07A0F2-4DE0-4FD6-98C4-6DCBC8339616}" presName="rootConnector" presStyleLbl="node1" presStyleIdx="2" presStyleCnt="3"/>
      <dgm:spPr/>
    </dgm:pt>
    <dgm:pt modelId="{3FA88216-A2AD-4279-9088-E87B085F2F10}" type="pres">
      <dgm:prSet presAssocID="{CB07A0F2-4DE0-4FD6-98C4-6DCBC8339616}" presName="childShape" presStyleCnt="0"/>
      <dgm:spPr/>
    </dgm:pt>
  </dgm:ptLst>
  <dgm:cxnLst>
    <dgm:cxn modelId="{77D5C807-D859-4CC7-B961-FF8E7D24A230}" type="presOf" srcId="{CB07A0F2-4DE0-4FD6-98C4-6DCBC8339616}" destId="{4957E210-3551-4049-B92A-E9770D8599A4}" srcOrd="0" destOrd="0" presId="urn:microsoft.com/office/officeart/2005/8/layout/hierarchy3"/>
    <dgm:cxn modelId="{3D81BF09-7547-4596-A15F-01AABF8797E3}" type="presOf" srcId="{EC70680F-586B-4A80-AF20-F21029043CD6}" destId="{31EC8FF3-6A53-49D2-BBE9-A41E4CA94D9E}" srcOrd="0" destOrd="0" presId="urn:microsoft.com/office/officeart/2005/8/layout/hierarchy3"/>
    <dgm:cxn modelId="{61E85E1A-055B-425A-9284-97C07C016CB6}" srcId="{BC02C3E4-BC7B-49CB-8945-605376B0612B}" destId="{CB07A0F2-4DE0-4FD6-98C4-6DCBC8339616}" srcOrd="2" destOrd="0" parTransId="{B759CAA2-4AD8-48C3-A68B-6B9786A756B7}" sibTransId="{D3C9A5DB-91E5-4514-BA3A-1EFB9BD5EA60}"/>
    <dgm:cxn modelId="{810DE283-658B-49B1-A028-CD6954F68B55}" type="presOf" srcId="{BC02C3E4-BC7B-49CB-8945-605376B0612B}" destId="{7D7E0364-EF7D-4866-9CC7-1D9015B313C0}" srcOrd="0" destOrd="0" presId="urn:microsoft.com/office/officeart/2005/8/layout/hierarchy3"/>
    <dgm:cxn modelId="{B844BF8A-FE23-4FD2-923E-577DC3C0A5C9}" type="presOf" srcId="{6F8BBBAC-9C1D-434C-AF6C-9461D4FD7C12}" destId="{9DD44C58-3499-40B3-AECF-ECDF408588D0}" srcOrd="1" destOrd="0" presId="urn:microsoft.com/office/officeart/2005/8/layout/hierarchy3"/>
    <dgm:cxn modelId="{9FC60DAF-42E9-4BB0-BD4E-6440E27E6E02}" srcId="{BC02C3E4-BC7B-49CB-8945-605376B0612B}" destId="{6F8BBBAC-9C1D-434C-AF6C-9461D4FD7C12}" srcOrd="0" destOrd="0" parTransId="{A66FC533-6500-4CA0-B40E-BE3EAF254067}" sibTransId="{15663FFA-2993-4BA2-94AE-15B570824D03}"/>
    <dgm:cxn modelId="{A345ADC7-D764-460E-A80E-B77F12A6B9C0}" type="presOf" srcId="{EC70680F-586B-4A80-AF20-F21029043CD6}" destId="{92150843-5D3D-4DE4-B363-2E8DFB81D1F6}" srcOrd="1" destOrd="0" presId="urn:microsoft.com/office/officeart/2005/8/layout/hierarchy3"/>
    <dgm:cxn modelId="{E71AF0C8-69B5-4B6F-BA7C-7D2B2182689E}" type="presOf" srcId="{CB07A0F2-4DE0-4FD6-98C4-6DCBC8339616}" destId="{780C3014-EFA4-4606-A4DF-5420BFC882BA}" srcOrd="1" destOrd="0" presId="urn:microsoft.com/office/officeart/2005/8/layout/hierarchy3"/>
    <dgm:cxn modelId="{096377CB-A8D5-4EA9-939C-AF23D0DA9E66}" type="presOf" srcId="{6F8BBBAC-9C1D-434C-AF6C-9461D4FD7C12}" destId="{D7C54683-7F7B-4693-A60B-A0172C70A5CB}" srcOrd="0" destOrd="0" presId="urn:microsoft.com/office/officeart/2005/8/layout/hierarchy3"/>
    <dgm:cxn modelId="{4351A3EF-91FC-43E6-BF46-A57605C96E5F}" srcId="{BC02C3E4-BC7B-49CB-8945-605376B0612B}" destId="{EC70680F-586B-4A80-AF20-F21029043CD6}" srcOrd="1" destOrd="0" parTransId="{E3451682-69DC-4F35-ADBF-81A13F553A25}" sibTransId="{50377E39-4A55-4061-BA80-251EB6052D3F}"/>
    <dgm:cxn modelId="{C2DDDA70-0ADA-4900-9429-741D6D48B0BA}" type="presParOf" srcId="{7D7E0364-EF7D-4866-9CC7-1D9015B313C0}" destId="{2227BB33-91F5-4BD8-BEDE-B22628F9F998}" srcOrd="0" destOrd="0" presId="urn:microsoft.com/office/officeart/2005/8/layout/hierarchy3"/>
    <dgm:cxn modelId="{E4209F7C-66B1-427C-BA77-370EEF2B5D5A}" type="presParOf" srcId="{2227BB33-91F5-4BD8-BEDE-B22628F9F998}" destId="{C087FD9B-CE25-44E4-860E-0BCC3215DE0E}" srcOrd="0" destOrd="0" presId="urn:microsoft.com/office/officeart/2005/8/layout/hierarchy3"/>
    <dgm:cxn modelId="{8AB2E069-3229-4A09-9448-1D0EC6C8CEE9}" type="presParOf" srcId="{C087FD9B-CE25-44E4-860E-0BCC3215DE0E}" destId="{D7C54683-7F7B-4693-A60B-A0172C70A5CB}" srcOrd="0" destOrd="0" presId="urn:microsoft.com/office/officeart/2005/8/layout/hierarchy3"/>
    <dgm:cxn modelId="{A3F69D37-3DFE-45F5-895C-2A2D2C07496A}" type="presParOf" srcId="{C087FD9B-CE25-44E4-860E-0BCC3215DE0E}" destId="{9DD44C58-3499-40B3-AECF-ECDF408588D0}" srcOrd="1" destOrd="0" presId="urn:microsoft.com/office/officeart/2005/8/layout/hierarchy3"/>
    <dgm:cxn modelId="{68C8FDCC-59D0-43B9-B8A2-C3B5B3B17076}" type="presParOf" srcId="{2227BB33-91F5-4BD8-BEDE-B22628F9F998}" destId="{A409D27C-5978-40C1-BB6A-5BDF94456482}" srcOrd="1" destOrd="0" presId="urn:microsoft.com/office/officeart/2005/8/layout/hierarchy3"/>
    <dgm:cxn modelId="{798B4B89-B23E-47A6-9B33-AA059F1455EC}" type="presParOf" srcId="{7D7E0364-EF7D-4866-9CC7-1D9015B313C0}" destId="{506DF16B-5493-4C32-A689-74023E210CE5}" srcOrd="1" destOrd="0" presId="urn:microsoft.com/office/officeart/2005/8/layout/hierarchy3"/>
    <dgm:cxn modelId="{E9A0FA27-C077-4398-9F81-019ED1C0AAB5}" type="presParOf" srcId="{506DF16B-5493-4C32-A689-74023E210CE5}" destId="{CF6327C7-449E-4669-83D1-05F9A5E623EC}" srcOrd="0" destOrd="0" presId="urn:microsoft.com/office/officeart/2005/8/layout/hierarchy3"/>
    <dgm:cxn modelId="{78177DBC-E157-4D42-9D07-D6E4F26E62F1}" type="presParOf" srcId="{CF6327C7-449E-4669-83D1-05F9A5E623EC}" destId="{31EC8FF3-6A53-49D2-BBE9-A41E4CA94D9E}" srcOrd="0" destOrd="0" presId="urn:microsoft.com/office/officeart/2005/8/layout/hierarchy3"/>
    <dgm:cxn modelId="{40DC2753-0EA5-4E3F-B458-DB996518814B}" type="presParOf" srcId="{CF6327C7-449E-4669-83D1-05F9A5E623EC}" destId="{92150843-5D3D-4DE4-B363-2E8DFB81D1F6}" srcOrd="1" destOrd="0" presId="urn:microsoft.com/office/officeart/2005/8/layout/hierarchy3"/>
    <dgm:cxn modelId="{1D6F5DB5-18C3-4E44-9BBE-8638A7A5E0A8}" type="presParOf" srcId="{506DF16B-5493-4C32-A689-74023E210CE5}" destId="{C81A2169-24FA-4A7B-B72F-9496FB002C66}" srcOrd="1" destOrd="0" presId="urn:microsoft.com/office/officeart/2005/8/layout/hierarchy3"/>
    <dgm:cxn modelId="{F4F2AA4F-F037-44D7-B319-EDC152EA3684}" type="presParOf" srcId="{7D7E0364-EF7D-4866-9CC7-1D9015B313C0}" destId="{3D0D62E1-2194-4490-A582-24652F50C91D}" srcOrd="2" destOrd="0" presId="urn:microsoft.com/office/officeart/2005/8/layout/hierarchy3"/>
    <dgm:cxn modelId="{72F846A6-D976-423F-911F-C972BF778272}" type="presParOf" srcId="{3D0D62E1-2194-4490-A582-24652F50C91D}" destId="{7E3A0C47-1E46-48D7-96F6-7944001F26DD}" srcOrd="0" destOrd="0" presId="urn:microsoft.com/office/officeart/2005/8/layout/hierarchy3"/>
    <dgm:cxn modelId="{68E7F118-8720-4105-B684-FB5B6A1FB08C}" type="presParOf" srcId="{7E3A0C47-1E46-48D7-96F6-7944001F26DD}" destId="{4957E210-3551-4049-B92A-E9770D8599A4}" srcOrd="0" destOrd="0" presId="urn:microsoft.com/office/officeart/2005/8/layout/hierarchy3"/>
    <dgm:cxn modelId="{4A0523F1-28E4-4A98-ADCE-AEFA844FE156}" type="presParOf" srcId="{7E3A0C47-1E46-48D7-96F6-7944001F26DD}" destId="{780C3014-EFA4-4606-A4DF-5420BFC882BA}" srcOrd="1" destOrd="0" presId="urn:microsoft.com/office/officeart/2005/8/layout/hierarchy3"/>
    <dgm:cxn modelId="{A1957CE7-D218-4FBC-81EF-6F9E3A9F05E1}" type="presParOf" srcId="{3D0D62E1-2194-4490-A582-24652F50C91D}" destId="{3FA88216-A2AD-4279-9088-E87B085F2F1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6F7E060-9B1C-4F5D-955F-3608495F4C1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08C1EE81-4FFB-4DE9-AE5C-05E6EFF21172}">
      <dgm:prSet/>
      <dgm:spPr>
        <a:solidFill>
          <a:schemeClr val="accent3"/>
        </a:solidFill>
      </dgm:spPr>
      <dgm:t>
        <a:bodyPr/>
        <a:lstStyle/>
        <a:p>
          <a:pPr rtl="0"/>
          <a:r>
            <a:rPr lang="es-ES" dirty="0"/>
            <a:t>- Negociación colectiva de empresa regulada en el Código del Trabajo:</a:t>
          </a:r>
          <a:endParaRPr lang="es-CL" dirty="0"/>
        </a:p>
      </dgm:t>
    </dgm:pt>
    <dgm:pt modelId="{5932263C-CCD5-48D8-AE93-1AC1B8351F25}" type="parTrans" cxnId="{6EB81CBB-713C-47B9-BE7A-442FEF58E558}">
      <dgm:prSet/>
      <dgm:spPr/>
      <dgm:t>
        <a:bodyPr/>
        <a:lstStyle/>
        <a:p>
          <a:endParaRPr lang="es-CL"/>
        </a:p>
      </dgm:t>
    </dgm:pt>
    <dgm:pt modelId="{29EAEAB3-8564-4B0E-9B80-647FEA23C64E}" type="sibTrans" cxnId="{6EB81CBB-713C-47B9-BE7A-442FEF58E558}">
      <dgm:prSet/>
      <dgm:spPr/>
      <dgm:t>
        <a:bodyPr/>
        <a:lstStyle/>
        <a:p>
          <a:endParaRPr lang="es-CL"/>
        </a:p>
      </dgm:t>
    </dgm:pt>
    <dgm:pt modelId="{70FF0BB7-A4CE-4532-9325-64F0A107F712}">
      <dgm:prSet/>
      <dgm:spPr>
        <a:solidFill>
          <a:schemeClr val="bg2">
            <a:lumMod val="20000"/>
            <a:lumOff val="80000"/>
            <a:alpha val="90000"/>
          </a:schemeClr>
        </a:solidFill>
      </dgm:spPr>
      <dgm:t>
        <a:bodyPr/>
        <a:lstStyle/>
        <a:p>
          <a:r>
            <a:rPr lang="es-ES" dirty="0"/>
            <a:t>Negociación Colectiva Reglada de Sindicato Empresa.</a:t>
          </a:r>
          <a:endParaRPr lang="es-CL" dirty="0"/>
        </a:p>
      </dgm:t>
    </dgm:pt>
    <dgm:pt modelId="{A0960AB0-B308-4429-9239-603E5276A5E2}" type="parTrans" cxnId="{E88C452F-2F41-4EAC-834F-4D83B09EED8D}">
      <dgm:prSet/>
      <dgm:spPr/>
      <dgm:t>
        <a:bodyPr/>
        <a:lstStyle/>
        <a:p>
          <a:endParaRPr lang="es-CL"/>
        </a:p>
      </dgm:t>
    </dgm:pt>
    <dgm:pt modelId="{32080D77-4202-4656-9B07-785CB6C90A99}" type="sibTrans" cxnId="{E88C452F-2F41-4EAC-834F-4D83B09EED8D}">
      <dgm:prSet/>
      <dgm:spPr/>
      <dgm:t>
        <a:bodyPr/>
        <a:lstStyle/>
        <a:p>
          <a:endParaRPr lang="es-CL"/>
        </a:p>
      </dgm:t>
    </dgm:pt>
    <dgm:pt modelId="{38D8DA92-7D72-4ADC-8970-15FF77742D32}">
      <dgm:prSet/>
      <dgm:spPr>
        <a:solidFill>
          <a:schemeClr val="bg2">
            <a:lumMod val="20000"/>
            <a:lumOff val="80000"/>
            <a:alpha val="90000"/>
          </a:schemeClr>
        </a:solidFill>
      </dgm:spPr>
      <dgm:t>
        <a:bodyPr/>
        <a:lstStyle/>
        <a:p>
          <a:r>
            <a:rPr lang="es-ES" dirty="0"/>
            <a:t>Negociación Colectiva Reglada de Sindicato Interempresa.</a:t>
          </a:r>
          <a:endParaRPr lang="es-CL" dirty="0"/>
        </a:p>
      </dgm:t>
    </dgm:pt>
    <dgm:pt modelId="{2489F4C9-8276-4DE6-BF53-0C9B561EF215}" type="parTrans" cxnId="{85BEC6C2-0B06-4D9E-8A81-39E8FC65E8C7}">
      <dgm:prSet/>
      <dgm:spPr/>
      <dgm:t>
        <a:bodyPr/>
        <a:lstStyle/>
        <a:p>
          <a:endParaRPr lang="es-CL"/>
        </a:p>
      </dgm:t>
    </dgm:pt>
    <dgm:pt modelId="{C27B80B4-BAF4-46D9-86CA-F60FD8CAA79F}" type="sibTrans" cxnId="{85BEC6C2-0B06-4D9E-8A81-39E8FC65E8C7}">
      <dgm:prSet/>
      <dgm:spPr/>
      <dgm:t>
        <a:bodyPr/>
        <a:lstStyle/>
        <a:p>
          <a:endParaRPr lang="es-CL"/>
        </a:p>
      </dgm:t>
    </dgm:pt>
    <dgm:pt modelId="{D0C33147-512A-4CCE-B87F-DFFC20D38B4E}">
      <dgm:prSet/>
      <dgm:spPr>
        <a:solidFill>
          <a:schemeClr val="bg2">
            <a:lumMod val="20000"/>
            <a:lumOff val="80000"/>
            <a:alpha val="90000"/>
          </a:schemeClr>
        </a:solidFill>
      </dgm:spPr>
      <dgm:t>
        <a:bodyPr/>
        <a:lstStyle/>
        <a:p>
          <a:r>
            <a:rPr lang="es-ES" dirty="0"/>
            <a:t>Negociación Colectiva Reglada de Sindicato de Trabajadores Transitorios y Eventuales.</a:t>
          </a:r>
          <a:endParaRPr lang="es-CL" dirty="0"/>
        </a:p>
      </dgm:t>
    </dgm:pt>
    <dgm:pt modelId="{3F93B59A-4DDA-4C80-A372-5CC3ABEEEB87}" type="parTrans" cxnId="{D2197AA3-D1E5-4232-BDAD-C288511099FD}">
      <dgm:prSet/>
      <dgm:spPr/>
      <dgm:t>
        <a:bodyPr/>
        <a:lstStyle/>
        <a:p>
          <a:endParaRPr lang="es-CL"/>
        </a:p>
      </dgm:t>
    </dgm:pt>
    <dgm:pt modelId="{2B7F230C-C1D6-4739-AAA0-DB8F505813ED}" type="sibTrans" cxnId="{D2197AA3-D1E5-4232-BDAD-C288511099FD}">
      <dgm:prSet/>
      <dgm:spPr/>
      <dgm:t>
        <a:bodyPr/>
        <a:lstStyle/>
        <a:p>
          <a:endParaRPr lang="es-CL"/>
        </a:p>
      </dgm:t>
    </dgm:pt>
    <dgm:pt modelId="{DA182398-93BC-4688-B5E8-5F325E0CE8FE}">
      <dgm:prSet/>
      <dgm:spPr>
        <a:solidFill>
          <a:schemeClr val="bg2">
            <a:lumMod val="20000"/>
            <a:lumOff val="80000"/>
            <a:alpha val="90000"/>
          </a:schemeClr>
        </a:solidFill>
      </dgm:spPr>
      <dgm:t>
        <a:bodyPr/>
        <a:lstStyle/>
        <a:p>
          <a:r>
            <a:rPr lang="es-ES" dirty="0"/>
            <a:t>Negociación Colectiva No Reglada.</a:t>
          </a:r>
          <a:endParaRPr lang="es-CL" dirty="0"/>
        </a:p>
      </dgm:t>
    </dgm:pt>
    <dgm:pt modelId="{A067AC0A-1BE4-4D5A-8890-ED72B0620845}" type="parTrans" cxnId="{B01BADB5-FA7D-4DDB-AB63-DE2133AA1F2A}">
      <dgm:prSet/>
      <dgm:spPr/>
      <dgm:t>
        <a:bodyPr/>
        <a:lstStyle/>
        <a:p>
          <a:endParaRPr lang="es-CL"/>
        </a:p>
      </dgm:t>
    </dgm:pt>
    <dgm:pt modelId="{3942AB33-DC1B-4D41-A895-D62D727F69EF}" type="sibTrans" cxnId="{B01BADB5-FA7D-4DDB-AB63-DE2133AA1F2A}">
      <dgm:prSet/>
      <dgm:spPr/>
      <dgm:t>
        <a:bodyPr/>
        <a:lstStyle/>
        <a:p>
          <a:endParaRPr lang="es-CL"/>
        </a:p>
      </dgm:t>
    </dgm:pt>
    <dgm:pt modelId="{D3A83046-DC26-488E-A16C-C0AB9AC2EDFF}" type="pres">
      <dgm:prSet presAssocID="{06F7E060-9B1C-4F5D-955F-3608495F4C18}" presName="Name0" presStyleCnt="0">
        <dgm:presLayoutVars>
          <dgm:dir/>
          <dgm:animLvl val="lvl"/>
          <dgm:resizeHandles val="exact"/>
        </dgm:presLayoutVars>
      </dgm:prSet>
      <dgm:spPr/>
    </dgm:pt>
    <dgm:pt modelId="{F2B57EAB-4332-4AE3-BD4E-039254BE3799}" type="pres">
      <dgm:prSet presAssocID="{08C1EE81-4FFB-4DE9-AE5C-05E6EFF21172}" presName="composite" presStyleCnt="0"/>
      <dgm:spPr/>
    </dgm:pt>
    <dgm:pt modelId="{DBFE4734-88E9-4FC6-9802-E1E64C430B16}" type="pres">
      <dgm:prSet presAssocID="{08C1EE81-4FFB-4DE9-AE5C-05E6EFF21172}" presName="parTx" presStyleLbl="alignNode1" presStyleIdx="0" presStyleCnt="1">
        <dgm:presLayoutVars>
          <dgm:chMax val="0"/>
          <dgm:chPref val="0"/>
          <dgm:bulletEnabled val="1"/>
        </dgm:presLayoutVars>
      </dgm:prSet>
      <dgm:spPr/>
    </dgm:pt>
    <dgm:pt modelId="{15487FA2-94C9-4072-970E-C98051368C72}" type="pres">
      <dgm:prSet presAssocID="{08C1EE81-4FFB-4DE9-AE5C-05E6EFF21172}" presName="desTx" presStyleLbl="alignAccFollowNode1" presStyleIdx="0" presStyleCnt="1">
        <dgm:presLayoutVars>
          <dgm:bulletEnabled val="1"/>
        </dgm:presLayoutVars>
      </dgm:prSet>
      <dgm:spPr/>
    </dgm:pt>
  </dgm:ptLst>
  <dgm:cxnLst>
    <dgm:cxn modelId="{4F4C0607-E386-4187-89CE-C3EB32C2495B}" type="presOf" srcId="{D0C33147-512A-4CCE-B87F-DFFC20D38B4E}" destId="{15487FA2-94C9-4072-970E-C98051368C72}" srcOrd="0" destOrd="2" presId="urn:microsoft.com/office/officeart/2005/8/layout/hList1"/>
    <dgm:cxn modelId="{B8291628-2D23-4BE9-B91C-D0940270B82C}" type="presOf" srcId="{06F7E060-9B1C-4F5D-955F-3608495F4C18}" destId="{D3A83046-DC26-488E-A16C-C0AB9AC2EDFF}" srcOrd="0" destOrd="0" presId="urn:microsoft.com/office/officeart/2005/8/layout/hList1"/>
    <dgm:cxn modelId="{E88C452F-2F41-4EAC-834F-4D83B09EED8D}" srcId="{08C1EE81-4FFB-4DE9-AE5C-05E6EFF21172}" destId="{70FF0BB7-A4CE-4532-9325-64F0A107F712}" srcOrd="0" destOrd="0" parTransId="{A0960AB0-B308-4429-9239-603E5276A5E2}" sibTransId="{32080D77-4202-4656-9B07-785CB6C90A99}"/>
    <dgm:cxn modelId="{AA21E32F-B95D-4D32-9A08-D8D5C0EFF024}" type="presOf" srcId="{08C1EE81-4FFB-4DE9-AE5C-05E6EFF21172}" destId="{DBFE4734-88E9-4FC6-9802-E1E64C430B16}" srcOrd="0" destOrd="0" presId="urn:microsoft.com/office/officeart/2005/8/layout/hList1"/>
    <dgm:cxn modelId="{ADAD7071-CFA2-4A43-9469-AC0F0FFFD149}" type="presOf" srcId="{DA182398-93BC-4688-B5E8-5F325E0CE8FE}" destId="{15487FA2-94C9-4072-970E-C98051368C72}" srcOrd="0" destOrd="3" presId="urn:microsoft.com/office/officeart/2005/8/layout/hList1"/>
    <dgm:cxn modelId="{D2197AA3-D1E5-4232-BDAD-C288511099FD}" srcId="{08C1EE81-4FFB-4DE9-AE5C-05E6EFF21172}" destId="{D0C33147-512A-4CCE-B87F-DFFC20D38B4E}" srcOrd="2" destOrd="0" parTransId="{3F93B59A-4DDA-4C80-A372-5CC3ABEEEB87}" sibTransId="{2B7F230C-C1D6-4739-AAA0-DB8F505813ED}"/>
    <dgm:cxn modelId="{B01BADB5-FA7D-4DDB-AB63-DE2133AA1F2A}" srcId="{08C1EE81-4FFB-4DE9-AE5C-05E6EFF21172}" destId="{DA182398-93BC-4688-B5E8-5F325E0CE8FE}" srcOrd="3" destOrd="0" parTransId="{A067AC0A-1BE4-4D5A-8890-ED72B0620845}" sibTransId="{3942AB33-DC1B-4D41-A895-D62D727F69EF}"/>
    <dgm:cxn modelId="{6EB81CBB-713C-47B9-BE7A-442FEF58E558}" srcId="{06F7E060-9B1C-4F5D-955F-3608495F4C18}" destId="{08C1EE81-4FFB-4DE9-AE5C-05E6EFF21172}" srcOrd="0" destOrd="0" parTransId="{5932263C-CCD5-48D8-AE93-1AC1B8351F25}" sibTransId="{29EAEAB3-8564-4B0E-9B80-647FEA23C64E}"/>
    <dgm:cxn modelId="{85BEC6C2-0B06-4D9E-8A81-39E8FC65E8C7}" srcId="{08C1EE81-4FFB-4DE9-AE5C-05E6EFF21172}" destId="{38D8DA92-7D72-4ADC-8970-15FF77742D32}" srcOrd="1" destOrd="0" parTransId="{2489F4C9-8276-4DE6-BF53-0C9B561EF215}" sibTransId="{C27B80B4-BAF4-46D9-86CA-F60FD8CAA79F}"/>
    <dgm:cxn modelId="{07F956EB-577C-4BA4-B875-105B64ECE48D}" type="presOf" srcId="{38D8DA92-7D72-4ADC-8970-15FF77742D32}" destId="{15487FA2-94C9-4072-970E-C98051368C72}" srcOrd="0" destOrd="1" presId="urn:microsoft.com/office/officeart/2005/8/layout/hList1"/>
    <dgm:cxn modelId="{B7F89BEB-D814-4D81-9663-FC3524AD0D55}" type="presOf" srcId="{70FF0BB7-A4CE-4532-9325-64F0A107F712}" destId="{15487FA2-94C9-4072-970E-C98051368C72}" srcOrd="0" destOrd="0" presId="urn:microsoft.com/office/officeart/2005/8/layout/hList1"/>
    <dgm:cxn modelId="{90570581-8DE3-47B1-847F-729DECB8581E}" type="presParOf" srcId="{D3A83046-DC26-488E-A16C-C0AB9AC2EDFF}" destId="{F2B57EAB-4332-4AE3-BD4E-039254BE3799}" srcOrd="0" destOrd="0" presId="urn:microsoft.com/office/officeart/2005/8/layout/hList1"/>
    <dgm:cxn modelId="{FD1BD079-C8E2-483B-9E71-C6AC6D1E560C}" type="presParOf" srcId="{F2B57EAB-4332-4AE3-BD4E-039254BE3799}" destId="{DBFE4734-88E9-4FC6-9802-E1E64C430B16}" srcOrd="0" destOrd="0" presId="urn:microsoft.com/office/officeart/2005/8/layout/hList1"/>
    <dgm:cxn modelId="{4AE5275D-5205-4580-A8C8-FFD7CD84FB92}" type="presParOf" srcId="{F2B57EAB-4332-4AE3-BD4E-039254BE3799}" destId="{15487FA2-94C9-4072-970E-C98051368C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B34E1AC-EAED-4B04-9BD9-BCA57F0943C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CL"/>
        </a:p>
      </dgm:t>
    </dgm:pt>
    <dgm:pt modelId="{7553B5C5-09B9-49B1-BAF9-2E22B1FDDE22}">
      <dgm:prSet custT="1"/>
      <dgm:spPr/>
      <dgm:t>
        <a:bodyPr/>
        <a:lstStyle/>
        <a:p>
          <a:pPr rtl="0"/>
          <a:r>
            <a:rPr lang="es-CL" sz="2000" b="1" dirty="0"/>
            <a:t>Requisitos:</a:t>
          </a:r>
          <a:r>
            <a:rPr lang="es-CL" sz="2000" dirty="0"/>
            <a:t> </a:t>
          </a:r>
        </a:p>
      </dgm:t>
    </dgm:pt>
    <dgm:pt modelId="{1D0DF9C3-F0D0-4FE3-B6FD-055CE6D0C031}" type="parTrans" cxnId="{DD379D44-89CA-47B6-A3D6-977907954EE0}">
      <dgm:prSet/>
      <dgm:spPr/>
      <dgm:t>
        <a:bodyPr/>
        <a:lstStyle/>
        <a:p>
          <a:endParaRPr lang="es-CL"/>
        </a:p>
      </dgm:t>
    </dgm:pt>
    <dgm:pt modelId="{98DA7600-ACE4-4AA2-AA39-AB7DBD9FE723}" type="sibTrans" cxnId="{DD379D44-89CA-47B6-A3D6-977907954EE0}">
      <dgm:prSet/>
      <dgm:spPr/>
      <dgm:t>
        <a:bodyPr/>
        <a:lstStyle/>
        <a:p>
          <a:endParaRPr lang="es-CL"/>
        </a:p>
      </dgm:t>
    </dgm:pt>
    <dgm:pt modelId="{A6469641-5C6D-422C-9358-2C9E4045736A}">
      <dgm:prSet custT="1"/>
      <dgm:spPr/>
      <dgm:t>
        <a:bodyPr/>
        <a:lstStyle/>
        <a:p>
          <a:pPr rtl="0"/>
          <a:r>
            <a:rPr lang="es-CL" sz="1200" dirty="0"/>
            <a:t>Sindicatos interempresa deben agrupar a trabajadores de empresas del mismo rubro o actividad económica. </a:t>
          </a:r>
        </a:p>
      </dgm:t>
    </dgm:pt>
    <dgm:pt modelId="{ACF709D5-3E9D-4611-BD21-813BCC9078DE}" type="parTrans" cxnId="{7D7B8329-9DC1-4399-A609-505832E76D0F}">
      <dgm:prSet/>
      <dgm:spPr/>
      <dgm:t>
        <a:bodyPr/>
        <a:lstStyle/>
        <a:p>
          <a:endParaRPr lang="es-CL"/>
        </a:p>
      </dgm:t>
    </dgm:pt>
    <dgm:pt modelId="{E25B5713-0736-42E1-AA96-B049A860D049}" type="sibTrans" cxnId="{7D7B8329-9DC1-4399-A609-505832E76D0F}">
      <dgm:prSet/>
      <dgm:spPr/>
      <dgm:t>
        <a:bodyPr/>
        <a:lstStyle/>
        <a:p>
          <a:endParaRPr lang="es-CL"/>
        </a:p>
      </dgm:t>
    </dgm:pt>
    <dgm:pt modelId="{8BC1D3BB-CD6A-408A-A90A-64C986EF3B67}">
      <dgm:prSet custT="1"/>
      <dgm:spPr/>
      <dgm:t>
        <a:bodyPr/>
        <a:lstStyle/>
        <a:p>
          <a:pPr rtl="0"/>
          <a:r>
            <a:rPr lang="es-CL" sz="1400" dirty="0"/>
            <a:t>En cada empresa deben cumplir el quórum de constitución de sindicatos (227 CT).</a:t>
          </a:r>
        </a:p>
      </dgm:t>
    </dgm:pt>
    <dgm:pt modelId="{A9DE42A3-13BD-4082-899C-38091A582779}" type="parTrans" cxnId="{8A449977-F0C4-4A7D-A705-B740165DCC13}">
      <dgm:prSet/>
      <dgm:spPr/>
      <dgm:t>
        <a:bodyPr/>
        <a:lstStyle/>
        <a:p>
          <a:endParaRPr lang="es-CL"/>
        </a:p>
      </dgm:t>
    </dgm:pt>
    <dgm:pt modelId="{6E4A9C03-02D8-4B2A-B581-2BDC3E1E5FE1}" type="sibTrans" cxnId="{8A449977-F0C4-4A7D-A705-B740165DCC13}">
      <dgm:prSet/>
      <dgm:spPr/>
      <dgm:t>
        <a:bodyPr/>
        <a:lstStyle/>
        <a:p>
          <a:endParaRPr lang="es-CL"/>
        </a:p>
      </dgm:t>
    </dgm:pt>
    <dgm:pt modelId="{BEFE956B-B20F-4157-9931-C036BF5C0496}">
      <dgm:prSet custT="1"/>
      <dgm:spPr/>
      <dgm:t>
        <a:bodyPr/>
        <a:lstStyle/>
        <a:p>
          <a:pPr rtl="0"/>
          <a:r>
            <a:rPr lang="es-CL" sz="2000" b="1" dirty="0"/>
            <a:t>Procedimiento</a:t>
          </a:r>
          <a:r>
            <a:rPr lang="es-CL" sz="2000" dirty="0"/>
            <a:t> </a:t>
          </a:r>
          <a:r>
            <a:rPr lang="es-CL" sz="2000" b="1" dirty="0"/>
            <a:t>Reglado General </a:t>
          </a:r>
          <a:r>
            <a:rPr lang="es-CL" sz="2000" dirty="0"/>
            <a:t>(con modificaciones).</a:t>
          </a:r>
        </a:p>
      </dgm:t>
    </dgm:pt>
    <dgm:pt modelId="{669B984B-85E8-4D66-B672-2635DB430486}" type="parTrans" cxnId="{95EE2E56-66D1-4791-ABDA-C1B1DFFF5238}">
      <dgm:prSet/>
      <dgm:spPr/>
      <dgm:t>
        <a:bodyPr/>
        <a:lstStyle/>
        <a:p>
          <a:endParaRPr lang="es-CL"/>
        </a:p>
      </dgm:t>
    </dgm:pt>
    <dgm:pt modelId="{3A851EF4-F269-4B46-BB54-A51AD389F5D9}" type="sibTrans" cxnId="{95EE2E56-66D1-4791-ABDA-C1B1DFFF5238}">
      <dgm:prSet/>
      <dgm:spPr/>
      <dgm:t>
        <a:bodyPr/>
        <a:lstStyle/>
        <a:p>
          <a:endParaRPr lang="es-CL"/>
        </a:p>
      </dgm:t>
    </dgm:pt>
    <dgm:pt modelId="{F93373A1-E11B-427A-B696-3E14146027E3}">
      <dgm:prSet custT="1"/>
      <dgm:spPr/>
      <dgm:t>
        <a:bodyPr/>
        <a:lstStyle/>
        <a:p>
          <a:pPr rtl="0"/>
          <a:r>
            <a:rPr lang="es-CL" sz="1600" u="sng" dirty="0"/>
            <a:t>Micro y pequeña empresa</a:t>
          </a:r>
          <a:r>
            <a:rPr lang="es-CL" sz="1600" dirty="0"/>
            <a:t>: Es voluntario negociar para la empresa, si acepta, debe responder dentro de 10 días el proyecto de contrato colectivo. Ante negativa, se puede negociar haciendo las veces de un sindicato de empresa.</a:t>
          </a:r>
        </a:p>
      </dgm:t>
    </dgm:pt>
    <dgm:pt modelId="{D51964F2-1662-4F46-A6FF-D91D6EC9D679}" type="parTrans" cxnId="{DD0C0060-8785-401A-8B0A-3D05628224EF}">
      <dgm:prSet/>
      <dgm:spPr/>
      <dgm:t>
        <a:bodyPr/>
        <a:lstStyle/>
        <a:p>
          <a:endParaRPr lang="es-CL"/>
        </a:p>
      </dgm:t>
    </dgm:pt>
    <dgm:pt modelId="{43056BE7-2AEA-4FBE-933C-5433BE839058}" type="sibTrans" cxnId="{DD0C0060-8785-401A-8B0A-3D05628224EF}">
      <dgm:prSet/>
      <dgm:spPr/>
      <dgm:t>
        <a:bodyPr/>
        <a:lstStyle/>
        <a:p>
          <a:endParaRPr lang="es-CL"/>
        </a:p>
      </dgm:t>
    </dgm:pt>
    <dgm:pt modelId="{B606E19D-1259-40C9-8419-4FA9F024CEB8}">
      <dgm:prSet custT="1"/>
      <dgm:spPr/>
      <dgm:t>
        <a:bodyPr/>
        <a:lstStyle/>
        <a:p>
          <a:pPr algn="just" rtl="0"/>
          <a:r>
            <a:rPr lang="es-CL" sz="1800" u="sng" dirty="0"/>
            <a:t>Mediana y gran empresa</a:t>
          </a:r>
          <a:r>
            <a:rPr lang="es-CL" sz="1800" dirty="0"/>
            <a:t>: Negociación a través de sindicato interempresa</a:t>
          </a:r>
          <a:r>
            <a:rPr lang="es-CL" sz="2000" dirty="0"/>
            <a:t>. </a:t>
          </a:r>
        </a:p>
      </dgm:t>
    </dgm:pt>
    <dgm:pt modelId="{06D2C51F-23F5-4FFA-B0A7-8D2B4F1A59AC}" type="parTrans" cxnId="{98914480-45BD-492A-9090-4BF89088A6BF}">
      <dgm:prSet/>
      <dgm:spPr/>
      <dgm:t>
        <a:bodyPr/>
        <a:lstStyle/>
        <a:p>
          <a:endParaRPr lang="es-CL"/>
        </a:p>
      </dgm:t>
    </dgm:pt>
    <dgm:pt modelId="{4ED16BD8-13E4-4856-899E-50462A750A3A}" type="sibTrans" cxnId="{98914480-45BD-492A-9090-4BF89088A6BF}">
      <dgm:prSet/>
      <dgm:spPr/>
      <dgm:t>
        <a:bodyPr/>
        <a:lstStyle/>
        <a:p>
          <a:endParaRPr lang="es-CL"/>
        </a:p>
      </dgm:t>
    </dgm:pt>
    <dgm:pt modelId="{4AC95E2F-8A82-4E0B-9973-16DD96A1BA60}" type="pres">
      <dgm:prSet presAssocID="{2B34E1AC-EAED-4B04-9BD9-BCA57F0943C9}" presName="diagram" presStyleCnt="0">
        <dgm:presLayoutVars>
          <dgm:chPref val="1"/>
          <dgm:dir/>
          <dgm:animOne val="branch"/>
          <dgm:animLvl val="lvl"/>
          <dgm:resizeHandles/>
        </dgm:presLayoutVars>
      </dgm:prSet>
      <dgm:spPr/>
    </dgm:pt>
    <dgm:pt modelId="{02374E09-6E36-4CFF-9C41-DFB83656B212}" type="pres">
      <dgm:prSet presAssocID="{7553B5C5-09B9-49B1-BAF9-2E22B1FDDE22}" presName="root" presStyleCnt="0"/>
      <dgm:spPr/>
    </dgm:pt>
    <dgm:pt modelId="{52373920-DC91-4A6C-AF80-BFC26737618D}" type="pres">
      <dgm:prSet presAssocID="{7553B5C5-09B9-49B1-BAF9-2E22B1FDDE22}" presName="rootComposite" presStyleCnt="0"/>
      <dgm:spPr/>
    </dgm:pt>
    <dgm:pt modelId="{AC637A50-00E2-4DF5-B1BD-AC6629E79BBE}" type="pres">
      <dgm:prSet presAssocID="{7553B5C5-09B9-49B1-BAF9-2E22B1FDDE22}" presName="rootText" presStyleLbl="node1" presStyleIdx="0" presStyleCnt="2" custScaleX="102885" custScaleY="44917" custLinFactNeighborX="-3826"/>
      <dgm:spPr/>
    </dgm:pt>
    <dgm:pt modelId="{A4E19BBD-B531-4A8F-A556-9255D2BDE22E}" type="pres">
      <dgm:prSet presAssocID="{7553B5C5-09B9-49B1-BAF9-2E22B1FDDE22}" presName="rootConnector" presStyleLbl="node1" presStyleIdx="0" presStyleCnt="2"/>
      <dgm:spPr/>
    </dgm:pt>
    <dgm:pt modelId="{E7A24816-3DC3-444D-B783-537C3C57AC7D}" type="pres">
      <dgm:prSet presAssocID="{7553B5C5-09B9-49B1-BAF9-2E22B1FDDE22}" presName="childShape" presStyleCnt="0"/>
      <dgm:spPr/>
    </dgm:pt>
    <dgm:pt modelId="{2F15AE08-BBA6-45C2-8B68-A7E26D7FACF9}" type="pres">
      <dgm:prSet presAssocID="{ACF709D5-3E9D-4611-BD21-813BCC9078DE}" presName="Name13" presStyleLbl="parChTrans1D2" presStyleIdx="0" presStyleCnt="4"/>
      <dgm:spPr/>
    </dgm:pt>
    <dgm:pt modelId="{A0CACA13-21B4-4523-A0D4-F0B155B0AAF0}" type="pres">
      <dgm:prSet presAssocID="{A6469641-5C6D-422C-9358-2C9E4045736A}" presName="childText" presStyleLbl="bgAcc1" presStyleIdx="0" presStyleCnt="4" custScaleX="157795" custScaleY="50626" custLinFactNeighborX="-4782" custLinFactNeighborY="-2869">
        <dgm:presLayoutVars>
          <dgm:bulletEnabled val="1"/>
        </dgm:presLayoutVars>
      </dgm:prSet>
      <dgm:spPr/>
    </dgm:pt>
    <dgm:pt modelId="{E4A6840B-0125-47B3-B96B-F65A9861965B}" type="pres">
      <dgm:prSet presAssocID="{A9DE42A3-13BD-4082-899C-38091A582779}" presName="Name13" presStyleLbl="parChTrans1D2" presStyleIdx="1" presStyleCnt="4"/>
      <dgm:spPr/>
    </dgm:pt>
    <dgm:pt modelId="{0D791BDC-F697-40F2-BE6A-F88B5129F5A6}" type="pres">
      <dgm:prSet presAssocID="{8BC1D3BB-CD6A-408A-A90A-64C986EF3B67}" presName="childText" presStyleLbl="bgAcc1" presStyleIdx="1" presStyleCnt="4" custScaleX="159151" custScaleY="63343" custLinFactNeighborX="-7173" custLinFactNeighborY="-5738">
        <dgm:presLayoutVars>
          <dgm:bulletEnabled val="1"/>
        </dgm:presLayoutVars>
      </dgm:prSet>
      <dgm:spPr/>
    </dgm:pt>
    <dgm:pt modelId="{E449FF2E-C8BA-46DE-BA3C-2D62D7B81756}" type="pres">
      <dgm:prSet presAssocID="{BEFE956B-B20F-4157-9931-C036BF5C0496}" presName="root" presStyleCnt="0"/>
      <dgm:spPr/>
    </dgm:pt>
    <dgm:pt modelId="{D8C51851-EDDC-41E3-9715-4224FA06E36C}" type="pres">
      <dgm:prSet presAssocID="{BEFE956B-B20F-4157-9931-C036BF5C0496}" presName="rootComposite" presStyleCnt="0"/>
      <dgm:spPr/>
    </dgm:pt>
    <dgm:pt modelId="{2F08B092-6487-4C0D-AF10-FC76FACA04CB}" type="pres">
      <dgm:prSet presAssocID="{BEFE956B-B20F-4157-9931-C036BF5C0496}" presName="rootText" presStyleLbl="node1" presStyleIdx="1" presStyleCnt="2" custScaleX="167231" custScaleY="53678" custLinFactNeighborX="9086"/>
      <dgm:spPr/>
    </dgm:pt>
    <dgm:pt modelId="{310A4A2E-CCE4-4D67-AC5B-9EDEF5F7161D}" type="pres">
      <dgm:prSet presAssocID="{BEFE956B-B20F-4157-9931-C036BF5C0496}" presName="rootConnector" presStyleLbl="node1" presStyleIdx="1" presStyleCnt="2"/>
      <dgm:spPr/>
    </dgm:pt>
    <dgm:pt modelId="{646858FD-9E48-4522-94CC-3EAA002E2F37}" type="pres">
      <dgm:prSet presAssocID="{BEFE956B-B20F-4157-9931-C036BF5C0496}" presName="childShape" presStyleCnt="0"/>
      <dgm:spPr/>
    </dgm:pt>
    <dgm:pt modelId="{4ADFDF86-012E-40C1-8DBC-43715F92F42A}" type="pres">
      <dgm:prSet presAssocID="{D51964F2-1662-4F46-A6FF-D91D6EC9D679}" presName="Name13" presStyleLbl="parChTrans1D2" presStyleIdx="2" presStyleCnt="4"/>
      <dgm:spPr/>
    </dgm:pt>
    <dgm:pt modelId="{0244AE86-97E6-4BB3-82BC-38541BAD0733}" type="pres">
      <dgm:prSet presAssocID="{F93373A1-E11B-427A-B696-3E14146027E3}" presName="childText" presStyleLbl="bgAcc1" presStyleIdx="2" presStyleCnt="4" custScaleX="216714" custScaleY="59910">
        <dgm:presLayoutVars>
          <dgm:bulletEnabled val="1"/>
        </dgm:presLayoutVars>
      </dgm:prSet>
      <dgm:spPr/>
    </dgm:pt>
    <dgm:pt modelId="{59AD2C90-D388-4829-B3E2-8DE8EE6BC0C4}" type="pres">
      <dgm:prSet presAssocID="{06D2C51F-23F5-4FFA-B0A7-8D2B4F1A59AC}" presName="Name13" presStyleLbl="parChTrans1D2" presStyleIdx="3" presStyleCnt="4"/>
      <dgm:spPr/>
    </dgm:pt>
    <dgm:pt modelId="{98489DD2-9D00-4062-A52B-EC6DA6AF804D}" type="pres">
      <dgm:prSet presAssocID="{B606E19D-1259-40C9-8419-4FA9F024CEB8}" presName="childText" presStyleLbl="bgAcc1" presStyleIdx="3" presStyleCnt="4" custScaleX="214002" custScaleY="44693">
        <dgm:presLayoutVars>
          <dgm:bulletEnabled val="1"/>
        </dgm:presLayoutVars>
      </dgm:prSet>
      <dgm:spPr/>
    </dgm:pt>
  </dgm:ptLst>
  <dgm:cxnLst>
    <dgm:cxn modelId="{2975EE19-5DD0-43C5-B930-603AD7CE15D8}" type="presOf" srcId="{BEFE956B-B20F-4157-9931-C036BF5C0496}" destId="{2F08B092-6487-4C0D-AF10-FC76FACA04CB}" srcOrd="0" destOrd="0" presId="urn:microsoft.com/office/officeart/2005/8/layout/hierarchy3"/>
    <dgm:cxn modelId="{7D7B8329-9DC1-4399-A609-505832E76D0F}" srcId="{7553B5C5-09B9-49B1-BAF9-2E22B1FDDE22}" destId="{A6469641-5C6D-422C-9358-2C9E4045736A}" srcOrd="0" destOrd="0" parTransId="{ACF709D5-3E9D-4611-BD21-813BCC9078DE}" sibTransId="{E25B5713-0736-42E1-AA96-B049A860D049}"/>
    <dgm:cxn modelId="{CA6E292D-B266-463D-BE3B-F5386C3C71C5}" type="presOf" srcId="{A6469641-5C6D-422C-9358-2C9E4045736A}" destId="{A0CACA13-21B4-4523-A0D4-F0B155B0AAF0}" srcOrd="0" destOrd="0" presId="urn:microsoft.com/office/officeart/2005/8/layout/hierarchy3"/>
    <dgm:cxn modelId="{F3764640-DB43-4E33-8192-23A88D72C693}" type="presOf" srcId="{2B34E1AC-EAED-4B04-9BD9-BCA57F0943C9}" destId="{4AC95E2F-8A82-4E0B-9973-16DD96A1BA60}" srcOrd="0" destOrd="0" presId="urn:microsoft.com/office/officeart/2005/8/layout/hierarchy3"/>
    <dgm:cxn modelId="{DD0C0060-8785-401A-8B0A-3D05628224EF}" srcId="{BEFE956B-B20F-4157-9931-C036BF5C0496}" destId="{F93373A1-E11B-427A-B696-3E14146027E3}" srcOrd="0" destOrd="0" parTransId="{D51964F2-1662-4F46-A6FF-D91D6EC9D679}" sibTransId="{43056BE7-2AEA-4FBE-933C-5433BE839058}"/>
    <dgm:cxn modelId="{DD379D44-89CA-47B6-A3D6-977907954EE0}" srcId="{2B34E1AC-EAED-4B04-9BD9-BCA57F0943C9}" destId="{7553B5C5-09B9-49B1-BAF9-2E22B1FDDE22}" srcOrd="0" destOrd="0" parTransId="{1D0DF9C3-F0D0-4FE3-B6FD-055CE6D0C031}" sibTransId="{98DA7600-ACE4-4AA2-AA39-AB7DBD9FE723}"/>
    <dgm:cxn modelId="{1B5B5D69-A9D5-4B6B-BAA0-7E7593FE2F0A}" type="presOf" srcId="{B606E19D-1259-40C9-8419-4FA9F024CEB8}" destId="{98489DD2-9D00-4062-A52B-EC6DA6AF804D}" srcOrd="0" destOrd="0" presId="urn:microsoft.com/office/officeart/2005/8/layout/hierarchy3"/>
    <dgm:cxn modelId="{18A1CB6F-1481-41ED-92D2-980BE6C0FD3C}" type="presOf" srcId="{7553B5C5-09B9-49B1-BAF9-2E22B1FDDE22}" destId="{A4E19BBD-B531-4A8F-A556-9255D2BDE22E}" srcOrd="1" destOrd="0" presId="urn:microsoft.com/office/officeart/2005/8/layout/hierarchy3"/>
    <dgm:cxn modelId="{3D269974-6CC2-4C5E-AE5C-213C8E8202B8}" type="presOf" srcId="{F93373A1-E11B-427A-B696-3E14146027E3}" destId="{0244AE86-97E6-4BB3-82BC-38541BAD0733}" srcOrd="0" destOrd="0" presId="urn:microsoft.com/office/officeart/2005/8/layout/hierarchy3"/>
    <dgm:cxn modelId="{95EE2E56-66D1-4791-ABDA-C1B1DFFF5238}" srcId="{2B34E1AC-EAED-4B04-9BD9-BCA57F0943C9}" destId="{BEFE956B-B20F-4157-9931-C036BF5C0496}" srcOrd="1" destOrd="0" parTransId="{669B984B-85E8-4D66-B672-2635DB430486}" sibTransId="{3A851EF4-F269-4B46-BB54-A51AD389F5D9}"/>
    <dgm:cxn modelId="{8A449977-F0C4-4A7D-A705-B740165DCC13}" srcId="{7553B5C5-09B9-49B1-BAF9-2E22B1FDDE22}" destId="{8BC1D3BB-CD6A-408A-A90A-64C986EF3B67}" srcOrd="1" destOrd="0" parTransId="{A9DE42A3-13BD-4082-899C-38091A582779}" sibTransId="{6E4A9C03-02D8-4B2A-B581-2BDC3E1E5FE1}"/>
    <dgm:cxn modelId="{98914480-45BD-492A-9090-4BF89088A6BF}" srcId="{BEFE956B-B20F-4157-9931-C036BF5C0496}" destId="{B606E19D-1259-40C9-8419-4FA9F024CEB8}" srcOrd="1" destOrd="0" parTransId="{06D2C51F-23F5-4FFA-B0A7-8D2B4F1A59AC}" sibTransId="{4ED16BD8-13E4-4856-899E-50462A750A3A}"/>
    <dgm:cxn modelId="{512F4582-F20F-4EA3-8549-2BB8C0AA001B}" type="presOf" srcId="{BEFE956B-B20F-4157-9931-C036BF5C0496}" destId="{310A4A2E-CCE4-4D67-AC5B-9EDEF5F7161D}" srcOrd="1" destOrd="0" presId="urn:microsoft.com/office/officeart/2005/8/layout/hierarchy3"/>
    <dgm:cxn modelId="{7ECEA28C-3133-4EDD-9A14-B72F03406220}" type="presOf" srcId="{8BC1D3BB-CD6A-408A-A90A-64C986EF3B67}" destId="{0D791BDC-F697-40F2-BE6A-F88B5129F5A6}" srcOrd="0" destOrd="0" presId="urn:microsoft.com/office/officeart/2005/8/layout/hierarchy3"/>
    <dgm:cxn modelId="{6DADBC93-DD81-4092-9242-0D3634A286B7}" type="presOf" srcId="{D51964F2-1662-4F46-A6FF-D91D6EC9D679}" destId="{4ADFDF86-012E-40C1-8DBC-43715F92F42A}" srcOrd="0" destOrd="0" presId="urn:microsoft.com/office/officeart/2005/8/layout/hierarchy3"/>
    <dgm:cxn modelId="{3476FD9B-9BB7-4205-9793-A42863B44B61}" type="presOf" srcId="{06D2C51F-23F5-4FFA-B0A7-8D2B4F1A59AC}" destId="{59AD2C90-D388-4829-B3E2-8DE8EE6BC0C4}" srcOrd="0" destOrd="0" presId="urn:microsoft.com/office/officeart/2005/8/layout/hierarchy3"/>
    <dgm:cxn modelId="{4B0E58D6-73A4-4646-9209-3611A30EEE10}" type="presOf" srcId="{ACF709D5-3E9D-4611-BD21-813BCC9078DE}" destId="{2F15AE08-BBA6-45C2-8B68-A7E26D7FACF9}" srcOrd="0" destOrd="0" presId="urn:microsoft.com/office/officeart/2005/8/layout/hierarchy3"/>
    <dgm:cxn modelId="{915DEAE7-83B4-4AEC-8F42-3774F2616AFC}" type="presOf" srcId="{A9DE42A3-13BD-4082-899C-38091A582779}" destId="{E4A6840B-0125-47B3-B96B-F65A9861965B}" srcOrd="0" destOrd="0" presId="urn:microsoft.com/office/officeart/2005/8/layout/hierarchy3"/>
    <dgm:cxn modelId="{54E265F9-649A-4C60-8053-C1BD3FF5C314}" type="presOf" srcId="{7553B5C5-09B9-49B1-BAF9-2E22B1FDDE22}" destId="{AC637A50-00E2-4DF5-B1BD-AC6629E79BBE}" srcOrd="0" destOrd="0" presId="urn:microsoft.com/office/officeart/2005/8/layout/hierarchy3"/>
    <dgm:cxn modelId="{C7598DDF-E051-4D65-9252-16EC8F86753C}" type="presParOf" srcId="{4AC95E2F-8A82-4E0B-9973-16DD96A1BA60}" destId="{02374E09-6E36-4CFF-9C41-DFB83656B212}" srcOrd="0" destOrd="0" presId="urn:microsoft.com/office/officeart/2005/8/layout/hierarchy3"/>
    <dgm:cxn modelId="{E642F390-5CEC-4C0D-BD93-D3AE7D0FDAD7}" type="presParOf" srcId="{02374E09-6E36-4CFF-9C41-DFB83656B212}" destId="{52373920-DC91-4A6C-AF80-BFC26737618D}" srcOrd="0" destOrd="0" presId="urn:microsoft.com/office/officeart/2005/8/layout/hierarchy3"/>
    <dgm:cxn modelId="{11A39815-F671-4B1C-B148-5FAD35C85307}" type="presParOf" srcId="{52373920-DC91-4A6C-AF80-BFC26737618D}" destId="{AC637A50-00E2-4DF5-B1BD-AC6629E79BBE}" srcOrd="0" destOrd="0" presId="urn:microsoft.com/office/officeart/2005/8/layout/hierarchy3"/>
    <dgm:cxn modelId="{C81DE644-0191-478A-A9ED-D81E2FE5EC33}" type="presParOf" srcId="{52373920-DC91-4A6C-AF80-BFC26737618D}" destId="{A4E19BBD-B531-4A8F-A556-9255D2BDE22E}" srcOrd="1" destOrd="0" presId="urn:microsoft.com/office/officeart/2005/8/layout/hierarchy3"/>
    <dgm:cxn modelId="{603481FF-C80F-41F0-95AB-06C8F327F13D}" type="presParOf" srcId="{02374E09-6E36-4CFF-9C41-DFB83656B212}" destId="{E7A24816-3DC3-444D-B783-537C3C57AC7D}" srcOrd="1" destOrd="0" presId="urn:microsoft.com/office/officeart/2005/8/layout/hierarchy3"/>
    <dgm:cxn modelId="{3F717D97-B064-4CA4-966D-D4244DAD0DCC}" type="presParOf" srcId="{E7A24816-3DC3-444D-B783-537C3C57AC7D}" destId="{2F15AE08-BBA6-45C2-8B68-A7E26D7FACF9}" srcOrd="0" destOrd="0" presId="urn:microsoft.com/office/officeart/2005/8/layout/hierarchy3"/>
    <dgm:cxn modelId="{9C3DD464-E275-4A56-B3FA-310F3E59083D}" type="presParOf" srcId="{E7A24816-3DC3-444D-B783-537C3C57AC7D}" destId="{A0CACA13-21B4-4523-A0D4-F0B155B0AAF0}" srcOrd="1" destOrd="0" presId="urn:microsoft.com/office/officeart/2005/8/layout/hierarchy3"/>
    <dgm:cxn modelId="{72242603-6990-4FE2-A983-191F365641EE}" type="presParOf" srcId="{E7A24816-3DC3-444D-B783-537C3C57AC7D}" destId="{E4A6840B-0125-47B3-B96B-F65A9861965B}" srcOrd="2" destOrd="0" presId="urn:microsoft.com/office/officeart/2005/8/layout/hierarchy3"/>
    <dgm:cxn modelId="{D7139544-537D-4812-877E-A6B7D0F2681D}" type="presParOf" srcId="{E7A24816-3DC3-444D-B783-537C3C57AC7D}" destId="{0D791BDC-F697-40F2-BE6A-F88B5129F5A6}" srcOrd="3" destOrd="0" presId="urn:microsoft.com/office/officeart/2005/8/layout/hierarchy3"/>
    <dgm:cxn modelId="{2856A545-D992-4FB9-8B4F-9B5A0D55BB93}" type="presParOf" srcId="{4AC95E2F-8A82-4E0B-9973-16DD96A1BA60}" destId="{E449FF2E-C8BA-46DE-BA3C-2D62D7B81756}" srcOrd="1" destOrd="0" presId="urn:microsoft.com/office/officeart/2005/8/layout/hierarchy3"/>
    <dgm:cxn modelId="{1427B22C-A49B-46DD-B43B-7CD287B99FF3}" type="presParOf" srcId="{E449FF2E-C8BA-46DE-BA3C-2D62D7B81756}" destId="{D8C51851-EDDC-41E3-9715-4224FA06E36C}" srcOrd="0" destOrd="0" presId="urn:microsoft.com/office/officeart/2005/8/layout/hierarchy3"/>
    <dgm:cxn modelId="{5D7DFC1C-67E0-428C-98A5-1B2ECAE92F70}" type="presParOf" srcId="{D8C51851-EDDC-41E3-9715-4224FA06E36C}" destId="{2F08B092-6487-4C0D-AF10-FC76FACA04CB}" srcOrd="0" destOrd="0" presId="urn:microsoft.com/office/officeart/2005/8/layout/hierarchy3"/>
    <dgm:cxn modelId="{825959FE-4B14-4317-A4CA-EBDAAC514AA5}" type="presParOf" srcId="{D8C51851-EDDC-41E3-9715-4224FA06E36C}" destId="{310A4A2E-CCE4-4D67-AC5B-9EDEF5F7161D}" srcOrd="1" destOrd="0" presId="urn:microsoft.com/office/officeart/2005/8/layout/hierarchy3"/>
    <dgm:cxn modelId="{08D1A6C9-5271-41F6-B3CF-9F0CE63355E6}" type="presParOf" srcId="{E449FF2E-C8BA-46DE-BA3C-2D62D7B81756}" destId="{646858FD-9E48-4522-94CC-3EAA002E2F37}" srcOrd="1" destOrd="0" presId="urn:microsoft.com/office/officeart/2005/8/layout/hierarchy3"/>
    <dgm:cxn modelId="{F6533F28-6C61-46D2-8E40-6D0F037BB8B7}" type="presParOf" srcId="{646858FD-9E48-4522-94CC-3EAA002E2F37}" destId="{4ADFDF86-012E-40C1-8DBC-43715F92F42A}" srcOrd="0" destOrd="0" presId="urn:microsoft.com/office/officeart/2005/8/layout/hierarchy3"/>
    <dgm:cxn modelId="{D431532F-5E95-410C-8B96-0ADB97742733}" type="presParOf" srcId="{646858FD-9E48-4522-94CC-3EAA002E2F37}" destId="{0244AE86-97E6-4BB3-82BC-38541BAD0733}" srcOrd="1" destOrd="0" presId="urn:microsoft.com/office/officeart/2005/8/layout/hierarchy3"/>
    <dgm:cxn modelId="{6ABDC705-E847-4548-B18D-C5431E0FD8B2}" type="presParOf" srcId="{646858FD-9E48-4522-94CC-3EAA002E2F37}" destId="{59AD2C90-D388-4829-B3E2-8DE8EE6BC0C4}" srcOrd="2" destOrd="0" presId="urn:microsoft.com/office/officeart/2005/8/layout/hierarchy3"/>
    <dgm:cxn modelId="{EF1CB6DF-4C41-4A96-AAFD-A251F1838B9B}" type="presParOf" srcId="{646858FD-9E48-4522-94CC-3EAA002E2F37}" destId="{98489DD2-9D00-4062-A52B-EC6DA6AF804D}"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3BA47E-5400-4453-A99F-1CF11049EB46}"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s-CL"/>
        </a:p>
      </dgm:t>
    </dgm:pt>
    <dgm:pt modelId="{6736A185-EC49-47DF-93D3-61960C8516E8}">
      <dgm:prSet/>
      <dgm:spPr/>
      <dgm:t>
        <a:bodyPr/>
        <a:lstStyle/>
        <a:p>
          <a:pPr rtl="0"/>
          <a:r>
            <a:rPr lang="es-ES"/>
            <a:t>- Marco General Libertad Sindical.</a:t>
          </a:r>
          <a:endParaRPr lang="es-CL"/>
        </a:p>
      </dgm:t>
    </dgm:pt>
    <dgm:pt modelId="{01EA5127-D142-4B87-BEB4-68F376404FF9}" type="parTrans" cxnId="{BADA22C1-93B4-4924-B116-8820EFD27D07}">
      <dgm:prSet/>
      <dgm:spPr/>
      <dgm:t>
        <a:bodyPr/>
        <a:lstStyle/>
        <a:p>
          <a:endParaRPr lang="es-CL"/>
        </a:p>
      </dgm:t>
    </dgm:pt>
    <dgm:pt modelId="{7E546EF9-9503-4DD2-9879-C31A18B0FE85}" type="sibTrans" cxnId="{BADA22C1-93B4-4924-B116-8820EFD27D07}">
      <dgm:prSet/>
      <dgm:spPr/>
      <dgm:t>
        <a:bodyPr/>
        <a:lstStyle/>
        <a:p>
          <a:endParaRPr lang="es-CL"/>
        </a:p>
      </dgm:t>
    </dgm:pt>
    <dgm:pt modelId="{D8DED81E-FA36-4DFE-A710-765B5D440761}">
      <dgm:prSet/>
      <dgm:spPr/>
      <dgm:t>
        <a:bodyPr/>
        <a:lstStyle/>
        <a:p>
          <a:pPr rtl="0"/>
          <a:r>
            <a:rPr lang="es-ES"/>
            <a:t>- Aspectos relativos a la Organización Sindical.</a:t>
          </a:r>
          <a:endParaRPr lang="es-CL"/>
        </a:p>
      </dgm:t>
    </dgm:pt>
    <dgm:pt modelId="{CF50ADF1-64EA-44CD-817E-46689DE59DFC}" type="parTrans" cxnId="{B5732105-ABD9-4156-AB34-EF3EDE8EDC89}">
      <dgm:prSet/>
      <dgm:spPr/>
      <dgm:t>
        <a:bodyPr/>
        <a:lstStyle/>
        <a:p>
          <a:endParaRPr lang="es-CL"/>
        </a:p>
      </dgm:t>
    </dgm:pt>
    <dgm:pt modelId="{BC73D114-6C58-428C-BE07-DDC43209E29B}" type="sibTrans" cxnId="{B5732105-ABD9-4156-AB34-EF3EDE8EDC89}">
      <dgm:prSet/>
      <dgm:spPr/>
      <dgm:t>
        <a:bodyPr/>
        <a:lstStyle/>
        <a:p>
          <a:endParaRPr lang="es-CL"/>
        </a:p>
      </dgm:t>
    </dgm:pt>
    <dgm:pt modelId="{AED2A189-3A13-4670-8F22-2AE875E9C19F}">
      <dgm:prSet/>
      <dgm:spPr/>
      <dgm:t>
        <a:bodyPr/>
        <a:lstStyle/>
        <a:p>
          <a:pPr rtl="0"/>
          <a:r>
            <a:rPr lang="es-ES"/>
            <a:t>- Aspectos relativos a la Negociación Colectiva.</a:t>
          </a:r>
          <a:endParaRPr lang="es-CL"/>
        </a:p>
      </dgm:t>
    </dgm:pt>
    <dgm:pt modelId="{51164E47-E6DC-4ACB-98C3-8C54F90E51D6}" type="parTrans" cxnId="{84BE6F2E-97CD-4742-8C7C-7D3D79CF989C}">
      <dgm:prSet/>
      <dgm:spPr/>
      <dgm:t>
        <a:bodyPr/>
        <a:lstStyle/>
        <a:p>
          <a:endParaRPr lang="es-CL"/>
        </a:p>
      </dgm:t>
    </dgm:pt>
    <dgm:pt modelId="{A533DB64-5FD4-4B14-9DA9-80F9A9C5D951}" type="sibTrans" cxnId="{84BE6F2E-97CD-4742-8C7C-7D3D79CF989C}">
      <dgm:prSet/>
      <dgm:spPr/>
      <dgm:t>
        <a:bodyPr/>
        <a:lstStyle/>
        <a:p>
          <a:endParaRPr lang="es-CL"/>
        </a:p>
      </dgm:t>
    </dgm:pt>
    <dgm:pt modelId="{D8834682-0718-4DB9-A14C-416860D0E13F}">
      <dgm:prSet/>
      <dgm:spPr/>
      <dgm:t>
        <a:bodyPr/>
        <a:lstStyle/>
        <a:p>
          <a:pPr rtl="0"/>
          <a:r>
            <a:rPr lang="es-ES"/>
            <a:t>- Aspectos relativos a la Huelga.</a:t>
          </a:r>
          <a:endParaRPr lang="es-CL"/>
        </a:p>
      </dgm:t>
    </dgm:pt>
    <dgm:pt modelId="{25CDF242-9F4D-4CA9-93A2-A66C5E9C5A3C}" type="parTrans" cxnId="{23F6DEC5-0CFA-4A74-9115-9C961EF97A27}">
      <dgm:prSet/>
      <dgm:spPr/>
      <dgm:t>
        <a:bodyPr/>
        <a:lstStyle/>
        <a:p>
          <a:endParaRPr lang="es-CL"/>
        </a:p>
      </dgm:t>
    </dgm:pt>
    <dgm:pt modelId="{00F3811A-F4F8-43DD-B70C-E14D8F288553}" type="sibTrans" cxnId="{23F6DEC5-0CFA-4A74-9115-9C961EF97A27}">
      <dgm:prSet/>
      <dgm:spPr/>
      <dgm:t>
        <a:bodyPr/>
        <a:lstStyle/>
        <a:p>
          <a:endParaRPr lang="es-CL"/>
        </a:p>
      </dgm:t>
    </dgm:pt>
    <dgm:pt modelId="{85C11383-E114-48D1-977F-6E9D37DBFFE9}">
      <dgm:prSet/>
      <dgm:spPr/>
      <dgm:t>
        <a:bodyPr/>
        <a:lstStyle/>
        <a:p>
          <a:pPr rtl="0"/>
          <a:r>
            <a:rPr lang="es-ES" dirty="0"/>
            <a:t>- Aspectos relativos al planteamiento de Conflictos Colectivos.</a:t>
          </a:r>
          <a:endParaRPr lang="es-CL" dirty="0"/>
        </a:p>
      </dgm:t>
    </dgm:pt>
    <dgm:pt modelId="{33C5BA2C-D9CF-4605-B101-D367E7250873}" type="parTrans" cxnId="{332931CA-096F-49C7-ABAA-1C5A40FAB7B3}">
      <dgm:prSet/>
      <dgm:spPr/>
      <dgm:t>
        <a:bodyPr/>
        <a:lstStyle/>
        <a:p>
          <a:endParaRPr lang="es-CL"/>
        </a:p>
      </dgm:t>
    </dgm:pt>
    <dgm:pt modelId="{2A45116C-D0C0-43CD-85FD-45C9FFD97C2D}" type="sibTrans" cxnId="{332931CA-096F-49C7-ABAA-1C5A40FAB7B3}">
      <dgm:prSet/>
      <dgm:spPr/>
      <dgm:t>
        <a:bodyPr/>
        <a:lstStyle/>
        <a:p>
          <a:endParaRPr lang="es-CL"/>
        </a:p>
      </dgm:t>
    </dgm:pt>
    <dgm:pt modelId="{8C4199B7-FD59-4DD7-A50F-E1550DCC5A3B}">
      <dgm:prSet/>
      <dgm:spPr/>
      <dgm:t>
        <a:bodyPr/>
        <a:lstStyle/>
        <a:p>
          <a:pPr rtl="0"/>
          <a:r>
            <a:rPr lang="es-ES" dirty="0"/>
            <a:t>- Mecanismos de defensa de la Libertad Sindical </a:t>
          </a:r>
          <a:endParaRPr lang="es-CL" dirty="0"/>
        </a:p>
      </dgm:t>
    </dgm:pt>
    <dgm:pt modelId="{C9EB2917-AD1D-4B9F-B365-72B931FCC4BB}" type="parTrans" cxnId="{540FC48B-C2B0-4554-B8C0-8DAEFA49C485}">
      <dgm:prSet/>
      <dgm:spPr/>
      <dgm:t>
        <a:bodyPr/>
        <a:lstStyle/>
        <a:p>
          <a:endParaRPr lang="es-CL"/>
        </a:p>
      </dgm:t>
    </dgm:pt>
    <dgm:pt modelId="{454C0095-9698-45F6-8ECA-D4EC55664056}" type="sibTrans" cxnId="{540FC48B-C2B0-4554-B8C0-8DAEFA49C485}">
      <dgm:prSet/>
      <dgm:spPr/>
      <dgm:t>
        <a:bodyPr/>
        <a:lstStyle/>
        <a:p>
          <a:endParaRPr lang="es-CL"/>
        </a:p>
      </dgm:t>
    </dgm:pt>
    <dgm:pt modelId="{C3A88EA5-F43A-48BF-8C75-E6DC2BABA5A5}" type="pres">
      <dgm:prSet presAssocID="{573BA47E-5400-4453-A99F-1CF11049EB46}" presName="Name0" presStyleCnt="0">
        <dgm:presLayoutVars>
          <dgm:dir/>
          <dgm:resizeHandles val="exact"/>
        </dgm:presLayoutVars>
      </dgm:prSet>
      <dgm:spPr/>
    </dgm:pt>
    <dgm:pt modelId="{65EC1C25-82FE-4032-9163-6DDFE2F4F9E0}" type="pres">
      <dgm:prSet presAssocID="{573BA47E-5400-4453-A99F-1CF11049EB46}" presName="fgShape" presStyleLbl="fgShp" presStyleIdx="0" presStyleCnt="1"/>
      <dgm:spPr/>
    </dgm:pt>
    <dgm:pt modelId="{670062A9-43A2-47FE-8A7F-3ED21388422A}" type="pres">
      <dgm:prSet presAssocID="{573BA47E-5400-4453-A99F-1CF11049EB46}" presName="linComp" presStyleCnt="0"/>
      <dgm:spPr/>
    </dgm:pt>
    <dgm:pt modelId="{65941C61-C0F7-46B3-9603-729DC25BF5AC}" type="pres">
      <dgm:prSet presAssocID="{6736A185-EC49-47DF-93D3-61960C8516E8}" presName="compNode" presStyleCnt="0"/>
      <dgm:spPr/>
    </dgm:pt>
    <dgm:pt modelId="{C48A682B-D36B-4AE1-8C94-860288E63664}" type="pres">
      <dgm:prSet presAssocID="{6736A185-EC49-47DF-93D3-61960C8516E8}" presName="bkgdShape" presStyleLbl="node1" presStyleIdx="0" presStyleCnt="6"/>
      <dgm:spPr/>
    </dgm:pt>
    <dgm:pt modelId="{F07D1D76-1E1E-4BF2-B520-DAC10A7421D3}" type="pres">
      <dgm:prSet presAssocID="{6736A185-EC49-47DF-93D3-61960C8516E8}" presName="nodeTx" presStyleLbl="node1" presStyleIdx="0" presStyleCnt="6">
        <dgm:presLayoutVars>
          <dgm:bulletEnabled val="1"/>
        </dgm:presLayoutVars>
      </dgm:prSet>
      <dgm:spPr/>
    </dgm:pt>
    <dgm:pt modelId="{59B589B6-A5C9-4923-8A9C-16A8CD997F5B}" type="pres">
      <dgm:prSet presAssocID="{6736A185-EC49-47DF-93D3-61960C8516E8}" presName="invisiNode" presStyleLbl="node1" presStyleIdx="0" presStyleCnt="6"/>
      <dgm:spPr/>
    </dgm:pt>
    <dgm:pt modelId="{59D2E7DC-5CDA-4BB4-91A3-F7FE44A2E83B}" type="pres">
      <dgm:prSet presAssocID="{6736A185-EC49-47DF-93D3-61960C8516E8}" presName="imagNod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AB45CBE-5FDD-46A0-8BD2-BCBFC3132601}" type="pres">
      <dgm:prSet presAssocID="{7E546EF9-9503-4DD2-9879-C31A18B0FE85}" presName="sibTrans" presStyleLbl="sibTrans2D1" presStyleIdx="0" presStyleCnt="0"/>
      <dgm:spPr/>
    </dgm:pt>
    <dgm:pt modelId="{425E5266-71AA-4292-ACB3-70F36E815EEF}" type="pres">
      <dgm:prSet presAssocID="{D8DED81E-FA36-4DFE-A710-765B5D440761}" presName="compNode" presStyleCnt="0"/>
      <dgm:spPr/>
    </dgm:pt>
    <dgm:pt modelId="{B0245734-4A0F-424D-9F5B-7E02A500AE06}" type="pres">
      <dgm:prSet presAssocID="{D8DED81E-FA36-4DFE-A710-765B5D440761}" presName="bkgdShape" presStyleLbl="node1" presStyleIdx="1" presStyleCnt="6"/>
      <dgm:spPr/>
    </dgm:pt>
    <dgm:pt modelId="{3480F4D9-3B92-46FF-9193-F7FB7ECABE07}" type="pres">
      <dgm:prSet presAssocID="{D8DED81E-FA36-4DFE-A710-765B5D440761}" presName="nodeTx" presStyleLbl="node1" presStyleIdx="1" presStyleCnt="6">
        <dgm:presLayoutVars>
          <dgm:bulletEnabled val="1"/>
        </dgm:presLayoutVars>
      </dgm:prSet>
      <dgm:spPr/>
    </dgm:pt>
    <dgm:pt modelId="{B9FC2EF2-B7C0-4C97-AABF-DDFD41BF2B16}" type="pres">
      <dgm:prSet presAssocID="{D8DED81E-FA36-4DFE-A710-765B5D440761}" presName="invisiNode" presStyleLbl="node1" presStyleIdx="1" presStyleCnt="6"/>
      <dgm:spPr/>
    </dgm:pt>
    <dgm:pt modelId="{625D1C96-77A7-4CD0-BE82-81E7A0E42D81}" type="pres">
      <dgm:prSet presAssocID="{D8DED81E-FA36-4DFE-A710-765B5D440761}" presName="imagNode"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BDC1E1E6-3482-4DEB-859D-E3DDAF1D1F20}" type="pres">
      <dgm:prSet presAssocID="{BC73D114-6C58-428C-BE07-DDC43209E29B}" presName="sibTrans" presStyleLbl="sibTrans2D1" presStyleIdx="0" presStyleCnt="0"/>
      <dgm:spPr/>
    </dgm:pt>
    <dgm:pt modelId="{004F5840-AA10-471D-9F4B-8561C799F909}" type="pres">
      <dgm:prSet presAssocID="{AED2A189-3A13-4670-8F22-2AE875E9C19F}" presName="compNode" presStyleCnt="0"/>
      <dgm:spPr/>
    </dgm:pt>
    <dgm:pt modelId="{3579A3F2-AACC-4928-AE14-F5AADCB83EA1}" type="pres">
      <dgm:prSet presAssocID="{AED2A189-3A13-4670-8F22-2AE875E9C19F}" presName="bkgdShape" presStyleLbl="node1" presStyleIdx="2" presStyleCnt="6"/>
      <dgm:spPr/>
    </dgm:pt>
    <dgm:pt modelId="{D1E43DA3-FCC9-48D2-B5FC-AFBB213BF519}" type="pres">
      <dgm:prSet presAssocID="{AED2A189-3A13-4670-8F22-2AE875E9C19F}" presName="nodeTx" presStyleLbl="node1" presStyleIdx="2" presStyleCnt="6">
        <dgm:presLayoutVars>
          <dgm:bulletEnabled val="1"/>
        </dgm:presLayoutVars>
      </dgm:prSet>
      <dgm:spPr/>
    </dgm:pt>
    <dgm:pt modelId="{4A84DDB5-85E7-4C33-8662-EB9FFC1BA8AF}" type="pres">
      <dgm:prSet presAssocID="{AED2A189-3A13-4670-8F22-2AE875E9C19F}" presName="invisiNode" presStyleLbl="node1" presStyleIdx="2" presStyleCnt="6"/>
      <dgm:spPr/>
    </dgm:pt>
    <dgm:pt modelId="{838E5A3D-EFFC-448C-BADF-B7F49BC32D31}" type="pres">
      <dgm:prSet presAssocID="{AED2A189-3A13-4670-8F22-2AE875E9C19F}" presName="imagNode"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dgm:spPr>
    </dgm:pt>
    <dgm:pt modelId="{9044CCEB-5D7A-4B1F-9AD2-0CE12E6A158D}" type="pres">
      <dgm:prSet presAssocID="{A533DB64-5FD4-4B14-9DA9-80F9A9C5D951}" presName="sibTrans" presStyleLbl="sibTrans2D1" presStyleIdx="0" presStyleCnt="0"/>
      <dgm:spPr/>
    </dgm:pt>
    <dgm:pt modelId="{E1B62D09-8742-42DB-9E16-3B94DA6F5BBF}" type="pres">
      <dgm:prSet presAssocID="{D8834682-0718-4DB9-A14C-416860D0E13F}" presName="compNode" presStyleCnt="0"/>
      <dgm:spPr/>
    </dgm:pt>
    <dgm:pt modelId="{91ED4368-59B8-40B8-B63A-C08B317AB62F}" type="pres">
      <dgm:prSet presAssocID="{D8834682-0718-4DB9-A14C-416860D0E13F}" presName="bkgdShape" presStyleLbl="node1" presStyleIdx="3" presStyleCnt="6"/>
      <dgm:spPr/>
    </dgm:pt>
    <dgm:pt modelId="{C5AECECE-2E75-4892-9035-EF50B088D9F7}" type="pres">
      <dgm:prSet presAssocID="{D8834682-0718-4DB9-A14C-416860D0E13F}" presName="nodeTx" presStyleLbl="node1" presStyleIdx="3" presStyleCnt="6">
        <dgm:presLayoutVars>
          <dgm:bulletEnabled val="1"/>
        </dgm:presLayoutVars>
      </dgm:prSet>
      <dgm:spPr/>
    </dgm:pt>
    <dgm:pt modelId="{83E132E6-DE6E-4CBB-ADD4-225A52F6AB20}" type="pres">
      <dgm:prSet presAssocID="{D8834682-0718-4DB9-A14C-416860D0E13F}" presName="invisiNode" presStyleLbl="node1" presStyleIdx="3" presStyleCnt="6"/>
      <dgm:spPr/>
    </dgm:pt>
    <dgm:pt modelId="{5EDEEBDA-BD29-4949-9D98-49ADE5EB3B95}" type="pres">
      <dgm:prSet presAssocID="{D8834682-0718-4DB9-A14C-416860D0E13F}" presName="imagNode"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3A7181DD-FE5D-4F2A-B31D-E3AE6DB55B8C}" type="pres">
      <dgm:prSet presAssocID="{00F3811A-F4F8-43DD-B70C-E14D8F288553}" presName="sibTrans" presStyleLbl="sibTrans2D1" presStyleIdx="0" presStyleCnt="0"/>
      <dgm:spPr/>
    </dgm:pt>
    <dgm:pt modelId="{1E47511D-6368-45B5-AB5B-BB1F31035DC5}" type="pres">
      <dgm:prSet presAssocID="{85C11383-E114-48D1-977F-6E9D37DBFFE9}" presName="compNode" presStyleCnt="0"/>
      <dgm:spPr/>
    </dgm:pt>
    <dgm:pt modelId="{714174BC-1353-4BFC-AD12-95EA20208084}" type="pres">
      <dgm:prSet presAssocID="{85C11383-E114-48D1-977F-6E9D37DBFFE9}" presName="bkgdShape" presStyleLbl="node1" presStyleIdx="4" presStyleCnt="6"/>
      <dgm:spPr/>
    </dgm:pt>
    <dgm:pt modelId="{938997AB-82F7-4237-B5C5-1936639BB108}" type="pres">
      <dgm:prSet presAssocID="{85C11383-E114-48D1-977F-6E9D37DBFFE9}" presName="nodeTx" presStyleLbl="node1" presStyleIdx="4" presStyleCnt="6">
        <dgm:presLayoutVars>
          <dgm:bulletEnabled val="1"/>
        </dgm:presLayoutVars>
      </dgm:prSet>
      <dgm:spPr/>
    </dgm:pt>
    <dgm:pt modelId="{9F3B0B57-EA5E-4804-A803-642B8BF16BD8}" type="pres">
      <dgm:prSet presAssocID="{85C11383-E114-48D1-977F-6E9D37DBFFE9}" presName="invisiNode" presStyleLbl="node1" presStyleIdx="4" presStyleCnt="6"/>
      <dgm:spPr/>
    </dgm:pt>
    <dgm:pt modelId="{5BF61D54-4845-405B-8ABF-88B42CE687AD}" type="pres">
      <dgm:prSet presAssocID="{85C11383-E114-48D1-977F-6E9D37DBFFE9}" presName="imagNode"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dgm:spPr>
    </dgm:pt>
    <dgm:pt modelId="{9C90B36D-D79A-487B-9395-2C650DFC430A}" type="pres">
      <dgm:prSet presAssocID="{2A45116C-D0C0-43CD-85FD-45C9FFD97C2D}" presName="sibTrans" presStyleLbl="sibTrans2D1" presStyleIdx="0" presStyleCnt="0"/>
      <dgm:spPr/>
    </dgm:pt>
    <dgm:pt modelId="{B5E06BDB-4692-4FF9-A36F-2CC23192D1C5}" type="pres">
      <dgm:prSet presAssocID="{8C4199B7-FD59-4DD7-A50F-E1550DCC5A3B}" presName="compNode" presStyleCnt="0"/>
      <dgm:spPr/>
    </dgm:pt>
    <dgm:pt modelId="{995B7A5D-D885-40B0-9363-775FE22E58D4}" type="pres">
      <dgm:prSet presAssocID="{8C4199B7-FD59-4DD7-A50F-E1550DCC5A3B}" presName="bkgdShape" presStyleLbl="node1" presStyleIdx="5" presStyleCnt="6"/>
      <dgm:spPr/>
    </dgm:pt>
    <dgm:pt modelId="{73E9A1FC-EC17-4350-A211-6C5EFD4DB1D7}" type="pres">
      <dgm:prSet presAssocID="{8C4199B7-FD59-4DD7-A50F-E1550DCC5A3B}" presName="nodeTx" presStyleLbl="node1" presStyleIdx="5" presStyleCnt="6">
        <dgm:presLayoutVars>
          <dgm:bulletEnabled val="1"/>
        </dgm:presLayoutVars>
      </dgm:prSet>
      <dgm:spPr/>
    </dgm:pt>
    <dgm:pt modelId="{39521A95-176D-4EF7-88D5-C60127DBD6C1}" type="pres">
      <dgm:prSet presAssocID="{8C4199B7-FD59-4DD7-A50F-E1550DCC5A3B}" presName="invisiNode" presStyleLbl="node1" presStyleIdx="5" presStyleCnt="6"/>
      <dgm:spPr/>
    </dgm:pt>
    <dgm:pt modelId="{324FC294-9851-4716-95F5-DFA682A4F036}" type="pres">
      <dgm:prSet presAssocID="{8C4199B7-FD59-4DD7-A50F-E1550DCC5A3B}" presName="imagNode"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5000" b="-5000"/>
          </a:stretch>
        </a:blipFill>
      </dgm:spPr>
    </dgm:pt>
  </dgm:ptLst>
  <dgm:cxnLst>
    <dgm:cxn modelId="{B5732105-ABD9-4156-AB34-EF3EDE8EDC89}" srcId="{573BA47E-5400-4453-A99F-1CF11049EB46}" destId="{D8DED81E-FA36-4DFE-A710-765B5D440761}" srcOrd="1" destOrd="0" parTransId="{CF50ADF1-64EA-44CD-817E-46689DE59DFC}" sibTransId="{BC73D114-6C58-428C-BE07-DDC43209E29B}"/>
    <dgm:cxn modelId="{2250710F-4D3E-4A10-A2C4-BD31B59331C5}" type="presOf" srcId="{6736A185-EC49-47DF-93D3-61960C8516E8}" destId="{C48A682B-D36B-4AE1-8C94-860288E63664}" srcOrd="0" destOrd="0" presId="urn:microsoft.com/office/officeart/2005/8/layout/hList7"/>
    <dgm:cxn modelId="{84BE6F2E-97CD-4742-8C7C-7D3D79CF989C}" srcId="{573BA47E-5400-4453-A99F-1CF11049EB46}" destId="{AED2A189-3A13-4670-8F22-2AE875E9C19F}" srcOrd="2" destOrd="0" parTransId="{51164E47-E6DC-4ACB-98C3-8C54F90E51D6}" sibTransId="{A533DB64-5FD4-4B14-9DA9-80F9A9C5D951}"/>
    <dgm:cxn modelId="{8A3A9338-4507-4F0C-93F1-10E399BE6B85}" type="presOf" srcId="{AED2A189-3A13-4670-8F22-2AE875E9C19F}" destId="{D1E43DA3-FCC9-48D2-B5FC-AFBB213BF519}" srcOrd="1" destOrd="0" presId="urn:microsoft.com/office/officeart/2005/8/layout/hList7"/>
    <dgm:cxn modelId="{F413FC62-27EC-41AC-B1E4-074D241C5AC9}" type="presOf" srcId="{00F3811A-F4F8-43DD-B70C-E14D8F288553}" destId="{3A7181DD-FE5D-4F2A-B31D-E3AE6DB55B8C}" srcOrd="0" destOrd="0" presId="urn:microsoft.com/office/officeart/2005/8/layout/hList7"/>
    <dgm:cxn modelId="{AA043467-5155-420E-9808-BC4937EC3BEB}" type="presOf" srcId="{7E546EF9-9503-4DD2-9879-C31A18B0FE85}" destId="{7AB45CBE-5FDD-46A0-8BD2-BCBFC3132601}" srcOrd="0" destOrd="0" presId="urn:microsoft.com/office/officeart/2005/8/layout/hList7"/>
    <dgm:cxn modelId="{CEE6916A-7598-4594-89C9-12220386A90C}" type="presOf" srcId="{BC73D114-6C58-428C-BE07-DDC43209E29B}" destId="{BDC1E1E6-3482-4DEB-859D-E3DDAF1D1F20}" srcOrd="0" destOrd="0" presId="urn:microsoft.com/office/officeart/2005/8/layout/hList7"/>
    <dgm:cxn modelId="{6C375052-9DFA-403D-90F4-1DEA93EFE031}" type="presOf" srcId="{8C4199B7-FD59-4DD7-A50F-E1550DCC5A3B}" destId="{995B7A5D-D885-40B0-9363-775FE22E58D4}" srcOrd="0" destOrd="0" presId="urn:microsoft.com/office/officeart/2005/8/layout/hList7"/>
    <dgm:cxn modelId="{B23A1654-72F2-47DF-999E-1B5F9D3FAEE3}" type="presOf" srcId="{D8DED81E-FA36-4DFE-A710-765B5D440761}" destId="{3480F4D9-3B92-46FF-9193-F7FB7ECABE07}" srcOrd="1" destOrd="0" presId="urn:microsoft.com/office/officeart/2005/8/layout/hList7"/>
    <dgm:cxn modelId="{DB9E6778-A8D0-463F-9A2A-F546A4A65506}" type="presOf" srcId="{6736A185-EC49-47DF-93D3-61960C8516E8}" destId="{F07D1D76-1E1E-4BF2-B520-DAC10A7421D3}" srcOrd="1" destOrd="0" presId="urn:microsoft.com/office/officeart/2005/8/layout/hList7"/>
    <dgm:cxn modelId="{D8D14E7A-92F8-4819-B112-17A9AD85434B}" type="presOf" srcId="{D8DED81E-FA36-4DFE-A710-765B5D440761}" destId="{B0245734-4A0F-424D-9F5B-7E02A500AE06}" srcOrd="0" destOrd="0" presId="urn:microsoft.com/office/officeart/2005/8/layout/hList7"/>
    <dgm:cxn modelId="{6C45127B-4B89-48E8-99EA-B4381C9CCBD9}" type="presOf" srcId="{2A45116C-D0C0-43CD-85FD-45C9FFD97C2D}" destId="{9C90B36D-D79A-487B-9395-2C650DFC430A}" srcOrd="0" destOrd="0" presId="urn:microsoft.com/office/officeart/2005/8/layout/hList7"/>
    <dgm:cxn modelId="{3B3DEF7D-E931-42C2-9B2A-E79C63970470}" type="presOf" srcId="{85C11383-E114-48D1-977F-6E9D37DBFFE9}" destId="{938997AB-82F7-4237-B5C5-1936639BB108}" srcOrd="1" destOrd="0" presId="urn:microsoft.com/office/officeart/2005/8/layout/hList7"/>
    <dgm:cxn modelId="{540FC48B-C2B0-4554-B8C0-8DAEFA49C485}" srcId="{573BA47E-5400-4453-A99F-1CF11049EB46}" destId="{8C4199B7-FD59-4DD7-A50F-E1550DCC5A3B}" srcOrd="5" destOrd="0" parTransId="{C9EB2917-AD1D-4B9F-B365-72B931FCC4BB}" sibTransId="{454C0095-9698-45F6-8ECA-D4EC55664056}"/>
    <dgm:cxn modelId="{0E11DF99-E22B-419E-8A69-29124AF2406A}" type="presOf" srcId="{D8834682-0718-4DB9-A14C-416860D0E13F}" destId="{91ED4368-59B8-40B8-B63A-C08B317AB62F}" srcOrd="0" destOrd="0" presId="urn:microsoft.com/office/officeart/2005/8/layout/hList7"/>
    <dgm:cxn modelId="{707945C0-29E3-403C-A19B-8B42450F25E5}" type="presOf" srcId="{A533DB64-5FD4-4B14-9DA9-80F9A9C5D951}" destId="{9044CCEB-5D7A-4B1F-9AD2-0CE12E6A158D}" srcOrd="0" destOrd="0" presId="urn:microsoft.com/office/officeart/2005/8/layout/hList7"/>
    <dgm:cxn modelId="{BADA22C1-93B4-4924-B116-8820EFD27D07}" srcId="{573BA47E-5400-4453-A99F-1CF11049EB46}" destId="{6736A185-EC49-47DF-93D3-61960C8516E8}" srcOrd="0" destOrd="0" parTransId="{01EA5127-D142-4B87-BEB4-68F376404FF9}" sibTransId="{7E546EF9-9503-4DD2-9879-C31A18B0FE85}"/>
    <dgm:cxn modelId="{8D5578C5-47D1-45B1-B3C8-3B0BCCDB4730}" type="presOf" srcId="{AED2A189-3A13-4670-8F22-2AE875E9C19F}" destId="{3579A3F2-AACC-4928-AE14-F5AADCB83EA1}" srcOrd="0" destOrd="0" presId="urn:microsoft.com/office/officeart/2005/8/layout/hList7"/>
    <dgm:cxn modelId="{23F6DEC5-0CFA-4A74-9115-9C961EF97A27}" srcId="{573BA47E-5400-4453-A99F-1CF11049EB46}" destId="{D8834682-0718-4DB9-A14C-416860D0E13F}" srcOrd="3" destOrd="0" parTransId="{25CDF242-9F4D-4CA9-93A2-A66C5E9C5A3C}" sibTransId="{00F3811A-F4F8-43DD-B70C-E14D8F288553}"/>
    <dgm:cxn modelId="{332931CA-096F-49C7-ABAA-1C5A40FAB7B3}" srcId="{573BA47E-5400-4453-A99F-1CF11049EB46}" destId="{85C11383-E114-48D1-977F-6E9D37DBFFE9}" srcOrd="4" destOrd="0" parTransId="{33C5BA2C-D9CF-4605-B101-D367E7250873}" sibTransId="{2A45116C-D0C0-43CD-85FD-45C9FFD97C2D}"/>
    <dgm:cxn modelId="{A97BF6CD-69A7-40B5-B5A8-81714238660E}" type="presOf" srcId="{D8834682-0718-4DB9-A14C-416860D0E13F}" destId="{C5AECECE-2E75-4892-9035-EF50B088D9F7}" srcOrd="1" destOrd="0" presId="urn:microsoft.com/office/officeart/2005/8/layout/hList7"/>
    <dgm:cxn modelId="{BDA68CEC-0351-4D7E-BC82-22A53821D24A}" type="presOf" srcId="{573BA47E-5400-4453-A99F-1CF11049EB46}" destId="{C3A88EA5-F43A-48BF-8C75-E6DC2BABA5A5}" srcOrd="0" destOrd="0" presId="urn:microsoft.com/office/officeart/2005/8/layout/hList7"/>
    <dgm:cxn modelId="{C29D4DF1-5EFE-48FC-9CF7-BF4456027EE0}" type="presOf" srcId="{8C4199B7-FD59-4DD7-A50F-E1550DCC5A3B}" destId="{73E9A1FC-EC17-4350-A211-6C5EFD4DB1D7}" srcOrd="1" destOrd="0" presId="urn:microsoft.com/office/officeart/2005/8/layout/hList7"/>
    <dgm:cxn modelId="{84C660F9-DF80-4177-98AE-DF4FBE0ADE5D}" type="presOf" srcId="{85C11383-E114-48D1-977F-6E9D37DBFFE9}" destId="{714174BC-1353-4BFC-AD12-95EA20208084}" srcOrd="0" destOrd="0" presId="urn:microsoft.com/office/officeart/2005/8/layout/hList7"/>
    <dgm:cxn modelId="{64F7EC84-3913-4CC5-8296-BB8ED49BFD21}" type="presParOf" srcId="{C3A88EA5-F43A-48BF-8C75-E6DC2BABA5A5}" destId="{65EC1C25-82FE-4032-9163-6DDFE2F4F9E0}" srcOrd="0" destOrd="0" presId="urn:microsoft.com/office/officeart/2005/8/layout/hList7"/>
    <dgm:cxn modelId="{91A0709B-1F7A-4F15-8070-99A74EF2197C}" type="presParOf" srcId="{C3A88EA5-F43A-48BF-8C75-E6DC2BABA5A5}" destId="{670062A9-43A2-47FE-8A7F-3ED21388422A}" srcOrd="1" destOrd="0" presId="urn:microsoft.com/office/officeart/2005/8/layout/hList7"/>
    <dgm:cxn modelId="{BFD8CEC4-2DE1-49E5-B6A5-8EC15E048F82}" type="presParOf" srcId="{670062A9-43A2-47FE-8A7F-3ED21388422A}" destId="{65941C61-C0F7-46B3-9603-729DC25BF5AC}" srcOrd="0" destOrd="0" presId="urn:microsoft.com/office/officeart/2005/8/layout/hList7"/>
    <dgm:cxn modelId="{50138560-D411-42C0-84CF-4318C9A17AD3}" type="presParOf" srcId="{65941C61-C0F7-46B3-9603-729DC25BF5AC}" destId="{C48A682B-D36B-4AE1-8C94-860288E63664}" srcOrd="0" destOrd="0" presId="urn:microsoft.com/office/officeart/2005/8/layout/hList7"/>
    <dgm:cxn modelId="{58C3C6F6-9042-48F5-891B-D96CE1714B0D}" type="presParOf" srcId="{65941C61-C0F7-46B3-9603-729DC25BF5AC}" destId="{F07D1D76-1E1E-4BF2-B520-DAC10A7421D3}" srcOrd="1" destOrd="0" presId="urn:microsoft.com/office/officeart/2005/8/layout/hList7"/>
    <dgm:cxn modelId="{58E43EC0-73BC-420B-9DC1-329BFD245CC8}" type="presParOf" srcId="{65941C61-C0F7-46B3-9603-729DC25BF5AC}" destId="{59B589B6-A5C9-4923-8A9C-16A8CD997F5B}" srcOrd="2" destOrd="0" presId="urn:microsoft.com/office/officeart/2005/8/layout/hList7"/>
    <dgm:cxn modelId="{B4BFD229-6E1A-46D0-846C-31E09BD08C8C}" type="presParOf" srcId="{65941C61-C0F7-46B3-9603-729DC25BF5AC}" destId="{59D2E7DC-5CDA-4BB4-91A3-F7FE44A2E83B}" srcOrd="3" destOrd="0" presId="urn:microsoft.com/office/officeart/2005/8/layout/hList7"/>
    <dgm:cxn modelId="{2E20B656-AAD7-41A2-90EC-E285384AC8E9}" type="presParOf" srcId="{670062A9-43A2-47FE-8A7F-3ED21388422A}" destId="{7AB45CBE-5FDD-46A0-8BD2-BCBFC3132601}" srcOrd="1" destOrd="0" presId="urn:microsoft.com/office/officeart/2005/8/layout/hList7"/>
    <dgm:cxn modelId="{84BC4AA4-D8A0-4EB8-83EC-F38806657897}" type="presParOf" srcId="{670062A9-43A2-47FE-8A7F-3ED21388422A}" destId="{425E5266-71AA-4292-ACB3-70F36E815EEF}" srcOrd="2" destOrd="0" presId="urn:microsoft.com/office/officeart/2005/8/layout/hList7"/>
    <dgm:cxn modelId="{1835A2BA-8245-4DCB-8AA0-943DFCF84CEF}" type="presParOf" srcId="{425E5266-71AA-4292-ACB3-70F36E815EEF}" destId="{B0245734-4A0F-424D-9F5B-7E02A500AE06}" srcOrd="0" destOrd="0" presId="urn:microsoft.com/office/officeart/2005/8/layout/hList7"/>
    <dgm:cxn modelId="{D03FEA86-A7EA-49F5-9B47-EE3474661BB7}" type="presParOf" srcId="{425E5266-71AA-4292-ACB3-70F36E815EEF}" destId="{3480F4D9-3B92-46FF-9193-F7FB7ECABE07}" srcOrd="1" destOrd="0" presId="urn:microsoft.com/office/officeart/2005/8/layout/hList7"/>
    <dgm:cxn modelId="{3307769D-AD31-4F1A-A0A3-33FE195DE256}" type="presParOf" srcId="{425E5266-71AA-4292-ACB3-70F36E815EEF}" destId="{B9FC2EF2-B7C0-4C97-AABF-DDFD41BF2B16}" srcOrd="2" destOrd="0" presId="urn:microsoft.com/office/officeart/2005/8/layout/hList7"/>
    <dgm:cxn modelId="{F472C1C9-66D6-4368-A991-E1BED9D722A5}" type="presParOf" srcId="{425E5266-71AA-4292-ACB3-70F36E815EEF}" destId="{625D1C96-77A7-4CD0-BE82-81E7A0E42D81}" srcOrd="3" destOrd="0" presId="urn:microsoft.com/office/officeart/2005/8/layout/hList7"/>
    <dgm:cxn modelId="{1A8D1B2E-5BBB-4547-9476-9D550C477103}" type="presParOf" srcId="{670062A9-43A2-47FE-8A7F-3ED21388422A}" destId="{BDC1E1E6-3482-4DEB-859D-E3DDAF1D1F20}" srcOrd="3" destOrd="0" presId="urn:microsoft.com/office/officeart/2005/8/layout/hList7"/>
    <dgm:cxn modelId="{52C58691-8E12-463E-BB55-249DE1702A6F}" type="presParOf" srcId="{670062A9-43A2-47FE-8A7F-3ED21388422A}" destId="{004F5840-AA10-471D-9F4B-8561C799F909}" srcOrd="4" destOrd="0" presId="urn:microsoft.com/office/officeart/2005/8/layout/hList7"/>
    <dgm:cxn modelId="{CE40FE82-8E48-4B8A-B0E5-A082AFFEA96E}" type="presParOf" srcId="{004F5840-AA10-471D-9F4B-8561C799F909}" destId="{3579A3F2-AACC-4928-AE14-F5AADCB83EA1}" srcOrd="0" destOrd="0" presId="urn:microsoft.com/office/officeart/2005/8/layout/hList7"/>
    <dgm:cxn modelId="{55FB8166-749D-46B8-990A-28612DAAC893}" type="presParOf" srcId="{004F5840-AA10-471D-9F4B-8561C799F909}" destId="{D1E43DA3-FCC9-48D2-B5FC-AFBB213BF519}" srcOrd="1" destOrd="0" presId="urn:microsoft.com/office/officeart/2005/8/layout/hList7"/>
    <dgm:cxn modelId="{4BE1CC83-1761-4D55-802E-525ED51392F7}" type="presParOf" srcId="{004F5840-AA10-471D-9F4B-8561C799F909}" destId="{4A84DDB5-85E7-4C33-8662-EB9FFC1BA8AF}" srcOrd="2" destOrd="0" presId="urn:microsoft.com/office/officeart/2005/8/layout/hList7"/>
    <dgm:cxn modelId="{CCC1BEED-618B-4A05-A5E1-872E1537684F}" type="presParOf" srcId="{004F5840-AA10-471D-9F4B-8561C799F909}" destId="{838E5A3D-EFFC-448C-BADF-B7F49BC32D31}" srcOrd="3" destOrd="0" presId="urn:microsoft.com/office/officeart/2005/8/layout/hList7"/>
    <dgm:cxn modelId="{893FF002-4922-4A5F-BE0D-FEA1DC7AF726}" type="presParOf" srcId="{670062A9-43A2-47FE-8A7F-3ED21388422A}" destId="{9044CCEB-5D7A-4B1F-9AD2-0CE12E6A158D}" srcOrd="5" destOrd="0" presId="urn:microsoft.com/office/officeart/2005/8/layout/hList7"/>
    <dgm:cxn modelId="{31CD07F3-74F9-4030-9DBF-1EDA0B43D4B5}" type="presParOf" srcId="{670062A9-43A2-47FE-8A7F-3ED21388422A}" destId="{E1B62D09-8742-42DB-9E16-3B94DA6F5BBF}" srcOrd="6" destOrd="0" presId="urn:microsoft.com/office/officeart/2005/8/layout/hList7"/>
    <dgm:cxn modelId="{D4193410-81A2-4B55-8BDD-347A7292CF75}" type="presParOf" srcId="{E1B62D09-8742-42DB-9E16-3B94DA6F5BBF}" destId="{91ED4368-59B8-40B8-B63A-C08B317AB62F}" srcOrd="0" destOrd="0" presId="urn:microsoft.com/office/officeart/2005/8/layout/hList7"/>
    <dgm:cxn modelId="{F91E36DC-F768-48B9-8720-6BEA8100383B}" type="presParOf" srcId="{E1B62D09-8742-42DB-9E16-3B94DA6F5BBF}" destId="{C5AECECE-2E75-4892-9035-EF50B088D9F7}" srcOrd="1" destOrd="0" presId="urn:microsoft.com/office/officeart/2005/8/layout/hList7"/>
    <dgm:cxn modelId="{CA211739-3587-4465-9322-BC8369C6EBDF}" type="presParOf" srcId="{E1B62D09-8742-42DB-9E16-3B94DA6F5BBF}" destId="{83E132E6-DE6E-4CBB-ADD4-225A52F6AB20}" srcOrd="2" destOrd="0" presId="urn:microsoft.com/office/officeart/2005/8/layout/hList7"/>
    <dgm:cxn modelId="{57592462-4A6F-42DB-9C94-246642884FE0}" type="presParOf" srcId="{E1B62D09-8742-42DB-9E16-3B94DA6F5BBF}" destId="{5EDEEBDA-BD29-4949-9D98-49ADE5EB3B95}" srcOrd="3" destOrd="0" presId="urn:microsoft.com/office/officeart/2005/8/layout/hList7"/>
    <dgm:cxn modelId="{1548A018-F2E8-41F9-A84A-E3C0C2084A52}" type="presParOf" srcId="{670062A9-43A2-47FE-8A7F-3ED21388422A}" destId="{3A7181DD-FE5D-4F2A-B31D-E3AE6DB55B8C}" srcOrd="7" destOrd="0" presId="urn:microsoft.com/office/officeart/2005/8/layout/hList7"/>
    <dgm:cxn modelId="{9D1A0136-2DD4-4920-BFEE-49844FC07DE5}" type="presParOf" srcId="{670062A9-43A2-47FE-8A7F-3ED21388422A}" destId="{1E47511D-6368-45B5-AB5B-BB1F31035DC5}" srcOrd="8" destOrd="0" presId="urn:microsoft.com/office/officeart/2005/8/layout/hList7"/>
    <dgm:cxn modelId="{727A7228-3ACE-4989-952A-FB7843E0C3C5}" type="presParOf" srcId="{1E47511D-6368-45B5-AB5B-BB1F31035DC5}" destId="{714174BC-1353-4BFC-AD12-95EA20208084}" srcOrd="0" destOrd="0" presId="urn:microsoft.com/office/officeart/2005/8/layout/hList7"/>
    <dgm:cxn modelId="{8F821F22-BE0E-4D65-BBB4-A40E047BCD79}" type="presParOf" srcId="{1E47511D-6368-45B5-AB5B-BB1F31035DC5}" destId="{938997AB-82F7-4237-B5C5-1936639BB108}" srcOrd="1" destOrd="0" presId="urn:microsoft.com/office/officeart/2005/8/layout/hList7"/>
    <dgm:cxn modelId="{E6F8F943-4127-4632-A44A-FBEED7CC26FA}" type="presParOf" srcId="{1E47511D-6368-45B5-AB5B-BB1F31035DC5}" destId="{9F3B0B57-EA5E-4804-A803-642B8BF16BD8}" srcOrd="2" destOrd="0" presId="urn:microsoft.com/office/officeart/2005/8/layout/hList7"/>
    <dgm:cxn modelId="{36AECC4E-38F7-4FD1-BC56-95F3CA1CEBBA}" type="presParOf" srcId="{1E47511D-6368-45B5-AB5B-BB1F31035DC5}" destId="{5BF61D54-4845-405B-8ABF-88B42CE687AD}" srcOrd="3" destOrd="0" presId="urn:microsoft.com/office/officeart/2005/8/layout/hList7"/>
    <dgm:cxn modelId="{9EA03CFD-E5DE-4EA2-9FC2-4F88AD05410E}" type="presParOf" srcId="{670062A9-43A2-47FE-8A7F-3ED21388422A}" destId="{9C90B36D-D79A-487B-9395-2C650DFC430A}" srcOrd="9" destOrd="0" presId="urn:microsoft.com/office/officeart/2005/8/layout/hList7"/>
    <dgm:cxn modelId="{9B372127-F628-4466-BEF2-980A548C01BF}" type="presParOf" srcId="{670062A9-43A2-47FE-8A7F-3ED21388422A}" destId="{B5E06BDB-4692-4FF9-A36F-2CC23192D1C5}" srcOrd="10" destOrd="0" presId="urn:microsoft.com/office/officeart/2005/8/layout/hList7"/>
    <dgm:cxn modelId="{ABF1B302-07F1-47E0-873F-E321F4F1AF9C}" type="presParOf" srcId="{B5E06BDB-4692-4FF9-A36F-2CC23192D1C5}" destId="{995B7A5D-D885-40B0-9363-775FE22E58D4}" srcOrd="0" destOrd="0" presId="urn:microsoft.com/office/officeart/2005/8/layout/hList7"/>
    <dgm:cxn modelId="{E4190961-FB66-4866-897E-50BF42A5EAD6}" type="presParOf" srcId="{B5E06BDB-4692-4FF9-A36F-2CC23192D1C5}" destId="{73E9A1FC-EC17-4350-A211-6C5EFD4DB1D7}" srcOrd="1" destOrd="0" presId="urn:microsoft.com/office/officeart/2005/8/layout/hList7"/>
    <dgm:cxn modelId="{B9F3DF5E-B32D-4B2C-B2F1-8F755BD3CDBB}" type="presParOf" srcId="{B5E06BDB-4692-4FF9-A36F-2CC23192D1C5}" destId="{39521A95-176D-4EF7-88D5-C60127DBD6C1}" srcOrd="2" destOrd="0" presId="urn:microsoft.com/office/officeart/2005/8/layout/hList7"/>
    <dgm:cxn modelId="{B957851D-699E-4F39-BC93-C29D2C4A8E1C}" type="presParOf" srcId="{B5E06BDB-4692-4FF9-A36F-2CC23192D1C5}" destId="{324FC294-9851-4716-95F5-DFA682A4F03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B8BB2BE-414B-48D6-9605-0EAB56373FD6}" type="doc">
      <dgm:prSet loTypeId="urn:microsoft.com/office/officeart/2005/8/layout/hList7" loCatId="list" qsTypeId="urn:microsoft.com/office/officeart/2005/8/quickstyle/simple1" qsCatId="simple" csTypeId="urn:microsoft.com/office/officeart/2005/8/colors/colorful3" csCatId="colorful" phldr="1"/>
      <dgm:spPr/>
      <dgm:t>
        <a:bodyPr/>
        <a:lstStyle/>
        <a:p>
          <a:endParaRPr lang="es-CL"/>
        </a:p>
      </dgm:t>
    </dgm:pt>
    <dgm:pt modelId="{B45CD6B6-DC2C-4C5C-A268-6F4528F610A5}">
      <dgm:prSet/>
      <dgm:spPr/>
      <dgm:t>
        <a:bodyPr/>
        <a:lstStyle/>
        <a:p>
          <a:pPr rtl="0"/>
          <a:r>
            <a:rPr lang="es-CL"/>
            <a:t>Las empresas estarán obligadas a negociar sólo en el caso que la obra o faena transitoria tenga una duración superior a doce meses. Con todo, los trabajadores sujetos a esta negociación no gozarán de las prerrogativas de fuero y huelga.</a:t>
          </a:r>
        </a:p>
      </dgm:t>
    </dgm:pt>
    <dgm:pt modelId="{8886F282-89B3-45BD-B27B-DBC6104EEEEC}" type="parTrans" cxnId="{228E2260-B2DA-453D-92B0-5F70F773A982}">
      <dgm:prSet/>
      <dgm:spPr/>
      <dgm:t>
        <a:bodyPr/>
        <a:lstStyle/>
        <a:p>
          <a:endParaRPr lang="es-CL"/>
        </a:p>
      </dgm:t>
    </dgm:pt>
    <dgm:pt modelId="{01F0415D-224C-4FD8-9948-440A75CF4076}" type="sibTrans" cxnId="{228E2260-B2DA-453D-92B0-5F70F773A982}">
      <dgm:prSet/>
      <dgm:spPr/>
      <dgm:t>
        <a:bodyPr/>
        <a:lstStyle/>
        <a:p>
          <a:endParaRPr lang="es-CL"/>
        </a:p>
      </dgm:t>
    </dgm:pt>
    <dgm:pt modelId="{9F2CA594-DB8C-4876-AAAF-3F2725B4FD63}" type="pres">
      <dgm:prSet presAssocID="{4B8BB2BE-414B-48D6-9605-0EAB56373FD6}" presName="Name0" presStyleCnt="0">
        <dgm:presLayoutVars>
          <dgm:dir/>
          <dgm:resizeHandles val="exact"/>
        </dgm:presLayoutVars>
      </dgm:prSet>
      <dgm:spPr/>
    </dgm:pt>
    <dgm:pt modelId="{5041FBBB-9248-429E-AB59-9B423A1AD833}" type="pres">
      <dgm:prSet presAssocID="{4B8BB2BE-414B-48D6-9605-0EAB56373FD6}" presName="fgShape" presStyleLbl="fgShp" presStyleIdx="0" presStyleCnt="1"/>
      <dgm:spPr/>
    </dgm:pt>
    <dgm:pt modelId="{56E82FEC-2486-4F7E-A7AF-18D8265CE350}" type="pres">
      <dgm:prSet presAssocID="{4B8BB2BE-414B-48D6-9605-0EAB56373FD6}" presName="linComp" presStyleCnt="0"/>
      <dgm:spPr/>
    </dgm:pt>
    <dgm:pt modelId="{C513782D-BBA9-4E50-9AAE-9BA244F5AF19}" type="pres">
      <dgm:prSet presAssocID="{B45CD6B6-DC2C-4C5C-A268-6F4528F610A5}" presName="compNode" presStyleCnt="0"/>
      <dgm:spPr/>
    </dgm:pt>
    <dgm:pt modelId="{814FF393-14E7-40E6-8311-5FD7DC33E7D8}" type="pres">
      <dgm:prSet presAssocID="{B45CD6B6-DC2C-4C5C-A268-6F4528F610A5}" presName="bkgdShape" presStyleLbl="node1" presStyleIdx="0" presStyleCnt="1"/>
      <dgm:spPr/>
    </dgm:pt>
    <dgm:pt modelId="{E6DFC3FF-525A-4D09-B8B8-A8965CA55993}" type="pres">
      <dgm:prSet presAssocID="{B45CD6B6-DC2C-4C5C-A268-6F4528F610A5}" presName="nodeTx" presStyleLbl="node1" presStyleIdx="0" presStyleCnt="1">
        <dgm:presLayoutVars>
          <dgm:bulletEnabled val="1"/>
        </dgm:presLayoutVars>
      </dgm:prSet>
      <dgm:spPr/>
    </dgm:pt>
    <dgm:pt modelId="{F204CA7C-6254-465F-8A9A-670C8ADC99B5}" type="pres">
      <dgm:prSet presAssocID="{B45CD6B6-DC2C-4C5C-A268-6F4528F610A5}" presName="invisiNode" presStyleLbl="node1" presStyleIdx="0" presStyleCnt="1"/>
      <dgm:spPr/>
    </dgm:pt>
    <dgm:pt modelId="{376C5779-016B-4156-9EEE-E4BA0BDCFD50}" type="pres">
      <dgm:prSet presAssocID="{B45CD6B6-DC2C-4C5C-A268-6F4528F610A5}"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21000" b="-21000"/>
          </a:stretch>
        </a:blipFill>
      </dgm:spPr>
    </dgm:pt>
  </dgm:ptLst>
  <dgm:cxnLst>
    <dgm:cxn modelId="{228E2260-B2DA-453D-92B0-5F70F773A982}" srcId="{4B8BB2BE-414B-48D6-9605-0EAB56373FD6}" destId="{B45CD6B6-DC2C-4C5C-A268-6F4528F610A5}" srcOrd="0" destOrd="0" parTransId="{8886F282-89B3-45BD-B27B-DBC6104EEEEC}" sibTransId="{01F0415D-224C-4FD8-9948-440A75CF4076}"/>
    <dgm:cxn modelId="{21F02950-4CB8-4916-9C5B-3AFCF7F243F4}" type="presOf" srcId="{4B8BB2BE-414B-48D6-9605-0EAB56373FD6}" destId="{9F2CA594-DB8C-4876-AAAF-3F2725B4FD63}" srcOrd="0" destOrd="0" presId="urn:microsoft.com/office/officeart/2005/8/layout/hList7"/>
    <dgm:cxn modelId="{E21367DB-7326-4D4E-A9FF-0E78B825F2D6}" type="presOf" srcId="{B45CD6B6-DC2C-4C5C-A268-6F4528F610A5}" destId="{814FF393-14E7-40E6-8311-5FD7DC33E7D8}" srcOrd="0" destOrd="0" presId="urn:microsoft.com/office/officeart/2005/8/layout/hList7"/>
    <dgm:cxn modelId="{71971AE2-1134-460D-85CE-BAB21B83D21F}" type="presOf" srcId="{B45CD6B6-DC2C-4C5C-A268-6F4528F610A5}" destId="{E6DFC3FF-525A-4D09-B8B8-A8965CA55993}" srcOrd="1" destOrd="0" presId="urn:microsoft.com/office/officeart/2005/8/layout/hList7"/>
    <dgm:cxn modelId="{31173F78-B8FA-4D64-B37B-591232B40D60}" type="presParOf" srcId="{9F2CA594-DB8C-4876-AAAF-3F2725B4FD63}" destId="{5041FBBB-9248-429E-AB59-9B423A1AD833}" srcOrd="0" destOrd="0" presId="urn:microsoft.com/office/officeart/2005/8/layout/hList7"/>
    <dgm:cxn modelId="{C2B51A1C-E7BE-4931-B7E7-044E7F90E657}" type="presParOf" srcId="{9F2CA594-DB8C-4876-AAAF-3F2725B4FD63}" destId="{56E82FEC-2486-4F7E-A7AF-18D8265CE350}" srcOrd="1" destOrd="0" presId="urn:microsoft.com/office/officeart/2005/8/layout/hList7"/>
    <dgm:cxn modelId="{0F894D7A-7483-48FC-B9D7-91704EF2A0A9}" type="presParOf" srcId="{56E82FEC-2486-4F7E-A7AF-18D8265CE350}" destId="{C513782D-BBA9-4E50-9AAE-9BA244F5AF19}" srcOrd="0" destOrd="0" presId="urn:microsoft.com/office/officeart/2005/8/layout/hList7"/>
    <dgm:cxn modelId="{039D4718-5927-4555-A02B-D8330BB9E770}" type="presParOf" srcId="{C513782D-BBA9-4E50-9AAE-9BA244F5AF19}" destId="{814FF393-14E7-40E6-8311-5FD7DC33E7D8}" srcOrd="0" destOrd="0" presId="urn:microsoft.com/office/officeart/2005/8/layout/hList7"/>
    <dgm:cxn modelId="{6DEC54A2-0638-404A-AB17-008544F244D8}" type="presParOf" srcId="{C513782D-BBA9-4E50-9AAE-9BA244F5AF19}" destId="{E6DFC3FF-525A-4D09-B8B8-A8965CA55993}" srcOrd="1" destOrd="0" presId="urn:microsoft.com/office/officeart/2005/8/layout/hList7"/>
    <dgm:cxn modelId="{7BCED230-BFA0-4E88-AE9E-FD4B156D04AE}" type="presParOf" srcId="{C513782D-BBA9-4E50-9AAE-9BA244F5AF19}" destId="{F204CA7C-6254-465F-8A9A-670C8ADC99B5}" srcOrd="2" destOrd="0" presId="urn:microsoft.com/office/officeart/2005/8/layout/hList7"/>
    <dgm:cxn modelId="{AE2D1486-1554-4850-ADB4-340D0AA7A05C}" type="presParOf" srcId="{C513782D-BBA9-4E50-9AAE-9BA244F5AF19}" destId="{376C5779-016B-4156-9EEE-E4BA0BDCFD5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50A9817-E6D8-4D9D-9132-8768E327CF8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s-CL"/>
        </a:p>
      </dgm:t>
    </dgm:pt>
    <dgm:pt modelId="{B6A62E9F-917D-46BC-9327-EAEA2DBEF15E}">
      <dgm:prSet/>
      <dgm:spPr/>
      <dgm:t>
        <a:bodyPr/>
        <a:lstStyle/>
        <a:p>
          <a:pPr rtl="0"/>
          <a:r>
            <a:rPr lang="es-CL"/>
            <a:t>Art. 306. Materias de la negociación colectiva. Son materia de la negociación colectiva aquellas </a:t>
          </a:r>
          <a:r>
            <a:rPr lang="es-CL" b="1"/>
            <a:t>de interés común de las partes que afecten las relaciones mutuas entre trabajadores y empleadores</a:t>
          </a:r>
          <a:r>
            <a:rPr lang="es-CL"/>
            <a:t>, especialmente las que se refieran a remuneraciones u otros beneficios en especie o en dinero y, en general, a las condiciones comunes de trabajo.</a:t>
          </a:r>
        </a:p>
      </dgm:t>
    </dgm:pt>
    <dgm:pt modelId="{4B50F838-DBDA-4092-85E8-833544A8F5EF}" type="parTrans" cxnId="{984E8F9C-C7B3-4542-BE42-C553F064D0C0}">
      <dgm:prSet/>
      <dgm:spPr/>
      <dgm:t>
        <a:bodyPr/>
        <a:lstStyle/>
        <a:p>
          <a:endParaRPr lang="es-CL"/>
        </a:p>
      </dgm:t>
    </dgm:pt>
    <dgm:pt modelId="{92420C77-76FD-496B-96B2-385E26AD134E}" type="sibTrans" cxnId="{984E8F9C-C7B3-4542-BE42-C553F064D0C0}">
      <dgm:prSet/>
      <dgm:spPr/>
      <dgm:t>
        <a:bodyPr/>
        <a:lstStyle/>
        <a:p>
          <a:endParaRPr lang="es-CL"/>
        </a:p>
      </dgm:t>
    </dgm:pt>
    <dgm:pt modelId="{0DDF03B1-1EF1-4ACB-8B82-F85ADBFB1E6A}">
      <dgm:prSet/>
      <dgm:spPr/>
      <dgm:t>
        <a:bodyPr/>
        <a:lstStyle/>
        <a:p>
          <a:pPr rtl="0"/>
          <a:r>
            <a:rPr lang="es-CL"/>
            <a:t>Las negociaciones </a:t>
          </a:r>
          <a:r>
            <a:rPr lang="es-CL" b="1"/>
            <a:t>podrán incluir acuerdos </a:t>
          </a:r>
          <a:r>
            <a:rPr lang="es-CL"/>
            <a:t>para la conciliación del trabajo con las responsabilidades familiares, el ejercicio de la corresponsabilidad parental, planes de igualdad de oportunidades y equidad de género en la empresa, acciones positivas para corregir situaciones de desigualdad, acuerdos para la capacitación y reconversión productiva de los trabajadores, constitución y mantenimiento de servicios de bienestar, mecanismos de solución de controversias, entre otros.</a:t>
          </a:r>
        </a:p>
      </dgm:t>
    </dgm:pt>
    <dgm:pt modelId="{9897549A-AC01-4920-8719-45E263BE9E65}" type="parTrans" cxnId="{61CA31D0-949D-4A97-BB94-5F9606212C2A}">
      <dgm:prSet/>
      <dgm:spPr/>
      <dgm:t>
        <a:bodyPr/>
        <a:lstStyle/>
        <a:p>
          <a:endParaRPr lang="es-CL"/>
        </a:p>
      </dgm:t>
    </dgm:pt>
    <dgm:pt modelId="{ED00589A-10FB-4F4A-BA28-03801C99D8DF}" type="sibTrans" cxnId="{61CA31D0-949D-4A97-BB94-5F9606212C2A}">
      <dgm:prSet/>
      <dgm:spPr/>
      <dgm:t>
        <a:bodyPr/>
        <a:lstStyle/>
        <a:p>
          <a:endParaRPr lang="es-CL"/>
        </a:p>
      </dgm:t>
    </dgm:pt>
    <dgm:pt modelId="{067F7BF1-3B96-4EE9-B210-AC26536F2AAC}">
      <dgm:prSet/>
      <dgm:spPr/>
      <dgm:t>
        <a:bodyPr/>
        <a:lstStyle/>
        <a:p>
          <a:pPr rtl="0"/>
          <a:r>
            <a:rPr lang="es-CL"/>
            <a:t>Adicionalmente, se podrán negociar los </a:t>
          </a:r>
          <a:r>
            <a:rPr lang="es-CL" b="1"/>
            <a:t>acuerdos de extensión </a:t>
          </a:r>
          <a:r>
            <a:rPr lang="es-CL"/>
            <a:t>previstos en el artículo 322 y los pactos sobre condiciones especiales de trabajo de que trata el Título VI de este Libro. </a:t>
          </a:r>
        </a:p>
      </dgm:t>
    </dgm:pt>
    <dgm:pt modelId="{5B0A51EE-03A8-44F1-8BF0-AAE3A4A43401}" type="parTrans" cxnId="{CC8E01DB-6B8A-41C6-88AC-BC592BED0AB1}">
      <dgm:prSet/>
      <dgm:spPr/>
      <dgm:t>
        <a:bodyPr/>
        <a:lstStyle/>
        <a:p>
          <a:endParaRPr lang="es-CL"/>
        </a:p>
      </dgm:t>
    </dgm:pt>
    <dgm:pt modelId="{5CD9F38C-1A6F-4743-B36F-1DE2A76A4A15}" type="sibTrans" cxnId="{CC8E01DB-6B8A-41C6-88AC-BC592BED0AB1}">
      <dgm:prSet/>
      <dgm:spPr/>
      <dgm:t>
        <a:bodyPr/>
        <a:lstStyle/>
        <a:p>
          <a:endParaRPr lang="es-CL"/>
        </a:p>
      </dgm:t>
    </dgm:pt>
    <dgm:pt modelId="{62F11D1D-9903-49FB-B8AB-C0BA9E702C90}" type="pres">
      <dgm:prSet presAssocID="{650A9817-E6D8-4D9D-9132-8768E327CF84}" presName="linear" presStyleCnt="0">
        <dgm:presLayoutVars>
          <dgm:animLvl val="lvl"/>
          <dgm:resizeHandles val="exact"/>
        </dgm:presLayoutVars>
      </dgm:prSet>
      <dgm:spPr/>
    </dgm:pt>
    <dgm:pt modelId="{B7C1E8F1-BF94-4C11-A047-3C5FF7929B60}" type="pres">
      <dgm:prSet presAssocID="{B6A62E9F-917D-46BC-9327-EAEA2DBEF15E}" presName="parentText" presStyleLbl="node1" presStyleIdx="0" presStyleCnt="3">
        <dgm:presLayoutVars>
          <dgm:chMax val="0"/>
          <dgm:bulletEnabled val="1"/>
        </dgm:presLayoutVars>
      </dgm:prSet>
      <dgm:spPr/>
    </dgm:pt>
    <dgm:pt modelId="{4B7E3C4A-35E5-4F62-AB7A-A280B69129E5}" type="pres">
      <dgm:prSet presAssocID="{92420C77-76FD-496B-96B2-385E26AD134E}" presName="spacer" presStyleCnt="0"/>
      <dgm:spPr/>
    </dgm:pt>
    <dgm:pt modelId="{20099C62-6120-45A5-BCA0-2C230A130857}" type="pres">
      <dgm:prSet presAssocID="{0DDF03B1-1EF1-4ACB-8B82-F85ADBFB1E6A}" presName="parentText" presStyleLbl="node1" presStyleIdx="1" presStyleCnt="3">
        <dgm:presLayoutVars>
          <dgm:chMax val="0"/>
          <dgm:bulletEnabled val="1"/>
        </dgm:presLayoutVars>
      </dgm:prSet>
      <dgm:spPr/>
    </dgm:pt>
    <dgm:pt modelId="{FB839542-3B78-4823-8302-B972F3AAA74A}" type="pres">
      <dgm:prSet presAssocID="{ED00589A-10FB-4F4A-BA28-03801C99D8DF}" presName="spacer" presStyleCnt="0"/>
      <dgm:spPr/>
    </dgm:pt>
    <dgm:pt modelId="{708B81AA-B109-43C6-BA2B-38BFD222DA93}" type="pres">
      <dgm:prSet presAssocID="{067F7BF1-3B96-4EE9-B210-AC26536F2AAC}" presName="parentText" presStyleLbl="node1" presStyleIdx="2" presStyleCnt="3">
        <dgm:presLayoutVars>
          <dgm:chMax val="0"/>
          <dgm:bulletEnabled val="1"/>
        </dgm:presLayoutVars>
      </dgm:prSet>
      <dgm:spPr/>
    </dgm:pt>
  </dgm:ptLst>
  <dgm:cxnLst>
    <dgm:cxn modelId="{B3E5471D-6C58-4C99-AC64-FD018A53B87C}" type="presOf" srcId="{650A9817-E6D8-4D9D-9132-8768E327CF84}" destId="{62F11D1D-9903-49FB-B8AB-C0BA9E702C90}" srcOrd="0" destOrd="0" presId="urn:microsoft.com/office/officeart/2005/8/layout/vList2"/>
    <dgm:cxn modelId="{F6CB0763-46AA-4FCC-8E85-C0896B2A0EC1}" type="presOf" srcId="{B6A62E9F-917D-46BC-9327-EAEA2DBEF15E}" destId="{B7C1E8F1-BF94-4C11-A047-3C5FF7929B60}" srcOrd="0" destOrd="0" presId="urn:microsoft.com/office/officeart/2005/8/layout/vList2"/>
    <dgm:cxn modelId="{984E8F9C-C7B3-4542-BE42-C553F064D0C0}" srcId="{650A9817-E6D8-4D9D-9132-8768E327CF84}" destId="{B6A62E9F-917D-46BC-9327-EAEA2DBEF15E}" srcOrd="0" destOrd="0" parTransId="{4B50F838-DBDA-4092-85E8-833544A8F5EF}" sibTransId="{92420C77-76FD-496B-96B2-385E26AD134E}"/>
    <dgm:cxn modelId="{78B11F9F-9E98-45F2-99AA-8A164CBB93A5}" type="presOf" srcId="{0DDF03B1-1EF1-4ACB-8B82-F85ADBFB1E6A}" destId="{20099C62-6120-45A5-BCA0-2C230A130857}" srcOrd="0" destOrd="0" presId="urn:microsoft.com/office/officeart/2005/8/layout/vList2"/>
    <dgm:cxn modelId="{61CA31D0-949D-4A97-BB94-5F9606212C2A}" srcId="{650A9817-E6D8-4D9D-9132-8768E327CF84}" destId="{0DDF03B1-1EF1-4ACB-8B82-F85ADBFB1E6A}" srcOrd="1" destOrd="0" parTransId="{9897549A-AC01-4920-8719-45E263BE9E65}" sibTransId="{ED00589A-10FB-4F4A-BA28-03801C99D8DF}"/>
    <dgm:cxn modelId="{CC8E01DB-6B8A-41C6-88AC-BC592BED0AB1}" srcId="{650A9817-E6D8-4D9D-9132-8768E327CF84}" destId="{067F7BF1-3B96-4EE9-B210-AC26536F2AAC}" srcOrd="2" destOrd="0" parTransId="{5B0A51EE-03A8-44F1-8BF0-AAE3A4A43401}" sibTransId="{5CD9F38C-1A6F-4743-B36F-1DE2A76A4A15}"/>
    <dgm:cxn modelId="{79D783F3-830E-4EF2-9940-20FAA833E811}" type="presOf" srcId="{067F7BF1-3B96-4EE9-B210-AC26536F2AAC}" destId="{708B81AA-B109-43C6-BA2B-38BFD222DA93}" srcOrd="0" destOrd="0" presId="urn:microsoft.com/office/officeart/2005/8/layout/vList2"/>
    <dgm:cxn modelId="{212C61BD-01B1-4738-BE7F-C9F3A72FD1C2}" type="presParOf" srcId="{62F11D1D-9903-49FB-B8AB-C0BA9E702C90}" destId="{B7C1E8F1-BF94-4C11-A047-3C5FF7929B60}" srcOrd="0" destOrd="0" presId="urn:microsoft.com/office/officeart/2005/8/layout/vList2"/>
    <dgm:cxn modelId="{83F66953-D966-4726-8973-3482740A51B8}" type="presParOf" srcId="{62F11D1D-9903-49FB-B8AB-C0BA9E702C90}" destId="{4B7E3C4A-35E5-4F62-AB7A-A280B69129E5}" srcOrd="1" destOrd="0" presId="urn:microsoft.com/office/officeart/2005/8/layout/vList2"/>
    <dgm:cxn modelId="{F8A6D9D7-469C-4542-9C89-AF5E69C8B387}" type="presParOf" srcId="{62F11D1D-9903-49FB-B8AB-C0BA9E702C90}" destId="{20099C62-6120-45A5-BCA0-2C230A130857}" srcOrd="2" destOrd="0" presId="urn:microsoft.com/office/officeart/2005/8/layout/vList2"/>
    <dgm:cxn modelId="{5DDE0749-5C39-411E-A7E2-053286DB200F}" type="presParOf" srcId="{62F11D1D-9903-49FB-B8AB-C0BA9E702C90}" destId="{FB839542-3B78-4823-8302-B972F3AAA74A}" srcOrd="3" destOrd="0" presId="urn:microsoft.com/office/officeart/2005/8/layout/vList2"/>
    <dgm:cxn modelId="{AB237D3C-336E-480C-8B8F-2E2E7CF0BA91}" type="presParOf" srcId="{62F11D1D-9903-49FB-B8AB-C0BA9E702C90}" destId="{708B81AA-B109-43C6-BA2B-38BFD222DA9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7672DE3-7ABE-437F-B55D-31DC9B7B3E4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s-CL"/>
        </a:p>
      </dgm:t>
    </dgm:pt>
    <dgm:pt modelId="{28C61AAF-3818-4FF3-B409-F0734138F62D}">
      <dgm:prSet/>
      <dgm:spPr>
        <a:solidFill>
          <a:schemeClr val="bg1">
            <a:alpha val="0"/>
          </a:schemeClr>
        </a:solidFill>
      </dgm:spPr>
      <dgm:t>
        <a:bodyPr/>
        <a:lstStyle/>
        <a:p>
          <a:pPr rtl="0"/>
          <a:r>
            <a:rPr lang="es-CL" dirty="0"/>
            <a:t>No serán objeto de la negociación colectiva aquellas materias que restrinjan o limiten la facultad del empleador de organizar, dirigir y administrar la empresa y aquellas ajenas a la misma.</a:t>
          </a:r>
        </a:p>
      </dgm:t>
    </dgm:pt>
    <dgm:pt modelId="{85E170C6-EC14-4FCD-AA7A-1A69EC16E366}" type="parTrans" cxnId="{C5356940-92FE-42A8-BFBC-A223388D5467}">
      <dgm:prSet/>
      <dgm:spPr/>
      <dgm:t>
        <a:bodyPr/>
        <a:lstStyle/>
        <a:p>
          <a:endParaRPr lang="es-CL"/>
        </a:p>
      </dgm:t>
    </dgm:pt>
    <dgm:pt modelId="{D9A3F2BD-2FD1-45A6-A060-0EB1AC4AEE91}" type="sibTrans" cxnId="{C5356940-92FE-42A8-BFBC-A223388D5467}">
      <dgm:prSet/>
      <dgm:spPr/>
      <dgm:t>
        <a:bodyPr/>
        <a:lstStyle/>
        <a:p>
          <a:endParaRPr lang="es-CL"/>
        </a:p>
      </dgm:t>
    </dgm:pt>
    <dgm:pt modelId="{1BD24031-A461-4E32-9C90-DEC814F1BB24}" type="pres">
      <dgm:prSet presAssocID="{67672DE3-7ABE-437F-B55D-31DC9B7B3E41}" presName="vert0" presStyleCnt="0">
        <dgm:presLayoutVars>
          <dgm:dir/>
          <dgm:animOne val="branch"/>
          <dgm:animLvl val="lvl"/>
        </dgm:presLayoutVars>
      </dgm:prSet>
      <dgm:spPr/>
    </dgm:pt>
    <dgm:pt modelId="{3568729B-D547-4885-9EC0-05E74E9697E4}" type="pres">
      <dgm:prSet presAssocID="{28C61AAF-3818-4FF3-B409-F0734138F62D}" presName="thickLine" presStyleLbl="alignNode1" presStyleIdx="0" presStyleCnt="1"/>
      <dgm:spPr/>
    </dgm:pt>
    <dgm:pt modelId="{94F32D27-2756-41EA-976E-70115A13791B}" type="pres">
      <dgm:prSet presAssocID="{28C61AAF-3818-4FF3-B409-F0734138F62D}" presName="horz1" presStyleCnt="0"/>
      <dgm:spPr/>
    </dgm:pt>
    <dgm:pt modelId="{6A2C54B2-AE5A-40FE-9CA3-0BF916DDB2F6}" type="pres">
      <dgm:prSet presAssocID="{28C61AAF-3818-4FF3-B409-F0734138F62D}" presName="tx1" presStyleLbl="revTx" presStyleIdx="0" presStyleCnt="1"/>
      <dgm:spPr/>
    </dgm:pt>
    <dgm:pt modelId="{F558D39F-44D1-4B3E-8654-10CAD0ACB85A}" type="pres">
      <dgm:prSet presAssocID="{28C61AAF-3818-4FF3-B409-F0734138F62D}" presName="vert1" presStyleCnt="0"/>
      <dgm:spPr/>
    </dgm:pt>
  </dgm:ptLst>
  <dgm:cxnLst>
    <dgm:cxn modelId="{C5356940-92FE-42A8-BFBC-A223388D5467}" srcId="{67672DE3-7ABE-437F-B55D-31DC9B7B3E41}" destId="{28C61AAF-3818-4FF3-B409-F0734138F62D}" srcOrd="0" destOrd="0" parTransId="{85E170C6-EC14-4FCD-AA7A-1A69EC16E366}" sibTransId="{D9A3F2BD-2FD1-45A6-A060-0EB1AC4AEE91}"/>
    <dgm:cxn modelId="{9AA2E351-4A22-4FA7-BD83-72C0880212F0}" type="presOf" srcId="{28C61AAF-3818-4FF3-B409-F0734138F62D}" destId="{6A2C54B2-AE5A-40FE-9CA3-0BF916DDB2F6}" srcOrd="0" destOrd="0" presId="urn:microsoft.com/office/officeart/2008/layout/LinedList"/>
    <dgm:cxn modelId="{01E01AC1-B9B5-4F22-86ED-79765FB1BBA0}" type="presOf" srcId="{67672DE3-7ABE-437F-B55D-31DC9B7B3E41}" destId="{1BD24031-A461-4E32-9C90-DEC814F1BB24}" srcOrd="0" destOrd="0" presId="urn:microsoft.com/office/officeart/2008/layout/LinedList"/>
    <dgm:cxn modelId="{D6F4584D-74C5-4CCE-AFCE-D930DC23F549}" type="presParOf" srcId="{1BD24031-A461-4E32-9C90-DEC814F1BB24}" destId="{3568729B-D547-4885-9EC0-05E74E9697E4}" srcOrd="0" destOrd="0" presId="urn:microsoft.com/office/officeart/2008/layout/LinedList"/>
    <dgm:cxn modelId="{EF1DBD05-22F5-4A57-B04C-0E3C5F7A1BA0}" type="presParOf" srcId="{1BD24031-A461-4E32-9C90-DEC814F1BB24}" destId="{94F32D27-2756-41EA-976E-70115A13791B}" srcOrd="1" destOrd="0" presId="urn:microsoft.com/office/officeart/2008/layout/LinedList"/>
    <dgm:cxn modelId="{4800C17C-035C-4B6A-93D0-23D20D94DAAE}" type="presParOf" srcId="{94F32D27-2756-41EA-976E-70115A13791B}" destId="{6A2C54B2-AE5A-40FE-9CA3-0BF916DDB2F6}" srcOrd="0" destOrd="0" presId="urn:microsoft.com/office/officeart/2008/layout/LinedList"/>
    <dgm:cxn modelId="{9D4C5B28-B881-47B2-A40A-9DA3B349A5F0}" type="presParOf" srcId="{94F32D27-2756-41EA-976E-70115A13791B}" destId="{F558D39F-44D1-4B3E-8654-10CAD0ACB8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476F04A-E5AD-483D-83D5-2B3D92B9BDD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s-CL"/>
        </a:p>
      </dgm:t>
    </dgm:pt>
    <dgm:pt modelId="{AAC1BFD7-6268-48DB-818F-94B1B55229E4}">
      <dgm:prSet/>
      <dgm:spPr/>
      <dgm:t>
        <a:bodyPr/>
        <a:lstStyle/>
        <a:p>
          <a:pPr rtl="0"/>
          <a:r>
            <a:rPr lang="es-CL"/>
            <a:t>No existirá negociación colectiva en las empresas del Estado dependientes del Ministerio de Defensa Nacional o que se relacionen con el Gobierno a través de dicho Ministerio y en aquellas en que leyes especiales la prohíban.</a:t>
          </a:r>
        </a:p>
      </dgm:t>
    </dgm:pt>
    <dgm:pt modelId="{EA4893EC-7A30-4ADB-A524-BFB13A665F5E}" type="parTrans" cxnId="{D3F729DC-56FC-41B4-9977-6F3D9508708A}">
      <dgm:prSet/>
      <dgm:spPr/>
      <dgm:t>
        <a:bodyPr/>
        <a:lstStyle/>
        <a:p>
          <a:endParaRPr lang="es-CL"/>
        </a:p>
      </dgm:t>
    </dgm:pt>
    <dgm:pt modelId="{FA30EEA6-CE2D-4126-9DE1-0A1F88CDA0E8}" type="sibTrans" cxnId="{D3F729DC-56FC-41B4-9977-6F3D9508708A}">
      <dgm:prSet/>
      <dgm:spPr/>
      <dgm:t>
        <a:bodyPr/>
        <a:lstStyle/>
        <a:p>
          <a:endParaRPr lang="es-CL"/>
        </a:p>
      </dgm:t>
    </dgm:pt>
    <dgm:pt modelId="{586A1150-44DE-4071-BB63-D45B8528A557}">
      <dgm:prSet/>
      <dgm:spPr/>
      <dgm:t>
        <a:bodyPr/>
        <a:lstStyle/>
        <a:p>
          <a:pPr rtl="0"/>
          <a:r>
            <a:rPr lang="es-CL"/>
            <a:t>Tampoco podrá existir negociación colectiva en las empresas o instituciones públicas o privadas cuyos presupuestos, en cualquiera de los dos últimos años calendario, hayan sido financiadas en más del 50% por el Estado, directamente o a través de derechos o impuestos. </a:t>
          </a:r>
        </a:p>
      </dgm:t>
    </dgm:pt>
    <dgm:pt modelId="{37B298BA-5CC9-4650-8777-D0710023BE0C}" type="parTrans" cxnId="{BAED9474-2DDA-40F4-A741-06AF51895525}">
      <dgm:prSet/>
      <dgm:spPr/>
      <dgm:t>
        <a:bodyPr/>
        <a:lstStyle/>
        <a:p>
          <a:endParaRPr lang="es-CL"/>
        </a:p>
      </dgm:t>
    </dgm:pt>
    <dgm:pt modelId="{50332387-E901-485B-A54D-48ED14EE6261}" type="sibTrans" cxnId="{BAED9474-2DDA-40F4-A741-06AF51895525}">
      <dgm:prSet/>
      <dgm:spPr/>
      <dgm:t>
        <a:bodyPr/>
        <a:lstStyle/>
        <a:p>
          <a:endParaRPr lang="es-CL"/>
        </a:p>
      </dgm:t>
    </dgm:pt>
    <dgm:pt modelId="{3F465425-EF6D-4E1C-9EC0-313483D85B29}">
      <dgm:prSet/>
      <dgm:spPr/>
      <dgm:t>
        <a:bodyPr/>
        <a:lstStyle/>
        <a:p>
          <a:pPr rtl="0"/>
          <a:r>
            <a:rPr lang="es-CL"/>
            <a:t>Lo dispuesto en el inciso anterior no tendrá lugar, sin embargo, respecto de los establecimientos educacionales particulares subvencionados en conformidad al decreto ley N° 3.476, de 1980, y sus modificaciones, ni a los establecimientos de educación técnico-profesional administrados por corporaciones privadas conforme al decreto ley N° 3.166, de 1980</a:t>
          </a:r>
        </a:p>
      </dgm:t>
    </dgm:pt>
    <dgm:pt modelId="{6986EC23-7EC7-4E89-96C4-C4AB307BE245}" type="parTrans" cxnId="{A441A5F0-9D56-473F-B9C1-38E88462ED72}">
      <dgm:prSet/>
      <dgm:spPr/>
      <dgm:t>
        <a:bodyPr/>
        <a:lstStyle/>
        <a:p>
          <a:endParaRPr lang="es-CL"/>
        </a:p>
      </dgm:t>
    </dgm:pt>
    <dgm:pt modelId="{6ED3AD3F-EF9B-49A2-AF3C-9CDBCBCA5288}" type="sibTrans" cxnId="{A441A5F0-9D56-473F-B9C1-38E88462ED72}">
      <dgm:prSet/>
      <dgm:spPr/>
      <dgm:t>
        <a:bodyPr/>
        <a:lstStyle/>
        <a:p>
          <a:endParaRPr lang="es-CL"/>
        </a:p>
      </dgm:t>
    </dgm:pt>
    <dgm:pt modelId="{FFA4BBBA-EC73-401B-A29B-A14FC9DBF995}" type="pres">
      <dgm:prSet presAssocID="{3476F04A-E5AD-483D-83D5-2B3D92B9BDDE}" presName="vert0" presStyleCnt="0">
        <dgm:presLayoutVars>
          <dgm:dir/>
          <dgm:animOne val="branch"/>
          <dgm:animLvl val="lvl"/>
        </dgm:presLayoutVars>
      </dgm:prSet>
      <dgm:spPr/>
    </dgm:pt>
    <dgm:pt modelId="{DF65C009-4902-4497-9B65-D134F206B225}" type="pres">
      <dgm:prSet presAssocID="{AAC1BFD7-6268-48DB-818F-94B1B55229E4}" presName="thickLine" presStyleLbl="alignNode1" presStyleIdx="0" presStyleCnt="3"/>
      <dgm:spPr/>
    </dgm:pt>
    <dgm:pt modelId="{6369766F-D263-481E-B6FC-3A9834A87AD4}" type="pres">
      <dgm:prSet presAssocID="{AAC1BFD7-6268-48DB-818F-94B1B55229E4}" presName="horz1" presStyleCnt="0"/>
      <dgm:spPr/>
    </dgm:pt>
    <dgm:pt modelId="{07B08BD6-5E6E-4950-988E-370DAC2B5131}" type="pres">
      <dgm:prSet presAssocID="{AAC1BFD7-6268-48DB-818F-94B1B55229E4}" presName="tx1" presStyleLbl="revTx" presStyleIdx="0" presStyleCnt="3"/>
      <dgm:spPr/>
    </dgm:pt>
    <dgm:pt modelId="{4B72AA78-C10E-460E-8863-0DBE446C54CA}" type="pres">
      <dgm:prSet presAssocID="{AAC1BFD7-6268-48DB-818F-94B1B55229E4}" presName="vert1" presStyleCnt="0"/>
      <dgm:spPr/>
    </dgm:pt>
    <dgm:pt modelId="{97DD7F5F-A1AB-4F6A-B52C-EB56309F67F6}" type="pres">
      <dgm:prSet presAssocID="{586A1150-44DE-4071-BB63-D45B8528A557}" presName="thickLine" presStyleLbl="alignNode1" presStyleIdx="1" presStyleCnt="3"/>
      <dgm:spPr/>
    </dgm:pt>
    <dgm:pt modelId="{F6DB34C0-2F90-43FE-9232-9A217026695B}" type="pres">
      <dgm:prSet presAssocID="{586A1150-44DE-4071-BB63-D45B8528A557}" presName="horz1" presStyleCnt="0"/>
      <dgm:spPr/>
    </dgm:pt>
    <dgm:pt modelId="{DAE97A14-0D27-406C-8EF5-6208AD036BCC}" type="pres">
      <dgm:prSet presAssocID="{586A1150-44DE-4071-BB63-D45B8528A557}" presName="tx1" presStyleLbl="revTx" presStyleIdx="1" presStyleCnt="3"/>
      <dgm:spPr/>
    </dgm:pt>
    <dgm:pt modelId="{335D62B1-BF5D-467C-9D64-C874CC3E7A3D}" type="pres">
      <dgm:prSet presAssocID="{586A1150-44DE-4071-BB63-D45B8528A557}" presName="vert1" presStyleCnt="0"/>
      <dgm:spPr/>
    </dgm:pt>
    <dgm:pt modelId="{D69ACB0A-F994-46C6-85D9-66EBC2DBA33D}" type="pres">
      <dgm:prSet presAssocID="{3F465425-EF6D-4E1C-9EC0-313483D85B29}" presName="thickLine" presStyleLbl="alignNode1" presStyleIdx="2" presStyleCnt="3"/>
      <dgm:spPr/>
    </dgm:pt>
    <dgm:pt modelId="{AE2F929C-FEA1-4E0E-AD7A-22DEEC770F54}" type="pres">
      <dgm:prSet presAssocID="{3F465425-EF6D-4E1C-9EC0-313483D85B29}" presName="horz1" presStyleCnt="0"/>
      <dgm:spPr/>
    </dgm:pt>
    <dgm:pt modelId="{1EBF5186-72FB-4A32-8672-D62B2B7B8931}" type="pres">
      <dgm:prSet presAssocID="{3F465425-EF6D-4E1C-9EC0-313483D85B29}" presName="tx1" presStyleLbl="revTx" presStyleIdx="2" presStyleCnt="3"/>
      <dgm:spPr/>
    </dgm:pt>
    <dgm:pt modelId="{99C09CC2-9720-4111-9530-C75B5D390F09}" type="pres">
      <dgm:prSet presAssocID="{3F465425-EF6D-4E1C-9EC0-313483D85B29}" presName="vert1" presStyleCnt="0"/>
      <dgm:spPr/>
    </dgm:pt>
  </dgm:ptLst>
  <dgm:cxnLst>
    <dgm:cxn modelId="{CD41276E-3FB3-4152-B7DF-61A330421403}" type="presOf" srcId="{3476F04A-E5AD-483D-83D5-2B3D92B9BDDE}" destId="{FFA4BBBA-EC73-401B-A29B-A14FC9DBF995}" srcOrd="0" destOrd="0" presId="urn:microsoft.com/office/officeart/2008/layout/LinedList"/>
    <dgm:cxn modelId="{BAED9474-2DDA-40F4-A741-06AF51895525}" srcId="{3476F04A-E5AD-483D-83D5-2B3D92B9BDDE}" destId="{586A1150-44DE-4071-BB63-D45B8528A557}" srcOrd="1" destOrd="0" parTransId="{37B298BA-5CC9-4650-8777-D0710023BE0C}" sibTransId="{50332387-E901-485B-A54D-48ED14EE6261}"/>
    <dgm:cxn modelId="{282A3FA9-F456-4E98-8645-AB7CD6BB12EB}" type="presOf" srcId="{3F465425-EF6D-4E1C-9EC0-313483D85B29}" destId="{1EBF5186-72FB-4A32-8672-D62B2B7B8931}" srcOrd="0" destOrd="0" presId="urn:microsoft.com/office/officeart/2008/layout/LinedList"/>
    <dgm:cxn modelId="{D3F729DC-56FC-41B4-9977-6F3D9508708A}" srcId="{3476F04A-E5AD-483D-83D5-2B3D92B9BDDE}" destId="{AAC1BFD7-6268-48DB-818F-94B1B55229E4}" srcOrd="0" destOrd="0" parTransId="{EA4893EC-7A30-4ADB-A524-BFB13A665F5E}" sibTransId="{FA30EEA6-CE2D-4126-9DE1-0A1F88CDA0E8}"/>
    <dgm:cxn modelId="{6CD653E3-2106-48F5-ACD2-87120458F3AC}" type="presOf" srcId="{586A1150-44DE-4071-BB63-D45B8528A557}" destId="{DAE97A14-0D27-406C-8EF5-6208AD036BCC}" srcOrd="0" destOrd="0" presId="urn:microsoft.com/office/officeart/2008/layout/LinedList"/>
    <dgm:cxn modelId="{82FC1BE6-5B8F-4FEE-9C07-910F4230E5D9}" type="presOf" srcId="{AAC1BFD7-6268-48DB-818F-94B1B55229E4}" destId="{07B08BD6-5E6E-4950-988E-370DAC2B5131}" srcOrd="0" destOrd="0" presId="urn:microsoft.com/office/officeart/2008/layout/LinedList"/>
    <dgm:cxn modelId="{A441A5F0-9D56-473F-B9C1-38E88462ED72}" srcId="{3476F04A-E5AD-483D-83D5-2B3D92B9BDDE}" destId="{3F465425-EF6D-4E1C-9EC0-313483D85B29}" srcOrd="2" destOrd="0" parTransId="{6986EC23-7EC7-4E89-96C4-C4AB307BE245}" sibTransId="{6ED3AD3F-EF9B-49A2-AF3C-9CDBCBCA5288}"/>
    <dgm:cxn modelId="{C1E028F8-6BCA-43FF-8E42-6B97A4AF7FA6}" type="presParOf" srcId="{FFA4BBBA-EC73-401B-A29B-A14FC9DBF995}" destId="{DF65C009-4902-4497-9B65-D134F206B225}" srcOrd="0" destOrd="0" presId="urn:microsoft.com/office/officeart/2008/layout/LinedList"/>
    <dgm:cxn modelId="{698ED7EA-E7EA-4D77-BCD5-9B7811D58D80}" type="presParOf" srcId="{FFA4BBBA-EC73-401B-A29B-A14FC9DBF995}" destId="{6369766F-D263-481E-B6FC-3A9834A87AD4}" srcOrd="1" destOrd="0" presId="urn:microsoft.com/office/officeart/2008/layout/LinedList"/>
    <dgm:cxn modelId="{B8CAFDFA-53C5-43D7-B72D-CE11C868A6ED}" type="presParOf" srcId="{6369766F-D263-481E-B6FC-3A9834A87AD4}" destId="{07B08BD6-5E6E-4950-988E-370DAC2B5131}" srcOrd="0" destOrd="0" presId="urn:microsoft.com/office/officeart/2008/layout/LinedList"/>
    <dgm:cxn modelId="{069B4696-E970-4BCB-BEF9-64A883164FD9}" type="presParOf" srcId="{6369766F-D263-481E-B6FC-3A9834A87AD4}" destId="{4B72AA78-C10E-460E-8863-0DBE446C54CA}" srcOrd="1" destOrd="0" presId="urn:microsoft.com/office/officeart/2008/layout/LinedList"/>
    <dgm:cxn modelId="{4496AD4A-B798-4E15-ADD7-5AE11C35AB5E}" type="presParOf" srcId="{FFA4BBBA-EC73-401B-A29B-A14FC9DBF995}" destId="{97DD7F5F-A1AB-4F6A-B52C-EB56309F67F6}" srcOrd="2" destOrd="0" presId="urn:microsoft.com/office/officeart/2008/layout/LinedList"/>
    <dgm:cxn modelId="{CC682746-A5FE-4F21-BB8F-9C07B80F45DA}" type="presParOf" srcId="{FFA4BBBA-EC73-401B-A29B-A14FC9DBF995}" destId="{F6DB34C0-2F90-43FE-9232-9A217026695B}" srcOrd="3" destOrd="0" presId="urn:microsoft.com/office/officeart/2008/layout/LinedList"/>
    <dgm:cxn modelId="{B8295C0A-D492-482C-ADCA-319D86B50358}" type="presParOf" srcId="{F6DB34C0-2F90-43FE-9232-9A217026695B}" destId="{DAE97A14-0D27-406C-8EF5-6208AD036BCC}" srcOrd="0" destOrd="0" presId="urn:microsoft.com/office/officeart/2008/layout/LinedList"/>
    <dgm:cxn modelId="{A58F95D0-2347-463F-9C49-39BBCA304EF5}" type="presParOf" srcId="{F6DB34C0-2F90-43FE-9232-9A217026695B}" destId="{335D62B1-BF5D-467C-9D64-C874CC3E7A3D}" srcOrd="1" destOrd="0" presId="urn:microsoft.com/office/officeart/2008/layout/LinedList"/>
    <dgm:cxn modelId="{A02BBD02-1BF6-41F9-94BA-C1F6C41C828B}" type="presParOf" srcId="{FFA4BBBA-EC73-401B-A29B-A14FC9DBF995}" destId="{D69ACB0A-F994-46C6-85D9-66EBC2DBA33D}" srcOrd="4" destOrd="0" presId="urn:microsoft.com/office/officeart/2008/layout/LinedList"/>
    <dgm:cxn modelId="{045C66BE-9448-47C8-982D-0E2D5A2236E1}" type="presParOf" srcId="{FFA4BBBA-EC73-401B-A29B-A14FC9DBF995}" destId="{AE2F929C-FEA1-4E0E-AD7A-22DEEC770F54}" srcOrd="5" destOrd="0" presId="urn:microsoft.com/office/officeart/2008/layout/LinedList"/>
    <dgm:cxn modelId="{8F7D8FAB-DDC9-4C8C-8600-5F98264AD591}" type="presParOf" srcId="{AE2F929C-FEA1-4E0E-AD7A-22DEEC770F54}" destId="{1EBF5186-72FB-4A32-8672-D62B2B7B8931}" srcOrd="0" destOrd="0" presId="urn:microsoft.com/office/officeart/2008/layout/LinedList"/>
    <dgm:cxn modelId="{50162D68-4869-4A03-A811-9FD902BDB7E6}" type="presParOf" srcId="{AE2F929C-FEA1-4E0E-AD7A-22DEEC770F54}" destId="{99C09CC2-9720-4111-9530-C75B5D390F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4166F5-1E05-4977-A4EB-1466BBD63DE8}"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s-CL"/>
        </a:p>
      </dgm:t>
    </dgm:pt>
    <dgm:pt modelId="{6D7BD3A4-8F3D-43E4-9B3F-C73669989CAD}">
      <dgm:prSet/>
      <dgm:spPr/>
      <dgm:t>
        <a:bodyPr/>
        <a:lstStyle/>
        <a:p>
          <a:pPr rtl="0"/>
          <a:r>
            <a:rPr lang="es-CL"/>
            <a:t>Los trabajadores que tengan facultades de representación del empleador y que estén dotados de facultades generales de administración, tales como gerentes y subgerentes. (En la gran y Mediana empresa).</a:t>
          </a:r>
        </a:p>
      </dgm:t>
    </dgm:pt>
    <dgm:pt modelId="{5563507D-183F-464E-9394-7FEF2DCB7C62}" type="parTrans" cxnId="{0F53396F-B9B0-4B82-BF99-815EAAF9A167}">
      <dgm:prSet/>
      <dgm:spPr/>
      <dgm:t>
        <a:bodyPr/>
        <a:lstStyle/>
        <a:p>
          <a:endParaRPr lang="es-CL"/>
        </a:p>
      </dgm:t>
    </dgm:pt>
    <dgm:pt modelId="{4DD83023-974C-47B6-A7B2-D6CAC11F041C}" type="sibTrans" cxnId="{0F53396F-B9B0-4B82-BF99-815EAAF9A167}">
      <dgm:prSet/>
      <dgm:spPr/>
      <dgm:t>
        <a:bodyPr/>
        <a:lstStyle/>
        <a:p>
          <a:endParaRPr lang="es-CL"/>
        </a:p>
      </dgm:t>
    </dgm:pt>
    <dgm:pt modelId="{C744B8E5-5A11-4DA1-85D1-CB8030BED631}">
      <dgm:prSet/>
      <dgm:spPr/>
      <dgm:t>
        <a:bodyPr/>
        <a:lstStyle/>
        <a:p>
          <a:pPr rtl="0"/>
          <a:r>
            <a:rPr lang="es-CL"/>
            <a:t>Personal de confianza que ejerza cargos superiores de mando (Micro y pequeña empresa)</a:t>
          </a:r>
        </a:p>
      </dgm:t>
    </dgm:pt>
    <dgm:pt modelId="{CCF9850D-614F-4505-AE3E-5CFFB8FE1E51}" type="parTrans" cxnId="{D1418AC0-83AD-42BF-B06F-9C04859C6494}">
      <dgm:prSet/>
      <dgm:spPr/>
      <dgm:t>
        <a:bodyPr/>
        <a:lstStyle/>
        <a:p>
          <a:endParaRPr lang="es-CL"/>
        </a:p>
      </dgm:t>
    </dgm:pt>
    <dgm:pt modelId="{03455401-2FD3-45F1-9166-05A123C80F8D}" type="sibTrans" cxnId="{D1418AC0-83AD-42BF-B06F-9C04859C6494}">
      <dgm:prSet/>
      <dgm:spPr/>
      <dgm:t>
        <a:bodyPr/>
        <a:lstStyle/>
        <a:p>
          <a:endParaRPr lang="es-CL"/>
        </a:p>
      </dgm:t>
    </dgm:pt>
    <dgm:pt modelId="{EEF52D44-0A55-4259-BEB2-A442A62F6DD7}">
      <dgm:prSet custT="1"/>
      <dgm:spPr/>
      <dgm:t>
        <a:bodyPr/>
        <a:lstStyle/>
        <a:p>
          <a:r>
            <a:rPr lang="es-ES" sz="1600" dirty="0"/>
            <a:t>Debe dejarse constancia en el Contrato de Trabajo</a:t>
          </a:r>
          <a:endParaRPr lang="es-CL" sz="1600" dirty="0"/>
        </a:p>
      </dgm:t>
    </dgm:pt>
    <dgm:pt modelId="{BB64198F-67A6-496A-8F6D-10AA12697F30}" type="parTrans" cxnId="{F7888268-B54C-4E9E-818C-BF7326776C2B}">
      <dgm:prSet/>
      <dgm:spPr/>
      <dgm:t>
        <a:bodyPr/>
        <a:lstStyle/>
        <a:p>
          <a:endParaRPr lang="es-CL"/>
        </a:p>
      </dgm:t>
    </dgm:pt>
    <dgm:pt modelId="{7831FD2C-3364-46CF-9C83-057C11AF9866}" type="sibTrans" cxnId="{F7888268-B54C-4E9E-818C-BF7326776C2B}">
      <dgm:prSet/>
      <dgm:spPr/>
      <dgm:t>
        <a:bodyPr/>
        <a:lstStyle/>
        <a:p>
          <a:endParaRPr lang="es-CL"/>
        </a:p>
      </dgm:t>
    </dgm:pt>
    <dgm:pt modelId="{111783F3-BC38-4D96-AD79-76C4FDEEFB96}">
      <dgm:prSet custT="1"/>
      <dgm:spPr/>
      <dgm:t>
        <a:bodyPr/>
        <a:lstStyle/>
        <a:p>
          <a:r>
            <a:rPr lang="es-ES" sz="1600" dirty="0"/>
            <a:t>Debe dejarse constancia en el Contrato de Trabajo</a:t>
          </a:r>
          <a:endParaRPr lang="es-CL" sz="1600" dirty="0"/>
        </a:p>
      </dgm:t>
    </dgm:pt>
    <dgm:pt modelId="{39F2175B-1A23-450B-AFFB-232AA78DB8C1}" type="parTrans" cxnId="{E8590D03-A4E6-4B91-82CA-9DD97D9863B2}">
      <dgm:prSet/>
      <dgm:spPr/>
      <dgm:t>
        <a:bodyPr/>
        <a:lstStyle/>
        <a:p>
          <a:endParaRPr lang="es-CL"/>
        </a:p>
      </dgm:t>
    </dgm:pt>
    <dgm:pt modelId="{90FC0584-F3A4-49E1-9D9F-EC6C6F700C92}" type="sibTrans" cxnId="{E8590D03-A4E6-4B91-82CA-9DD97D9863B2}">
      <dgm:prSet/>
      <dgm:spPr/>
      <dgm:t>
        <a:bodyPr/>
        <a:lstStyle/>
        <a:p>
          <a:endParaRPr lang="es-CL"/>
        </a:p>
      </dgm:t>
    </dgm:pt>
    <dgm:pt modelId="{4D74BC96-B344-43F0-884F-6608474CB538}" type="pres">
      <dgm:prSet presAssocID="{7D4166F5-1E05-4977-A4EB-1466BBD63DE8}" presName="diagram" presStyleCnt="0">
        <dgm:presLayoutVars>
          <dgm:chPref val="1"/>
          <dgm:dir/>
          <dgm:animOne val="branch"/>
          <dgm:animLvl val="lvl"/>
          <dgm:resizeHandles/>
        </dgm:presLayoutVars>
      </dgm:prSet>
      <dgm:spPr/>
    </dgm:pt>
    <dgm:pt modelId="{03E200AD-0477-40F5-B24F-EC3DCC09489E}" type="pres">
      <dgm:prSet presAssocID="{6D7BD3A4-8F3D-43E4-9B3F-C73669989CAD}" presName="root" presStyleCnt="0"/>
      <dgm:spPr/>
    </dgm:pt>
    <dgm:pt modelId="{7D5F3F33-81DD-42F9-98D7-3B328D8DA979}" type="pres">
      <dgm:prSet presAssocID="{6D7BD3A4-8F3D-43E4-9B3F-C73669989CAD}" presName="rootComposite" presStyleCnt="0"/>
      <dgm:spPr/>
    </dgm:pt>
    <dgm:pt modelId="{A646D9AC-D2C0-4949-9874-4F8DF881FC29}" type="pres">
      <dgm:prSet presAssocID="{6D7BD3A4-8F3D-43E4-9B3F-C73669989CAD}" presName="rootText" presStyleLbl="node1" presStyleIdx="0" presStyleCnt="2"/>
      <dgm:spPr/>
    </dgm:pt>
    <dgm:pt modelId="{CB4B0398-4C0E-48B6-8608-8A60EFFC2CA9}" type="pres">
      <dgm:prSet presAssocID="{6D7BD3A4-8F3D-43E4-9B3F-C73669989CAD}" presName="rootConnector" presStyleLbl="node1" presStyleIdx="0" presStyleCnt="2"/>
      <dgm:spPr/>
    </dgm:pt>
    <dgm:pt modelId="{0A80EB1E-F3C4-46A3-ACB8-462B0A09F7B8}" type="pres">
      <dgm:prSet presAssocID="{6D7BD3A4-8F3D-43E4-9B3F-C73669989CAD}" presName="childShape" presStyleCnt="0"/>
      <dgm:spPr/>
    </dgm:pt>
    <dgm:pt modelId="{D3262AD5-7852-4522-85FB-8E7622B4DC85}" type="pres">
      <dgm:prSet presAssocID="{BB64198F-67A6-496A-8F6D-10AA12697F30}" presName="Name13" presStyleLbl="parChTrans1D2" presStyleIdx="0" presStyleCnt="2"/>
      <dgm:spPr/>
    </dgm:pt>
    <dgm:pt modelId="{4838755E-0540-4FB6-9AE4-2C016E13F1F3}" type="pres">
      <dgm:prSet presAssocID="{EEF52D44-0A55-4259-BEB2-A442A62F6DD7}" presName="childText" presStyleLbl="bgAcc1" presStyleIdx="0" presStyleCnt="2" custScaleX="101077" custScaleY="37877">
        <dgm:presLayoutVars>
          <dgm:bulletEnabled val="1"/>
        </dgm:presLayoutVars>
      </dgm:prSet>
      <dgm:spPr/>
    </dgm:pt>
    <dgm:pt modelId="{5717A7F7-0B87-4AFE-B32D-BD7001E68F50}" type="pres">
      <dgm:prSet presAssocID="{C744B8E5-5A11-4DA1-85D1-CB8030BED631}" presName="root" presStyleCnt="0"/>
      <dgm:spPr/>
    </dgm:pt>
    <dgm:pt modelId="{27F8A6D7-403D-43ED-9659-08BBCDC2E8FA}" type="pres">
      <dgm:prSet presAssocID="{C744B8E5-5A11-4DA1-85D1-CB8030BED631}" presName="rootComposite" presStyleCnt="0"/>
      <dgm:spPr/>
    </dgm:pt>
    <dgm:pt modelId="{8DD35BB4-A9ED-4379-8F32-BAD2353C4CC4}" type="pres">
      <dgm:prSet presAssocID="{C744B8E5-5A11-4DA1-85D1-CB8030BED631}" presName="rootText" presStyleLbl="node1" presStyleIdx="1" presStyleCnt="2"/>
      <dgm:spPr/>
    </dgm:pt>
    <dgm:pt modelId="{F412C9EE-6864-425B-9213-B6A220720819}" type="pres">
      <dgm:prSet presAssocID="{C744B8E5-5A11-4DA1-85D1-CB8030BED631}" presName="rootConnector" presStyleLbl="node1" presStyleIdx="1" presStyleCnt="2"/>
      <dgm:spPr/>
    </dgm:pt>
    <dgm:pt modelId="{7716040B-B710-4DA4-B954-66D99FEE03EA}" type="pres">
      <dgm:prSet presAssocID="{C744B8E5-5A11-4DA1-85D1-CB8030BED631}" presName="childShape" presStyleCnt="0"/>
      <dgm:spPr/>
    </dgm:pt>
    <dgm:pt modelId="{744DE99E-0945-4ED6-9979-014C02065FED}" type="pres">
      <dgm:prSet presAssocID="{39F2175B-1A23-450B-AFFB-232AA78DB8C1}" presName="Name13" presStyleLbl="parChTrans1D2" presStyleIdx="1" presStyleCnt="2"/>
      <dgm:spPr/>
    </dgm:pt>
    <dgm:pt modelId="{F1DDB07D-829B-4F4F-A5D5-3A84033B7373}" type="pres">
      <dgm:prSet presAssocID="{111783F3-BC38-4D96-AD79-76C4FDEEFB96}" presName="childText" presStyleLbl="bgAcc1" presStyleIdx="1" presStyleCnt="2" custScaleX="103770" custScaleY="39672">
        <dgm:presLayoutVars>
          <dgm:bulletEnabled val="1"/>
        </dgm:presLayoutVars>
      </dgm:prSet>
      <dgm:spPr/>
    </dgm:pt>
  </dgm:ptLst>
  <dgm:cxnLst>
    <dgm:cxn modelId="{E8590D03-A4E6-4B91-82CA-9DD97D9863B2}" srcId="{C744B8E5-5A11-4DA1-85D1-CB8030BED631}" destId="{111783F3-BC38-4D96-AD79-76C4FDEEFB96}" srcOrd="0" destOrd="0" parTransId="{39F2175B-1A23-450B-AFFB-232AA78DB8C1}" sibTransId="{90FC0584-F3A4-49E1-9D9F-EC6C6F700C92}"/>
    <dgm:cxn modelId="{7167C805-F277-4DAA-87FA-1AC5A101037E}" type="presOf" srcId="{C744B8E5-5A11-4DA1-85D1-CB8030BED631}" destId="{8DD35BB4-A9ED-4379-8F32-BAD2353C4CC4}" srcOrd="0" destOrd="0" presId="urn:microsoft.com/office/officeart/2005/8/layout/hierarchy3"/>
    <dgm:cxn modelId="{6A95C610-D796-45C2-ADED-39146EDE1804}" type="presOf" srcId="{39F2175B-1A23-450B-AFFB-232AA78DB8C1}" destId="{744DE99E-0945-4ED6-9979-014C02065FED}" srcOrd="0" destOrd="0" presId="urn:microsoft.com/office/officeart/2005/8/layout/hierarchy3"/>
    <dgm:cxn modelId="{156AF22D-D3A1-41DC-A0B1-5F3293D79655}" type="presOf" srcId="{6D7BD3A4-8F3D-43E4-9B3F-C73669989CAD}" destId="{A646D9AC-D2C0-4949-9874-4F8DF881FC29}" srcOrd="0" destOrd="0" presId="urn:microsoft.com/office/officeart/2005/8/layout/hierarchy3"/>
    <dgm:cxn modelId="{7830AD35-D1BD-40B5-8965-8BD45A5BC7A8}" type="presOf" srcId="{BB64198F-67A6-496A-8F6D-10AA12697F30}" destId="{D3262AD5-7852-4522-85FB-8E7622B4DC85}" srcOrd="0" destOrd="0" presId="urn:microsoft.com/office/officeart/2005/8/layout/hierarchy3"/>
    <dgm:cxn modelId="{F0560F3C-C80D-4463-A111-E1E6B5CCCE6F}" type="presOf" srcId="{7D4166F5-1E05-4977-A4EB-1466BBD63DE8}" destId="{4D74BC96-B344-43F0-884F-6608474CB538}" srcOrd="0" destOrd="0" presId="urn:microsoft.com/office/officeart/2005/8/layout/hierarchy3"/>
    <dgm:cxn modelId="{F7888268-B54C-4E9E-818C-BF7326776C2B}" srcId="{6D7BD3A4-8F3D-43E4-9B3F-C73669989CAD}" destId="{EEF52D44-0A55-4259-BEB2-A442A62F6DD7}" srcOrd="0" destOrd="0" parTransId="{BB64198F-67A6-496A-8F6D-10AA12697F30}" sibTransId="{7831FD2C-3364-46CF-9C83-057C11AF9866}"/>
    <dgm:cxn modelId="{0F53396F-B9B0-4B82-BF99-815EAAF9A167}" srcId="{7D4166F5-1E05-4977-A4EB-1466BBD63DE8}" destId="{6D7BD3A4-8F3D-43E4-9B3F-C73669989CAD}" srcOrd="0" destOrd="0" parTransId="{5563507D-183F-464E-9394-7FEF2DCB7C62}" sibTransId="{4DD83023-974C-47B6-A7B2-D6CAC11F041C}"/>
    <dgm:cxn modelId="{C7334983-D191-4A92-A500-D7F4E85200EB}" type="presOf" srcId="{EEF52D44-0A55-4259-BEB2-A442A62F6DD7}" destId="{4838755E-0540-4FB6-9AE4-2C016E13F1F3}" srcOrd="0" destOrd="0" presId="urn:microsoft.com/office/officeart/2005/8/layout/hierarchy3"/>
    <dgm:cxn modelId="{D1418AC0-83AD-42BF-B06F-9C04859C6494}" srcId="{7D4166F5-1E05-4977-A4EB-1466BBD63DE8}" destId="{C744B8E5-5A11-4DA1-85D1-CB8030BED631}" srcOrd="1" destOrd="0" parTransId="{CCF9850D-614F-4505-AE3E-5CFFB8FE1E51}" sibTransId="{03455401-2FD3-45F1-9166-05A123C80F8D}"/>
    <dgm:cxn modelId="{E0177CD1-60AF-42B3-A9E7-DAB31200C4EA}" type="presOf" srcId="{C744B8E5-5A11-4DA1-85D1-CB8030BED631}" destId="{F412C9EE-6864-425B-9213-B6A220720819}" srcOrd="1" destOrd="0" presId="urn:microsoft.com/office/officeart/2005/8/layout/hierarchy3"/>
    <dgm:cxn modelId="{14575FF7-FA65-42CE-8758-259831FC7D9E}" type="presOf" srcId="{6D7BD3A4-8F3D-43E4-9B3F-C73669989CAD}" destId="{CB4B0398-4C0E-48B6-8608-8A60EFFC2CA9}" srcOrd="1" destOrd="0" presId="urn:microsoft.com/office/officeart/2005/8/layout/hierarchy3"/>
    <dgm:cxn modelId="{4D00A4FA-6CB8-4E66-9834-039C6B905B2F}" type="presOf" srcId="{111783F3-BC38-4D96-AD79-76C4FDEEFB96}" destId="{F1DDB07D-829B-4F4F-A5D5-3A84033B7373}" srcOrd="0" destOrd="0" presId="urn:microsoft.com/office/officeart/2005/8/layout/hierarchy3"/>
    <dgm:cxn modelId="{CA544843-6E92-4483-A802-A6F4803C5E8A}" type="presParOf" srcId="{4D74BC96-B344-43F0-884F-6608474CB538}" destId="{03E200AD-0477-40F5-B24F-EC3DCC09489E}" srcOrd="0" destOrd="0" presId="urn:microsoft.com/office/officeart/2005/8/layout/hierarchy3"/>
    <dgm:cxn modelId="{7011B0B3-494A-4AD1-BBD4-CF1E8CBC48DD}" type="presParOf" srcId="{03E200AD-0477-40F5-B24F-EC3DCC09489E}" destId="{7D5F3F33-81DD-42F9-98D7-3B328D8DA979}" srcOrd="0" destOrd="0" presId="urn:microsoft.com/office/officeart/2005/8/layout/hierarchy3"/>
    <dgm:cxn modelId="{29124ECB-D834-4024-8C4E-312EB30070E1}" type="presParOf" srcId="{7D5F3F33-81DD-42F9-98D7-3B328D8DA979}" destId="{A646D9AC-D2C0-4949-9874-4F8DF881FC29}" srcOrd="0" destOrd="0" presId="urn:microsoft.com/office/officeart/2005/8/layout/hierarchy3"/>
    <dgm:cxn modelId="{FF85BA8C-E155-4F19-B7F2-D202F2A96B2B}" type="presParOf" srcId="{7D5F3F33-81DD-42F9-98D7-3B328D8DA979}" destId="{CB4B0398-4C0E-48B6-8608-8A60EFFC2CA9}" srcOrd="1" destOrd="0" presId="urn:microsoft.com/office/officeart/2005/8/layout/hierarchy3"/>
    <dgm:cxn modelId="{611D31B6-85D3-4414-8987-A20182AC7093}" type="presParOf" srcId="{03E200AD-0477-40F5-B24F-EC3DCC09489E}" destId="{0A80EB1E-F3C4-46A3-ACB8-462B0A09F7B8}" srcOrd="1" destOrd="0" presId="urn:microsoft.com/office/officeart/2005/8/layout/hierarchy3"/>
    <dgm:cxn modelId="{969E8309-675C-4E7E-8F30-4DD4317852D4}" type="presParOf" srcId="{0A80EB1E-F3C4-46A3-ACB8-462B0A09F7B8}" destId="{D3262AD5-7852-4522-85FB-8E7622B4DC85}" srcOrd="0" destOrd="0" presId="urn:microsoft.com/office/officeart/2005/8/layout/hierarchy3"/>
    <dgm:cxn modelId="{673F1702-A60A-4E19-B753-6640BB679738}" type="presParOf" srcId="{0A80EB1E-F3C4-46A3-ACB8-462B0A09F7B8}" destId="{4838755E-0540-4FB6-9AE4-2C016E13F1F3}" srcOrd="1" destOrd="0" presId="urn:microsoft.com/office/officeart/2005/8/layout/hierarchy3"/>
    <dgm:cxn modelId="{C5B3E648-13CF-402D-A649-265A1AF0E655}" type="presParOf" srcId="{4D74BC96-B344-43F0-884F-6608474CB538}" destId="{5717A7F7-0B87-4AFE-B32D-BD7001E68F50}" srcOrd="1" destOrd="0" presId="urn:microsoft.com/office/officeart/2005/8/layout/hierarchy3"/>
    <dgm:cxn modelId="{08486241-6ABC-459F-9E6C-B9D665FD5A94}" type="presParOf" srcId="{5717A7F7-0B87-4AFE-B32D-BD7001E68F50}" destId="{27F8A6D7-403D-43ED-9659-08BBCDC2E8FA}" srcOrd="0" destOrd="0" presId="urn:microsoft.com/office/officeart/2005/8/layout/hierarchy3"/>
    <dgm:cxn modelId="{CBD2BCA6-EB33-4238-86D7-F68A9FA67E5C}" type="presParOf" srcId="{27F8A6D7-403D-43ED-9659-08BBCDC2E8FA}" destId="{8DD35BB4-A9ED-4379-8F32-BAD2353C4CC4}" srcOrd="0" destOrd="0" presId="urn:microsoft.com/office/officeart/2005/8/layout/hierarchy3"/>
    <dgm:cxn modelId="{FC61A494-C9E6-46AC-B070-3C7F4BBB932E}" type="presParOf" srcId="{27F8A6D7-403D-43ED-9659-08BBCDC2E8FA}" destId="{F412C9EE-6864-425B-9213-B6A220720819}" srcOrd="1" destOrd="0" presId="urn:microsoft.com/office/officeart/2005/8/layout/hierarchy3"/>
    <dgm:cxn modelId="{EEFAB50C-3C76-4C4C-AFEA-81E9DF50FA63}" type="presParOf" srcId="{5717A7F7-0B87-4AFE-B32D-BD7001E68F50}" destId="{7716040B-B710-4DA4-B954-66D99FEE03EA}" srcOrd="1" destOrd="0" presId="urn:microsoft.com/office/officeart/2005/8/layout/hierarchy3"/>
    <dgm:cxn modelId="{A4D16A77-2788-404E-BCF6-923599AE8A99}" type="presParOf" srcId="{7716040B-B710-4DA4-B954-66D99FEE03EA}" destId="{744DE99E-0945-4ED6-9979-014C02065FED}" srcOrd="0" destOrd="0" presId="urn:microsoft.com/office/officeart/2005/8/layout/hierarchy3"/>
    <dgm:cxn modelId="{1F6917E2-E524-4061-98C2-FD56888B75EA}" type="presParOf" srcId="{7716040B-B710-4DA4-B954-66D99FEE03EA}" destId="{F1DDB07D-829B-4F4F-A5D5-3A84033B737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2E63CA0-B485-4F23-A97D-81E175C75D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s-CL"/>
        </a:p>
      </dgm:t>
    </dgm:pt>
    <dgm:pt modelId="{9EDAE39D-BF01-4BF8-B9C6-C28D4D0EC8FF}">
      <dgm:prSet custT="1"/>
      <dgm:spPr/>
      <dgm:t>
        <a:bodyPr/>
        <a:lstStyle/>
        <a:p>
          <a:pPr rtl="0"/>
          <a:r>
            <a:rPr lang="es-ES" sz="2800" dirty="0"/>
            <a:t>Convenio colectivo </a:t>
          </a:r>
          <a:endParaRPr lang="es-CL" sz="2800" dirty="0"/>
        </a:p>
      </dgm:t>
    </dgm:pt>
    <dgm:pt modelId="{3EE22940-020D-4D87-8B60-F0060D747C49}" type="parTrans" cxnId="{F76A6721-D2CE-42B7-BBF8-C6604F3F5BCF}">
      <dgm:prSet/>
      <dgm:spPr/>
      <dgm:t>
        <a:bodyPr/>
        <a:lstStyle/>
        <a:p>
          <a:endParaRPr lang="es-CL"/>
        </a:p>
      </dgm:t>
    </dgm:pt>
    <dgm:pt modelId="{8AF39A38-EF23-4785-94AE-B2CA8CC9D7CD}" type="sibTrans" cxnId="{F76A6721-D2CE-42B7-BBF8-C6604F3F5BCF}">
      <dgm:prSet/>
      <dgm:spPr/>
      <dgm:t>
        <a:bodyPr/>
        <a:lstStyle/>
        <a:p>
          <a:endParaRPr lang="es-CL"/>
        </a:p>
      </dgm:t>
    </dgm:pt>
    <dgm:pt modelId="{10000EFF-5127-41B1-846A-E387C9E46B71}">
      <dgm:prSet custT="1"/>
      <dgm:spPr/>
      <dgm:t>
        <a:bodyPr/>
        <a:lstStyle/>
        <a:p>
          <a:pPr rtl="0"/>
          <a:r>
            <a:rPr lang="es-ES" sz="2800" dirty="0"/>
            <a:t>Contrato colectivo</a:t>
          </a:r>
          <a:endParaRPr lang="es-CL" sz="2800" dirty="0"/>
        </a:p>
      </dgm:t>
    </dgm:pt>
    <dgm:pt modelId="{3BB66C37-C829-4309-9DBE-4077166F555A}" type="parTrans" cxnId="{F248250E-7DB7-4A76-8BF2-FA2D0837D93C}">
      <dgm:prSet/>
      <dgm:spPr/>
      <dgm:t>
        <a:bodyPr/>
        <a:lstStyle/>
        <a:p>
          <a:endParaRPr lang="es-CL"/>
        </a:p>
      </dgm:t>
    </dgm:pt>
    <dgm:pt modelId="{2B8AE94F-407C-4CFF-A3C3-A4FC9E18DDE1}" type="sibTrans" cxnId="{F248250E-7DB7-4A76-8BF2-FA2D0837D93C}">
      <dgm:prSet/>
      <dgm:spPr/>
      <dgm:t>
        <a:bodyPr/>
        <a:lstStyle/>
        <a:p>
          <a:endParaRPr lang="es-CL"/>
        </a:p>
      </dgm:t>
    </dgm:pt>
    <dgm:pt modelId="{58408FC3-CE1A-4024-88B8-0A3FC2044E8A}" type="pres">
      <dgm:prSet presAssocID="{B2E63CA0-B485-4F23-A97D-81E175C75DBF}" presName="linear" presStyleCnt="0">
        <dgm:presLayoutVars>
          <dgm:animLvl val="lvl"/>
          <dgm:resizeHandles val="exact"/>
        </dgm:presLayoutVars>
      </dgm:prSet>
      <dgm:spPr/>
    </dgm:pt>
    <dgm:pt modelId="{B0E499FF-1D52-4A59-A890-7C48709FD03F}" type="pres">
      <dgm:prSet presAssocID="{9EDAE39D-BF01-4BF8-B9C6-C28D4D0EC8FF}" presName="parentText" presStyleLbl="node1" presStyleIdx="0" presStyleCnt="2">
        <dgm:presLayoutVars>
          <dgm:chMax val="0"/>
          <dgm:bulletEnabled val="1"/>
        </dgm:presLayoutVars>
      </dgm:prSet>
      <dgm:spPr/>
    </dgm:pt>
    <dgm:pt modelId="{95810B7D-BE2D-4C24-AD92-94D13A174F16}" type="pres">
      <dgm:prSet presAssocID="{8AF39A38-EF23-4785-94AE-B2CA8CC9D7CD}" presName="spacer" presStyleCnt="0"/>
      <dgm:spPr/>
    </dgm:pt>
    <dgm:pt modelId="{F90845CC-1505-4274-9C32-D75F82F86A39}" type="pres">
      <dgm:prSet presAssocID="{10000EFF-5127-41B1-846A-E387C9E46B71}" presName="parentText" presStyleLbl="node1" presStyleIdx="1" presStyleCnt="2" custLinFactNeighborX="-1595">
        <dgm:presLayoutVars>
          <dgm:chMax val="0"/>
          <dgm:bulletEnabled val="1"/>
        </dgm:presLayoutVars>
      </dgm:prSet>
      <dgm:spPr/>
    </dgm:pt>
  </dgm:ptLst>
  <dgm:cxnLst>
    <dgm:cxn modelId="{F248250E-7DB7-4A76-8BF2-FA2D0837D93C}" srcId="{B2E63CA0-B485-4F23-A97D-81E175C75DBF}" destId="{10000EFF-5127-41B1-846A-E387C9E46B71}" srcOrd="1" destOrd="0" parTransId="{3BB66C37-C829-4309-9DBE-4077166F555A}" sibTransId="{2B8AE94F-407C-4CFF-A3C3-A4FC9E18DDE1}"/>
    <dgm:cxn modelId="{093BD918-4075-4AC3-A1CF-77E3A3BF5051}" type="presOf" srcId="{9EDAE39D-BF01-4BF8-B9C6-C28D4D0EC8FF}" destId="{B0E499FF-1D52-4A59-A890-7C48709FD03F}" srcOrd="0" destOrd="0" presId="urn:microsoft.com/office/officeart/2005/8/layout/vList2"/>
    <dgm:cxn modelId="{F76A6721-D2CE-42B7-BBF8-C6604F3F5BCF}" srcId="{B2E63CA0-B485-4F23-A97D-81E175C75DBF}" destId="{9EDAE39D-BF01-4BF8-B9C6-C28D4D0EC8FF}" srcOrd="0" destOrd="0" parTransId="{3EE22940-020D-4D87-8B60-F0060D747C49}" sibTransId="{8AF39A38-EF23-4785-94AE-B2CA8CC9D7CD}"/>
    <dgm:cxn modelId="{07764559-CAB1-43BC-A79B-7F7865406155}" type="presOf" srcId="{B2E63CA0-B485-4F23-A97D-81E175C75DBF}" destId="{58408FC3-CE1A-4024-88B8-0A3FC2044E8A}" srcOrd="0" destOrd="0" presId="urn:microsoft.com/office/officeart/2005/8/layout/vList2"/>
    <dgm:cxn modelId="{1B5DC88B-152D-4C74-853F-CC71D5A7C0F5}" type="presOf" srcId="{10000EFF-5127-41B1-846A-E387C9E46B71}" destId="{F90845CC-1505-4274-9C32-D75F82F86A39}" srcOrd="0" destOrd="0" presId="urn:microsoft.com/office/officeart/2005/8/layout/vList2"/>
    <dgm:cxn modelId="{351DEA5E-75D6-46FE-94A1-393D13226F62}" type="presParOf" srcId="{58408FC3-CE1A-4024-88B8-0A3FC2044E8A}" destId="{B0E499FF-1D52-4A59-A890-7C48709FD03F}" srcOrd="0" destOrd="0" presId="urn:microsoft.com/office/officeart/2005/8/layout/vList2"/>
    <dgm:cxn modelId="{B00D956A-240B-462A-AD56-C57D792E8FC3}" type="presParOf" srcId="{58408FC3-CE1A-4024-88B8-0A3FC2044E8A}" destId="{95810B7D-BE2D-4C24-AD92-94D13A174F16}" srcOrd="1" destOrd="0" presId="urn:microsoft.com/office/officeart/2005/8/layout/vList2"/>
    <dgm:cxn modelId="{15D5557D-690C-4419-81D8-7BBFC942E9A9}" type="presParOf" srcId="{58408FC3-CE1A-4024-88B8-0A3FC2044E8A}" destId="{F90845CC-1505-4274-9C32-D75F82F86A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C62C4BB-B116-4AC5-B097-A21912584699}" type="doc">
      <dgm:prSet loTypeId="urn:microsoft.com/office/officeart/2005/8/layout/vList3" loCatId="list" qsTypeId="urn:microsoft.com/office/officeart/2005/8/quickstyle/simple1" qsCatId="simple" csTypeId="urn:microsoft.com/office/officeart/2005/8/colors/colorful2" csCatId="colorful" phldr="1"/>
      <dgm:spPr/>
    </dgm:pt>
    <dgm:pt modelId="{B1E47544-D920-4735-BC32-B9FB84BD4F11}">
      <dgm:prSet phldrT="[Texto]"/>
      <dgm:spPr/>
      <dgm:t>
        <a:bodyPr/>
        <a:lstStyle/>
        <a:p>
          <a:r>
            <a:rPr lang="es-ES" dirty="0"/>
            <a:t>Concepción de este derecho</a:t>
          </a:r>
        </a:p>
      </dgm:t>
    </dgm:pt>
    <dgm:pt modelId="{A65551D2-493B-464D-8B94-4F712EC2A3A8}" type="parTrans" cxnId="{CB10E46D-E875-49EA-8A00-54862BE4C6BD}">
      <dgm:prSet/>
      <dgm:spPr/>
      <dgm:t>
        <a:bodyPr/>
        <a:lstStyle/>
        <a:p>
          <a:endParaRPr lang="es-CL"/>
        </a:p>
      </dgm:t>
    </dgm:pt>
    <dgm:pt modelId="{BF3732F7-86F8-4CBB-827A-E6A67F032A96}" type="sibTrans" cxnId="{CB10E46D-E875-49EA-8A00-54862BE4C6BD}">
      <dgm:prSet/>
      <dgm:spPr/>
      <dgm:t>
        <a:bodyPr/>
        <a:lstStyle/>
        <a:p>
          <a:endParaRPr lang="es-CL"/>
        </a:p>
      </dgm:t>
    </dgm:pt>
    <dgm:pt modelId="{D07B235F-2727-480D-B3BE-9009DFAF257C}">
      <dgm:prSet phldrT="[Texto]"/>
      <dgm:spPr/>
      <dgm:t>
        <a:bodyPr/>
        <a:lstStyle/>
        <a:p>
          <a:r>
            <a:rPr lang="es-ES" dirty="0"/>
            <a:t>Problemas asociados al diseño del procedimiento de negociación.</a:t>
          </a:r>
          <a:endParaRPr lang="es-CL" dirty="0"/>
        </a:p>
      </dgm:t>
    </dgm:pt>
    <dgm:pt modelId="{E1F89D19-9D85-4D03-95B9-0A119B0F5CE6}" type="parTrans" cxnId="{02543D82-86B6-4A8C-B062-3C4C835BA1BF}">
      <dgm:prSet/>
      <dgm:spPr/>
      <dgm:t>
        <a:bodyPr/>
        <a:lstStyle/>
        <a:p>
          <a:endParaRPr lang="es-CL"/>
        </a:p>
      </dgm:t>
    </dgm:pt>
    <dgm:pt modelId="{194BD359-D06B-4569-BA5A-06CD76F95F4E}" type="sibTrans" cxnId="{02543D82-86B6-4A8C-B062-3C4C835BA1BF}">
      <dgm:prSet/>
      <dgm:spPr/>
      <dgm:t>
        <a:bodyPr/>
        <a:lstStyle/>
        <a:p>
          <a:endParaRPr lang="es-CL"/>
        </a:p>
      </dgm:t>
    </dgm:pt>
    <dgm:pt modelId="{4D573C61-E872-463D-9C1F-2621E69EC82F}">
      <dgm:prSet phldrT="[Texto]"/>
      <dgm:spPr/>
      <dgm:t>
        <a:bodyPr/>
        <a:lstStyle/>
        <a:p>
          <a:r>
            <a:rPr lang="es-ES" dirty="0"/>
            <a:t>Restricción o prohibición del Derecho.</a:t>
          </a:r>
          <a:endParaRPr lang="es-CL" dirty="0"/>
        </a:p>
      </dgm:t>
    </dgm:pt>
    <dgm:pt modelId="{9B0359D6-1E5B-40BE-B17C-4D822C8B7CE0}" type="parTrans" cxnId="{2C3D34F4-5C58-44E4-9134-7A50B0031A75}">
      <dgm:prSet/>
      <dgm:spPr/>
      <dgm:t>
        <a:bodyPr/>
        <a:lstStyle/>
        <a:p>
          <a:endParaRPr lang="es-CL"/>
        </a:p>
      </dgm:t>
    </dgm:pt>
    <dgm:pt modelId="{BA92FD1A-9550-4FDB-9486-529A943C0F4C}" type="sibTrans" cxnId="{2C3D34F4-5C58-44E4-9134-7A50B0031A75}">
      <dgm:prSet/>
      <dgm:spPr/>
      <dgm:t>
        <a:bodyPr/>
        <a:lstStyle/>
        <a:p>
          <a:endParaRPr lang="es-CL"/>
        </a:p>
      </dgm:t>
    </dgm:pt>
    <dgm:pt modelId="{070175B5-28EC-43F9-B2AC-84D4E3C8D084}" type="pres">
      <dgm:prSet presAssocID="{FC62C4BB-B116-4AC5-B097-A21912584699}" presName="linearFlow" presStyleCnt="0">
        <dgm:presLayoutVars>
          <dgm:dir/>
          <dgm:resizeHandles val="exact"/>
        </dgm:presLayoutVars>
      </dgm:prSet>
      <dgm:spPr/>
    </dgm:pt>
    <dgm:pt modelId="{00D3FD48-ADA2-41C7-B6AE-2D578D5B4E35}" type="pres">
      <dgm:prSet presAssocID="{B1E47544-D920-4735-BC32-B9FB84BD4F11}" presName="composite" presStyleCnt="0"/>
      <dgm:spPr/>
    </dgm:pt>
    <dgm:pt modelId="{3FBCAC86-AA26-4480-B844-A66445CBFCDC}" type="pres">
      <dgm:prSet presAssocID="{B1E47544-D920-4735-BC32-B9FB84BD4F11}" presName="imgShp" presStyleLbl="fgImgPlace1" presStyleIdx="0" presStyleCnt="3" custLinFactNeighborX="-50500" custLinFactNeighborY="-1098"/>
      <dgm:spPr>
        <a:blipFill rotWithShape="1">
          <a:blip xmlns:r="http://schemas.openxmlformats.org/officeDocument/2006/relationships" r:embed="rId1"/>
          <a:stretch>
            <a:fillRect/>
          </a:stretch>
        </a:blipFill>
      </dgm:spPr>
    </dgm:pt>
    <dgm:pt modelId="{57405B0D-9A99-4416-BE73-4B623A6C2E4A}" type="pres">
      <dgm:prSet presAssocID="{B1E47544-D920-4735-BC32-B9FB84BD4F11}" presName="txShp" presStyleLbl="node1" presStyleIdx="0" presStyleCnt="3">
        <dgm:presLayoutVars>
          <dgm:bulletEnabled val="1"/>
        </dgm:presLayoutVars>
      </dgm:prSet>
      <dgm:spPr/>
    </dgm:pt>
    <dgm:pt modelId="{B25B957D-86FB-43C7-B189-F080A8E1F65A}" type="pres">
      <dgm:prSet presAssocID="{BF3732F7-86F8-4CBB-827A-E6A67F032A96}" presName="spacing" presStyleCnt="0"/>
      <dgm:spPr/>
    </dgm:pt>
    <dgm:pt modelId="{04F97568-0F1F-43AE-B391-580F6648A353}" type="pres">
      <dgm:prSet presAssocID="{D07B235F-2727-480D-B3BE-9009DFAF257C}" presName="composite" presStyleCnt="0"/>
      <dgm:spPr/>
    </dgm:pt>
    <dgm:pt modelId="{4A05E4E3-D019-4849-A400-8FA8670C3884}" type="pres">
      <dgm:prSet presAssocID="{D07B235F-2727-480D-B3BE-9009DFAF257C}" presName="imgShp" presStyleLbl="fgImgPlace1" presStyleIdx="1" presStyleCnt="3" custLinFactNeighborX="-46109" custLinFactNeighborY="-1098"/>
      <dgm:spPr>
        <a:blipFill rotWithShape="1">
          <a:blip xmlns:r="http://schemas.openxmlformats.org/officeDocument/2006/relationships" r:embed="rId2"/>
          <a:stretch>
            <a:fillRect/>
          </a:stretch>
        </a:blipFill>
      </dgm:spPr>
    </dgm:pt>
    <dgm:pt modelId="{7B1259FB-4952-4339-A14C-C2D983116505}" type="pres">
      <dgm:prSet presAssocID="{D07B235F-2727-480D-B3BE-9009DFAF257C}" presName="txShp" presStyleLbl="node1" presStyleIdx="1" presStyleCnt="3">
        <dgm:presLayoutVars>
          <dgm:bulletEnabled val="1"/>
        </dgm:presLayoutVars>
      </dgm:prSet>
      <dgm:spPr/>
    </dgm:pt>
    <dgm:pt modelId="{BE385306-152E-4D23-B124-875A675490F4}" type="pres">
      <dgm:prSet presAssocID="{194BD359-D06B-4569-BA5A-06CD76F95F4E}" presName="spacing" presStyleCnt="0"/>
      <dgm:spPr/>
    </dgm:pt>
    <dgm:pt modelId="{E0188BD0-7C83-4ACA-A7F1-D6A4DAEA55AB}" type="pres">
      <dgm:prSet presAssocID="{4D573C61-E872-463D-9C1F-2621E69EC82F}" presName="composite" presStyleCnt="0"/>
      <dgm:spPr/>
    </dgm:pt>
    <dgm:pt modelId="{7E262E88-4592-44DB-B2A9-9518E01068A4}" type="pres">
      <dgm:prSet presAssocID="{4D573C61-E872-463D-9C1F-2621E69EC82F}" presName="imgShp" presStyleLbl="fgImgPlace1" presStyleIdx="2" presStyleCnt="3" custLinFactNeighborX="-48305" custLinFactNeighborY="-3294"/>
      <dgm:spPr>
        <a:blipFill rotWithShape="1">
          <a:blip xmlns:r="http://schemas.openxmlformats.org/officeDocument/2006/relationships" r:embed="rId3"/>
          <a:stretch>
            <a:fillRect/>
          </a:stretch>
        </a:blipFill>
      </dgm:spPr>
    </dgm:pt>
    <dgm:pt modelId="{7D6E321B-727F-4A37-BC7A-6E0C2BFE41C9}" type="pres">
      <dgm:prSet presAssocID="{4D573C61-E872-463D-9C1F-2621E69EC82F}" presName="txShp" presStyleLbl="node1" presStyleIdx="2" presStyleCnt="3">
        <dgm:presLayoutVars>
          <dgm:bulletEnabled val="1"/>
        </dgm:presLayoutVars>
      </dgm:prSet>
      <dgm:spPr/>
    </dgm:pt>
  </dgm:ptLst>
  <dgm:cxnLst>
    <dgm:cxn modelId="{CB10E46D-E875-49EA-8A00-54862BE4C6BD}" srcId="{FC62C4BB-B116-4AC5-B097-A21912584699}" destId="{B1E47544-D920-4735-BC32-B9FB84BD4F11}" srcOrd="0" destOrd="0" parTransId="{A65551D2-493B-464D-8B94-4F712EC2A3A8}" sibTransId="{BF3732F7-86F8-4CBB-827A-E6A67F032A96}"/>
    <dgm:cxn modelId="{02543D82-86B6-4A8C-B062-3C4C835BA1BF}" srcId="{FC62C4BB-B116-4AC5-B097-A21912584699}" destId="{D07B235F-2727-480D-B3BE-9009DFAF257C}" srcOrd="1" destOrd="0" parTransId="{E1F89D19-9D85-4D03-95B9-0A119B0F5CE6}" sibTransId="{194BD359-D06B-4569-BA5A-06CD76F95F4E}"/>
    <dgm:cxn modelId="{C09277B5-F6BC-4429-A7DA-64BB434EFE5E}" type="presOf" srcId="{D07B235F-2727-480D-B3BE-9009DFAF257C}" destId="{7B1259FB-4952-4339-A14C-C2D983116505}" srcOrd="0" destOrd="0" presId="urn:microsoft.com/office/officeart/2005/8/layout/vList3"/>
    <dgm:cxn modelId="{69F731E6-4A84-4D47-8E8C-3CDDB57D45C9}" type="presOf" srcId="{4D573C61-E872-463D-9C1F-2621E69EC82F}" destId="{7D6E321B-727F-4A37-BC7A-6E0C2BFE41C9}" srcOrd="0" destOrd="0" presId="urn:microsoft.com/office/officeart/2005/8/layout/vList3"/>
    <dgm:cxn modelId="{E10D9CE9-6D0B-4AE0-B64F-9F4CB68A5D3D}" type="presOf" srcId="{B1E47544-D920-4735-BC32-B9FB84BD4F11}" destId="{57405B0D-9A99-4416-BE73-4B623A6C2E4A}" srcOrd="0" destOrd="0" presId="urn:microsoft.com/office/officeart/2005/8/layout/vList3"/>
    <dgm:cxn modelId="{2C3D34F4-5C58-44E4-9134-7A50B0031A75}" srcId="{FC62C4BB-B116-4AC5-B097-A21912584699}" destId="{4D573C61-E872-463D-9C1F-2621E69EC82F}" srcOrd="2" destOrd="0" parTransId="{9B0359D6-1E5B-40BE-B17C-4D822C8B7CE0}" sibTransId="{BA92FD1A-9550-4FDB-9486-529A943C0F4C}"/>
    <dgm:cxn modelId="{C2FE43F5-4E0C-4088-B47F-4F26885B1400}" type="presOf" srcId="{FC62C4BB-B116-4AC5-B097-A21912584699}" destId="{070175B5-28EC-43F9-B2AC-84D4E3C8D084}" srcOrd="0" destOrd="0" presId="urn:microsoft.com/office/officeart/2005/8/layout/vList3"/>
    <dgm:cxn modelId="{8B59B91B-EF9F-4035-88B5-8310D2792340}" type="presParOf" srcId="{070175B5-28EC-43F9-B2AC-84D4E3C8D084}" destId="{00D3FD48-ADA2-41C7-B6AE-2D578D5B4E35}" srcOrd="0" destOrd="0" presId="urn:microsoft.com/office/officeart/2005/8/layout/vList3"/>
    <dgm:cxn modelId="{E3DE908E-2B1E-4BA8-A4E3-1AAFB7A94C1C}" type="presParOf" srcId="{00D3FD48-ADA2-41C7-B6AE-2D578D5B4E35}" destId="{3FBCAC86-AA26-4480-B844-A66445CBFCDC}" srcOrd="0" destOrd="0" presId="urn:microsoft.com/office/officeart/2005/8/layout/vList3"/>
    <dgm:cxn modelId="{04E7EC25-E846-438E-A535-B8EF7EE02848}" type="presParOf" srcId="{00D3FD48-ADA2-41C7-B6AE-2D578D5B4E35}" destId="{57405B0D-9A99-4416-BE73-4B623A6C2E4A}" srcOrd="1" destOrd="0" presId="urn:microsoft.com/office/officeart/2005/8/layout/vList3"/>
    <dgm:cxn modelId="{8CF93D10-6808-444A-9EAA-159509DAA41F}" type="presParOf" srcId="{070175B5-28EC-43F9-B2AC-84D4E3C8D084}" destId="{B25B957D-86FB-43C7-B189-F080A8E1F65A}" srcOrd="1" destOrd="0" presId="urn:microsoft.com/office/officeart/2005/8/layout/vList3"/>
    <dgm:cxn modelId="{A967DC3C-918F-4705-97E1-BC8E6AD90704}" type="presParOf" srcId="{070175B5-28EC-43F9-B2AC-84D4E3C8D084}" destId="{04F97568-0F1F-43AE-B391-580F6648A353}" srcOrd="2" destOrd="0" presId="urn:microsoft.com/office/officeart/2005/8/layout/vList3"/>
    <dgm:cxn modelId="{1EBD798A-DADC-4977-AC06-920530D69B6A}" type="presParOf" srcId="{04F97568-0F1F-43AE-B391-580F6648A353}" destId="{4A05E4E3-D019-4849-A400-8FA8670C3884}" srcOrd="0" destOrd="0" presId="urn:microsoft.com/office/officeart/2005/8/layout/vList3"/>
    <dgm:cxn modelId="{A1A87C68-6468-4321-9A2A-FAD010AD5320}" type="presParOf" srcId="{04F97568-0F1F-43AE-B391-580F6648A353}" destId="{7B1259FB-4952-4339-A14C-C2D983116505}" srcOrd="1" destOrd="0" presId="urn:microsoft.com/office/officeart/2005/8/layout/vList3"/>
    <dgm:cxn modelId="{0AB12ED3-C764-4643-A36A-10F6D2911E57}" type="presParOf" srcId="{070175B5-28EC-43F9-B2AC-84D4E3C8D084}" destId="{BE385306-152E-4D23-B124-875A675490F4}" srcOrd="3" destOrd="0" presId="urn:microsoft.com/office/officeart/2005/8/layout/vList3"/>
    <dgm:cxn modelId="{D6B99856-0699-43C2-A7EC-7C112A7DDBAC}" type="presParOf" srcId="{070175B5-28EC-43F9-B2AC-84D4E3C8D084}" destId="{E0188BD0-7C83-4ACA-A7F1-D6A4DAEA55AB}" srcOrd="4" destOrd="0" presId="urn:microsoft.com/office/officeart/2005/8/layout/vList3"/>
    <dgm:cxn modelId="{223E1DED-799C-4A91-A0CD-64A711645DDD}" type="presParOf" srcId="{E0188BD0-7C83-4ACA-A7F1-D6A4DAEA55AB}" destId="{7E262E88-4592-44DB-B2A9-9518E01068A4}" srcOrd="0" destOrd="0" presId="urn:microsoft.com/office/officeart/2005/8/layout/vList3"/>
    <dgm:cxn modelId="{DA7C9E51-9FBD-4049-A390-E3553C8A0E4D}" type="presParOf" srcId="{E0188BD0-7C83-4ACA-A7F1-D6A4DAEA55AB}" destId="{7D6E321B-727F-4A37-BC7A-6E0C2BFE41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D12EA62-3E35-48C3-A9E0-71EF4420A75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L"/>
        </a:p>
      </dgm:t>
    </dgm:pt>
    <dgm:pt modelId="{05CF00ED-B520-46A2-A237-E45C16C56BFD}">
      <dgm:prSet phldrT="[Texto]"/>
      <dgm:spPr/>
      <dgm:t>
        <a:bodyPr/>
        <a:lstStyle/>
        <a:p>
          <a:r>
            <a:rPr lang="es-ES" dirty="0"/>
            <a:t>Es un derecho fundamental que detentan los trabajadores y tiene reconocimiento implícito en nuestra Constitución.</a:t>
          </a:r>
          <a:endParaRPr lang="es-CL" dirty="0"/>
        </a:p>
      </dgm:t>
    </dgm:pt>
    <dgm:pt modelId="{42C29284-2383-46C9-B60D-B1FA446C21A9}" type="parTrans" cxnId="{F8CE3AD7-3EEF-44B0-BCA4-9336DBD54C0B}">
      <dgm:prSet/>
      <dgm:spPr/>
      <dgm:t>
        <a:bodyPr/>
        <a:lstStyle/>
        <a:p>
          <a:endParaRPr lang="es-CL"/>
        </a:p>
      </dgm:t>
    </dgm:pt>
    <dgm:pt modelId="{39E79CB0-E8ED-460E-BE7B-AAD97E6AFCFA}" type="sibTrans" cxnId="{F8CE3AD7-3EEF-44B0-BCA4-9336DBD54C0B}">
      <dgm:prSet/>
      <dgm:spPr/>
      <dgm:t>
        <a:bodyPr/>
        <a:lstStyle/>
        <a:p>
          <a:endParaRPr lang="es-CL"/>
        </a:p>
      </dgm:t>
    </dgm:pt>
    <dgm:pt modelId="{51258B00-D7CE-434A-A714-5DE8246783CF}">
      <dgm:prSet phldrT="[Texto]"/>
      <dgm:spPr/>
      <dgm:t>
        <a:bodyPr/>
        <a:lstStyle/>
        <a:p>
          <a:r>
            <a:rPr lang="es-ES" dirty="0"/>
            <a:t>Fallos acogen dicha posición.</a:t>
          </a:r>
          <a:endParaRPr lang="es-CL" dirty="0"/>
        </a:p>
      </dgm:t>
    </dgm:pt>
    <dgm:pt modelId="{9D4DFF65-083B-4A21-A7B0-552F8CA6CAEB}" type="parTrans" cxnId="{48B4891F-E14C-4CB3-ABE3-DF3E6D7A90E1}">
      <dgm:prSet/>
      <dgm:spPr/>
      <dgm:t>
        <a:bodyPr/>
        <a:lstStyle/>
        <a:p>
          <a:endParaRPr lang="es-CL"/>
        </a:p>
      </dgm:t>
    </dgm:pt>
    <dgm:pt modelId="{E5BE1C3D-01B0-4344-AF60-E8E1F228892B}" type="sibTrans" cxnId="{48B4891F-E14C-4CB3-ABE3-DF3E6D7A90E1}">
      <dgm:prSet/>
      <dgm:spPr/>
      <dgm:t>
        <a:bodyPr/>
        <a:lstStyle/>
        <a:p>
          <a:endParaRPr lang="es-CL"/>
        </a:p>
      </dgm:t>
    </dgm:pt>
    <dgm:pt modelId="{1506B190-43DE-4E5C-9332-EB89B3DBD1D4}">
      <dgm:prSet phldrT="[Texto]"/>
      <dgm:spPr/>
      <dgm:t>
        <a:bodyPr/>
        <a:lstStyle/>
        <a:p>
          <a:r>
            <a:rPr lang="es-ES" dirty="0"/>
            <a:t>Pese a ello, en la discusión parlamentaria se habla de que es una etapa indeseada de la negociación colectiva.</a:t>
          </a:r>
          <a:endParaRPr lang="es-CL" dirty="0"/>
        </a:p>
      </dgm:t>
    </dgm:pt>
    <dgm:pt modelId="{E7B29E91-EC17-4026-965E-C525A1D6BE79}" type="parTrans" cxnId="{C8693749-529D-4D2E-B44D-7E2192D844CD}">
      <dgm:prSet/>
      <dgm:spPr/>
      <dgm:t>
        <a:bodyPr/>
        <a:lstStyle/>
        <a:p>
          <a:endParaRPr lang="es-CL"/>
        </a:p>
      </dgm:t>
    </dgm:pt>
    <dgm:pt modelId="{AB53EED3-032B-446E-BF57-12DA4CBC02AA}" type="sibTrans" cxnId="{C8693749-529D-4D2E-B44D-7E2192D844CD}">
      <dgm:prSet/>
      <dgm:spPr/>
      <dgm:t>
        <a:bodyPr/>
        <a:lstStyle/>
        <a:p>
          <a:endParaRPr lang="es-CL"/>
        </a:p>
      </dgm:t>
    </dgm:pt>
    <dgm:pt modelId="{26303F8D-62D6-4D7C-9546-1C10B61C30C6}">
      <dgm:prSet phldrT="[Texto]"/>
      <dgm:spPr/>
      <dgm:t>
        <a:bodyPr/>
        <a:lstStyle/>
        <a:p>
          <a:r>
            <a:rPr lang="es-ES" dirty="0"/>
            <a:t>¿En que afecta esta comprensión?</a:t>
          </a:r>
          <a:endParaRPr lang="es-CL" dirty="0"/>
        </a:p>
      </dgm:t>
    </dgm:pt>
    <dgm:pt modelId="{E20AEC9D-EB0F-4FF3-AB73-36BF8FBE0AF7}" type="parTrans" cxnId="{D1A9C270-A0F6-4C9B-85A9-5F6387BAD259}">
      <dgm:prSet/>
      <dgm:spPr/>
      <dgm:t>
        <a:bodyPr/>
        <a:lstStyle/>
        <a:p>
          <a:endParaRPr lang="es-CL"/>
        </a:p>
      </dgm:t>
    </dgm:pt>
    <dgm:pt modelId="{F73FAA58-8213-4AF4-8B0F-5D0105865B46}" type="sibTrans" cxnId="{D1A9C270-A0F6-4C9B-85A9-5F6387BAD259}">
      <dgm:prSet/>
      <dgm:spPr/>
      <dgm:t>
        <a:bodyPr/>
        <a:lstStyle/>
        <a:p>
          <a:endParaRPr lang="es-CL"/>
        </a:p>
      </dgm:t>
    </dgm:pt>
    <dgm:pt modelId="{BAA540DF-3957-4AAC-AC49-5E718CF5CD1A}" type="pres">
      <dgm:prSet presAssocID="{1D12EA62-3E35-48C3-A9E0-71EF4420A75E}" presName="linear" presStyleCnt="0">
        <dgm:presLayoutVars>
          <dgm:animLvl val="lvl"/>
          <dgm:resizeHandles val="exact"/>
        </dgm:presLayoutVars>
      </dgm:prSet>
      <dgm:spPr/>
    </dgm:pt>
    <dgm:pt modelId="{222B4542-8F1C-4BCD-8814-B16DA929CE1C}" type="pres">
      <dgm:prSet presAssocID="{05CF00ED-B520-46A2-A237-E45C16C56BFD}" presName="parentText" presStyleLbl="node1" presStyleIdx="0" presStyleCnt="2">
        <dgm:presLayoutVars>
          <dgm:chMax val="0"/>
          <dgm:bulletEnabled val="1"/>
        </dgm:presLayoutVars>
      </dgm:prSet>
      <dgm:spPr/>
    </dgm:pt>
    <dgm:pt modelId="{FD8BB845-ECC0-4B27-BBFF-B2EB2A88AF90}" type="pres">
      <dgm:prSet presAssocID="{05CF00ED-B520-46A2-A237-E45C16C56BFD}" presName="childText" presStyleLbl="revTx" presStyleIdx="0" presStyleCnt="2">
        <dgm:presLayoutVars>
          <dgm:bulletEnabled val="1"/>
        </dgm:presLayoutVars>
      </dgm:prSet>
      <dgm:spPr/>
    </dgm:pt>
    <dgm:pt modelId="{B362979A-2E51-4BF6-B6AB-372CDFF8BC81}" type="pres">
      <dgm:prSet presAssocID="{1506B190-43DE-4E5C-9332-EB89B3DBD1D4}" presName="parentText" presStyleLbl="node1" presStyleIdx="1" presStyleCnt="2">
        <dgm:presLayoutVars>
          <dgm:chMax val="0"/>
          <dgm:bulletEnabled val="1"/>
        </dgm:presLayoutVars>
      </dgm:prSet>
      <dgm:spPr/>
    </dgm:pt>
    <dgm:pt modelId="{E69BED78-0580-4DA5-93DE-E80C4F3C8308}" type="pres">
      <dgm:prSet presAssocID="{1506B190-43DE-4E5C-9332-EB89B3DBD1D4}" presName="childText" presStyleLbl="revTx" presStyleIdx="1" presStyleCnt="2">
        <dgm:presLayoutVars>
          <dgm:bulletEnabled val="1"/>
        </dgm:presLayoutVars>
      </dgm:prSet>
      <dgm:spPr/>
    </dgm:pt>
  </dgm:ptLst>
  <dgm:cxnLst>
    <dgm:cxn modelId="{B5EE580F-778B-4C54-829E-26A2718632FE}" type="presOf" srcId="{05CF00ED-B520-46A2-A237-E45C16C56BFD}" destId="{222B4542-8F1C-4BCD-8814-B16DA929CE1C}" srcOrd="0" destOrd="0" presId="urn:microsoft.com/office/officeart/2005/8/layout/vList2"/>
    <dgm:cxn modelId="{EB740511-DAE5-462F-8901-C494D851D53B}" type="presOf" srcId="{26303F8D-62D6-4D7C-9546-1C10B61C30C6}" destId="{E69BED78-0580-4DA5-93DE-E80C4F3C8308}" srcOrd="0" destOrd="0" presId="urn:microsoft.com/office/officeart/2005/8/layout/vList2"/>
    <dgm:cxn modelId="{48B4891F-E14C-4CB3-ABE3-DF3E6D7A90E1}" srcId="{05CF00ED-B520-46A2-A237-E45C16C56BFD}" destId="{51258B00-D7CE-434A-A714-5DE8246783CF}" srcOrd="0" destOrd="0" parTransId="{9D4DFF65-083B-4A21-A7B0-552F8CA6CAEB}" sibTransId="{E5BE1C3D-01B0-4344-AF60-E8E1F228892B}"/>
    <dgm:cxn modelId="{C8693749-529D-4D2E-B44D-7E2192D844CD}" srcId="{1D12EA62-3E35-48C3-A9E0-71EF4420A75E}" destId="{1506B190-43DE-4E5C-9332-EB89B3DBD1D4}" srcOrd="1" destOrd="0" parTransId="{E7B29E91-EC17-4026-965E-C525A1D6BE79}" sibTransId="{AB53EED3-032B-446E-BF57-12DA4CBC02AA}"/>
    <dgm:cxn modelId="{AFEEB34C-A825-44BC-AF76-59C8076FAF63}" type="presOf" srcId="{1D12EA62-3E35-48C3-A9E0-71EF4420A75E}" destId="{BAA540DF-3957-4AAC-AC49-5E718CF5CD1A}" srcOrd="0" destOrd="0" presId="urn:microsoft.com/office/officeart/2005/8/layout/vList2"/>
    <dgm:cxn modelId="{D1A9C270-A0F6-4C9B-85A9-5F6387BAD259}" srcId="{1506B190-43DE-4E5C-9332-EB89B3DBD1D4}" destId="{26303F8D-62D6-4D7C-9546-1C10B61C30C6}" srcOrd="0" destOrd="0" parTransId="{E20AEC9D-EB0F-4FF3-AB73-36BF8FBE0AF7}" sibTransId="{F73FAA58-8213-4AF4-8B0F-5D0105865B46}"/>
    <dgm:cxn modelId="{582BEB77-0179-400B-A7EB-F4C8129C82D0}" type="presOf" srcId="{1506B190-43DE-4E5C-9332-EB89B3DBD1D4}" destId="{B362979A-2E51-4BF6-B6AB-372CDFF8BC81}" srcOrd="0" destOrd="0" presId="urn:microsoft.com/office/officeart/2005/8/layout/vList2"/>
    <dgm:cxn modelId="{FA3B0ED6-C809-475A-8477-747AEE9D445E}" type="presOf" srcId="{51258B00-D7CE-434A-A714-5DE8246783CF}" destId="{FD8BB845-ECC0-4B27-BBFF-B2EB2A88AF90}" srcOrd="0" destOrd="0" presId="urn:microsoft.com/office/officeart/2005/8/layout/vList2"/>
    <dgm:cxn modelId="{F8CE3AD7-3EEF-44B0-BCA4-9336DBD54C0B}" srcId="{1D12EA62-3E35-48C3-A9E0-71EF4420A75E}" destId="{05CF00ED-B520-46A2-A237-E45C16C56BFD}" srcOrd="0" destOrd="0" parTransId="{42C29284-2383-46C9-B60D-B1FA446C21A9}" sibTransId="{39E79CB0-E8ED-460E-BE7B-AAD97E6AFCFA}"/>
    <dgm:cxn modelId="{F39B8729-5215-44FB-8B36-1BDF234E6583}" type="presParOf" srcId="{BAA540DF-3957-4AAC-AC49-5E718CF5CD1A}" destId="{222B4542-8F1C-4BCD-8814-B16DA929CE1C}" srcOrd="0" destOrd="0" presId="urn:microsoft.com/office/officeart/2005/8/layout/vList2"/>
    <dgm:cxn modelId="{D52BDC88-D863-4CEF-9A5B-ED6BC1A45E04}" type="presParOf" srcId="{BAA540DF-3957-4AAC-AC49-5E718CF5CD1A}" destId="{FD8BB845-ECC0-4B27-BBFF-B2EB2A88AF90}" srcOrd="1" destOrd="0" presId="urn:microsoft.com/office/officeart/2005/8/layout/vList2"/>
    <dgm:cxn modelId="{EB71B2A8-C468-4439-80ED-DB0BEC44EFE0}" type="presParOf" srcId="{BAA540DF-3957-4AAC-AC49-5E718CF5CD1A}" destId="{B362979A-2E51-4BF6-B6AB-372CDFF8BC81}" srcOrd="2" destOrd="0" presId="urn:microsoft.com/office/officeart/2005/8/layout/vList2"/>
    <dgm:cxn modelId="{98CD668B-4E5C-41D2-BEF7-5A0103409C8C}" type="presParOf" srcId="{BAA540DF-3957-4AAC-AC49-5E718CF5CD1A}" destId="{E69BED78-0580-4DA5-93DE-E80C4F3C830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7AE3C03-B0D1-4853-A0EB-6F1DC7E01F54}"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s-CL"/>
        </a:p>
      </dgm:t>
    </dgm:pt>
    <dgm:pt modelId="{F9058CC4-0467-4419-89CA-D1AFF8255D12}">
      <dgm:prSet phldrT="[Texto]"/>
      <dgm:spPr/>
      <dgm:t>
        <a:bodyPr/>
        <a:lstStyle/>
        <a:p>
          <a:r>
            <a:rPr lang="es-ES" dirty="0"/>
            <a:t>Ejemplo</a:t>
          </a:r>
          <a:endParaRPr lang="es-CL" dirty="0"/>
        </a:p>
      </dgm:t>
    </dgm:pt>
    <dgm:pt modelId="{BD1E3B33-CF9E-4767-9856-6FF40B679185}" type="parTrans" cxnId="{2D5D6459-30E2-447E-8807-19447AB8F6C4}">
      <dgm:prSet/>
      <dgm:spPr/>
      <dgm:t>
        <a:bodyPr/>
        <a:lstStyle/>
        <a:p>
          <a:endParaRPr lang="es-CL"/>
        </a:p>
      </dgm:t>
    </dgm:pt>
    <dgm:pt modelId="{43B08AA2-FC78-4290-B710-85C230A647C2}" type="sibTrans" cxnId="{2D5D6459-30E2-447E-8807-19447AB8F6C4}">
      <dgm:prSet/>
      <dgm:spPr/>
      <dgm:t>
        <a:bodyPr/>
        <a:lstStyle/>
        <a:p>
          <a:endParaRPr lang="es-CL"/>
        </a:p>
      </dgm:t>
    </dgm:pt>
    <dgm:pt modelId="{8F261F99-724E-4BDF-A68F-6574BC19126E}">
      <dgm:prSet phldrT="[Texto]"/>
      <dgm:spPr/>
      <dgm:t>
        <a:bodyPr/>
        <a:lstStyle/>
        <a:p>
          <a:r>
            <a:rPr lang="es-ES" dirty="0"/>
            <a:t>En un contrato colectivo puedo fijar una duración de dos a tres años</a:t>
          </a:r>
          <a:endParaRPr lang="es-CL" dirty="0"/>
        </a:p>
      </dgm:t>
    </dgm:pt>
    <dgm:pt modelId="{D4A9CCCB-4D9C-4061-9285-9FB91A961894}" type="parTrans" cxnId="{F2D2E87F-3E86-4E24-BF1C-44DFF3F2DFB4}">
      <dgm:prSet/>
      <dgm:spPr/>
      <dgm:t>
        <a:bodyPr/>
        <a:lstStyle/>
        <a:p>
          <a:endParaRPr lang="es-CL"/>
        </a:p>
      </dgm:t>
    </dgm:pt>
    <dgm:pt modelId="{8FF02CD7-7FE2-4C8A-8127-7C10FE434BF2}" type="sibTrans" cxnId="{F2D2E87F-3E86-4E24-BF1C-44DFF3F2DFB4}">
      <dgm:prSet/>
      <dgm:spPr/>
      <dgm:t>
        <a:bodyPr/>
        <a:lstStyle/>
        <a:p>
          <a:endParaRPr lang="es-CL"/>
        </a:p>
      </dgm:t>
    </dgm:pt>
    <dgm:pt modelId="{A42B238E-B4A1-45B1-932F-8B2A499EC445}">
      <dgm:prSet phldrT="[Texto]"/>
      <dgm:spPr/>
      <dgm:t>
        <a:bodyPr/>
        <a:lstStyle/>
        <a:p>
          <a:r>
            <a:rPr lang="es-ES" dirty="0"/>
            <a:t>La negociación colectiva debe iniciarse no antes de 60 ni después de 45 de la fecha de vencimiento del instrumento colectivo</a:t>
          </a:r>
          <a:endParaRPr lang="es-CL" dirty="0"/>
        </a:p>
      </dgm:t>
    </dgm:pt>
    <dgm:pt modelId="{7CD928D0-5777-4E70-A6D5-9CE3EDF9A943}" type="parTrans" cxnId="{81E472EE-708B-4FE5-ADB3-BF9459E0BADC}">
      <dgm:prSet/>
      <dgm:spPr/>
      <dgm:t>
        <a:bodyPr/>
        <a:lstStyle/>
        <a:p>
          <a:endParaRPr lang="es-CL"/>
        </a:p>
      </dgm:t>
    </dgm:pt>
    <dgm:pt modelId="{918681E1-0F51-48DF-A217-A8C77E448EC0}" type="sibTrans" cxnId="{81E472EE-708B-4FE5-ADB3-BF9459E0BADC}">
      <dgm:prSet/>
      <dgm:spPr/>
      <dgm:t>
        <a:bodyPr/>
        <a:lstStyle/>
        <a:p>
          <a:endParaRPr lang="es-CL"/>
        </a:p>
      </dgm:t>
    </dgm:pt>
    <dgm:pt modelId="{D5191AB8-402A-4ABB-B950-5370796F3323}">
      <dgm:prSet/>
      <dgm:spPr/>
      <dgm:t>
        <a:bodyPr/>
        <a:lstStyle/>
        <a:p>
          <a:r>
            <a:rPr lang="es-ES" dirty="0"/>
            <a:t>La votación de huelga y ultima oferta debe realizarse dentro de los últimos cinco días de vigencia.</a:t>
          </a:r>
          <a:endParaRPr lang="es-CL" dirty="0"/>
        </a:p>
      </dgm:t>
    </dgm:pt>
    <dgm:pt modelId="{1880A183-414E-4E39-B304-1E539245CA2A}" type="parTrans" cxnId="{E043598D-35EA-4F59-B0C6-4CC5E1156CCD}">
      <dgm:prSet/>
      <dgm:spPr/>
      <dgm:t>
        <a:bodyPr/>
        <a:lstStyle/>
        <a:p>
          <a:endParaRPr lang="es-CL"/>
        </a:p>
      </dgm:t>
    </dgm:pt>
    <dgm:pt modelId="{2EF7196C-194F-4111-9195-B529E6C1AB69}" type="sibTrans" cxnId="{E043598D-35EA-4F59-B0C6-4CC5E1156CCD}">
      <dgm:prSet/>
      <dgm:spPr/>
      <dgm:t>
        <a:bodyPr/>
        <a:lstStyle/>
        <a:p>
          <a:endParaRPr lang="es-CL"/>
        </a:p>
      </dgm:t>
    </dgm:pt>
    <dgm:pt modelId="{AEFC8A80-5B7B-4AAF-ADDF-379096CD8963}" type="pres">
      <dgm:prSet presAssocID="{87AE3C03-B0D1-4853-A0EB-6F1DC7E01F54}" presName="diagram" presStyleCnt="0">
        <dgm:presLayoutVars>
          <dgm:chPref val="1"/>
          <dgm:dir/>
          <dgm:animOne val="branch"/>
          <dgm:animLvl val="lvl"/>
          <dgm:resizeHandles/>
        </dgm:presLayoutVars>
      </dgm:prSet>
      <dgm:spPr/>
    </dgm:pt>
    <dgm:pt modelId="{094412F1-5497-425D-B8FF-E467B83EF4F2}" type="pres">
      <dgm:prSet presAssocID="{F9058CC4-0467-4419-89CA-D1AFF8255D12}" presName="root" presStyleCnt="0"/>
      <dgm:spPr/>
    </dgm:pt>
    <dgm:pt modelId="{617AD480-FD6D-438E-99D2-A4CA0020ABC3}" type="pres">
      <dgm:prSet presAssocID="{F9058CC4-0467-4419-89CA-D1AFF8255D12}" presName="rootComposite" presStyleCnt="0"/>
      <dgm:spPr/>
    </dgm:pt>
    <dgm:pt modelId="{AAB7CC79-4A43-4F67-881F-CCB533675AC2}" type="pres">
      <dgm:prSet presAssocID="{F9058CC4-0467-4419-89CA-D1AFF8255D12}" presName="rootText" presStyleLbl="node1" presStyleIdx="0" presStyleCnt="1" custScaleX="340842" custScaleY="42836"/>
      <dgm:spPr/>
    </dgm:pt>
    <dgm:pt modelId="{874EF87C-8DA3-4D82-AEBA-BA4BF7F1BF46}" type="pres">
      <dgm:prSet presAssocID="{F9058CC4-0467-4419-89CA-D1AFF8255D12}" presName="rootConnector" presStyleLbl="node1" presStyleIdx="0" presStyleCnt="1"/>
      <dgm:spPr/>
    </dgm:pt>
    <dgm:pt modelId="{986EB3B8-7B35-41BB-8C28-949BFD6058BA}" type="pres">
      <dgm:prSet presAssocID="{F9058CC4-0467-4419-89CA-D1AFF8255D12}" presName="childShape" presStyleCnt="0"/>
      <dgm:spPr/>
    </dgm:pt>
    <dgm:pt modelId="{D62FF584-F40C-4C65-AD69-252418243362}" type="pres">
      <dgm:prSet presAssocID="{D4A9CCCB-4D9C-4061-9285-9FB91A961894}" presName="Name13" presStyleLbl="parChTrans1D2" presStyleIdx="0" presStyleCnt="3"/>
      <dgm:spPr/>
    </dgm:pt>
    <dgm:pt modelId="{61BF257D-E6C7-457A-9F81-EF19DC5A9516}" type="pres">
      <dgm:prSet presAssocID="{8F261F99-724E-4BDF-A68F-6574BC19126E}" presName="childText" presStyleLbl="bgAcc1" presStyleIdx="0" presStyleCnt="3" custScaleX="297984">
        <dgm:presLayoutVars>
          <dgm:bulletEnabled val="1"/>
        </dgm:presLayoutVars>
      </dgm:prSet>
      <dgm:spPr/>
    </dgm:pt>
    <dgm:pt modelId="{2D146891-C3E7-4AAF-B288-6B5BB38F4822}" type="pres">
      <dgm:prSet presAssocID="{7CD928D0-5777-4E70-A6D5-9CE3EDF9A943}" presName="Name13" presStyleLbl="parChTrans1D2" presStyleIdx="1" presStyleCnt="3"/>
      <dgm:spPr/>
    </dgm:pt>
    <dgm:pt modelId="{82E9BE96-C389-4DBA-848E-19875D8A5CBE}" type="pres">
      <dgm:prSet presAssocID="{A42B238E-B4A1-45B1-932F-8B2A499EC445}" presName="childText" presStyleLbl="bgAcc1" presStyleIdx="1" presStyleCnt="3" custScaleX="297532">
        <dgm:presLayoutVars>
          <dgm:bulletEnabled val="1"/>
        </dgm:presLayoutVars>
      </dgm:prSet>
      <dgm:spPr/>
    </dgm:pt>
    <dgm:pt modelId="{CA2A9886-42B0-42FE-8E6B-21E3EABD77F0}" type="pres">
      <dgm:prSet presAssocID="{1880A183-414E-4E39-B304-1E539245CA2A}" presName="Name13" presStyleLbl="parChTrans1D2" presStyleIdx="2" presStyleCnt="3"/>
      <dgm:spPr/>
    </dgm:pt>
    <dgm:pt modelId="{A3AEAF33-FABC-40A6-92C3-E61488486897}" type="pres">
      <dgm:prSet presAssocID="{D5191AB8-402A-4ABB-B950-5370796F3323}" presName="childText" presStyleLbl="bgAcc1" presStyleIdx="2" presStyleCnt="3" custScaleX="301240">
        <dgm:presLayoutVars>
          <dgm:bulletEnabled val="1"/>
        </dgm:presLayoutVars>
      </dgm:prSet>
      <dgm:spPr/>
    </dgm:pt>
  </dgm:ptLst>
  <dgm:cxnLst>
    <dgm:cxn modelId="{1432E80E-B144-4134-B41E-D7BB9001E368}" type="presOf" srcId="{A42B238E-B4A1-45B1-932F-8B2A499EC445}" destId="{82E9BE96-C389-4DBA-848E-19875D8A5CBE}" srcOrd="0" destOrd="0" presId="urn:microsoft.com/office/officeart/2005/8/layout/hierarchy3"/>
    <dgm:cxn modelId="{9F106A64-85D5-4DB6-9F18-CA445A501571}" type="presOf" srcId="{7CD928D0-5777-4E70-A6D5-9CE3EDF9A943}" destId="{2D146891-C3E7-4AAF-B288-6B5BB38F4822}" srcOrd="0" destOrd="0" presId="urn:microsoft.com/office/officeart/2005/8/layout/hierarchy3"/>
    <dgm:cxn modelId="{190A9867-8670-4B84-A948-F92B63AAC89D}" type="presOf" srcId="{87AE3C03-B0D1-4853-A0EB-6F1DC7E01F54}" destId="{AEFC8A80-5B7B-4AAF-ADDF-379096CD8963}" srcOrd="0" destOrd="0" presId="urn:microsoft.com/office/officeart/2005/8/layout/hierarchy3"/>
    <dgm:cxn modelId="{324FD873-E0D6-44FF-9D85-4F2057A7B957}" type="presOf" srcId="{8F261F99-724E-4BDF-A68F-6574BC19126E}" destId="{61BF257D-E6C7-457A-9F81-EF19DC5A9516}" srcOrd="0" destOrd="0" presId="urn:microsoft.com/office/officeart/2005/8/layout/hierarchy3"/>
    <dgm:cxn modelId="{2D5D6459-30E2-447E-8807-19447AB8F6C4}" srcId="{87AE3C03-B0D1-4853-A0EB-6F1DC7E01F54}" destId="{F9058CC4-0467-4419-89CA-D1AFF8255D12}" srcOrd="0" destOrd="0" parTransId="{BD1E3B33-CF9E-4767-9856-6FF40B679185}" sibTransId="{43B08AA2-FC78-4290-B710-85C230A647C2}"/>
    <dgm:cxn modelId="{3EEAA77D-7754-405B-92A8-43B20B847DAB}" type="presOf" srcId="{D5191AB8-402A-4ABB-B950-5370796F3323}" destId="{A3AEAF33-FABC-40A6-92C3-E61488486897}" srcOrd="0" destOrd="0" presId="urn:microsoft.com/office/officeart/2005/8/layout/hierarchy3"/>
    <dgm:cxn modelId="{F2D2E87F-3E86-4E24-BF1C-44DFF3F2DFB4}" srcId="{F9058CC4-0467-4419-89CA-D1AFF8255D12}" destId="{8F261F99-724E-4BDF-A68F-6574BC19126E}" srcOrd="0" destOrd="0" parTransId="{D4A9CCCB-4D9C-4061-9285-9FB91A961894}" sibTransId="{8FF02CD7-7FE2-4C8A-8127-7C10FE434BF2}"/>
    <dgm:cxn modelId="{E043598D-35EA-4F59-B0C6-4CC5E1156CCD}" srcId="{F9058CC4-0467-4419-89CA-D1AFF8255D12}" destId="{D5191AB8-402A-4ABB-B950-5370796F3323}" srcOrd="2" destOrd="0" parTransId="{1880A183-414E-4E39-B304-1E539245CA2A}" sibTransId="{2EF7196C-194F-4111-9195-B529E6C1AB69}"/>
    <dgm:cxn modelId="{4466488E-F375-42AE-B916-9B6378CDB347}" type="presOf" srcId="{1880A183-414E-4E39-B304-1E539245CA2A}" destId="{CA2A9886-42B0-42FE-8E6B-21E3EABD77F0}" srcOrd="0" destOrd="0" presId="urn:microsoft.com/office/officeart/2005/8/layout/hierarchy3"/>
    <dgm:cxn modelId="{6E116994-AFB4-4E9A-B746-5EC2843EC701}" type="presOf" srcId="{D4A9CCCB-4D9C-4061-9285-9FB91A961894}" destId="{D62FF584-F40C-4C65-AD69-252418243362}" srcOrd="0" destOrd="0" presId="urn:microsoft.com/office/officeart/2005/8/layout/hierarchy3"/>
    <dgm:cxn modelId="{A8CAB89E-E348-4D30-B89A-6687A154EB2C}" type="presOf" srcId="{F9058CC4-0467-4419-89CA-D1AFF8255D12}" destId="{874EF87C-8DA3-4D82-AEBA-BA4BF7F1BF46}" srcOrd="1" destOrd="0" presId="urn:microsoft.com/office/officeart/2005/8/layout/hierarchy3"/>
    <dgm:cxn modelId="{81E472EE-708B-4FE5-ADB3-BF9459E0BADC}" srcId="{F9058CC4-0467-4419-89CA-D1AFF8255D12}" destId="{A42B238E-B4A1-45B1-932F-8B2A499EC445}" srcOrd="1" destOrd="0" parTransId="{7CD928D0-5777-4E70-A6D5-9CE3EDF9A943}" sibTransId="{918681E1-0F51-48DF-A217-A8C77E448EC0}"/>
    <dgm:cxn modelId="{C4A508FD-9954-4648-8000-3CE7EA66086A}" type="presOf" srcId="{F9058CC4-0467-4419-89CA-D1AFF8255D12}" destId="{AAB7CC79-4A43-4F67-881F-CCB533675AC2}" srcOrd="0" destOrd="0" presId="urn:microsoft.com/office/officeart/2005/8/layout/hierarchy3"/>
    <dgm:cxn modelId="{0263A82B-EE98-4394-9BFF-E142B4E7DC57}" type="presParOf" srcId="{AEFC8A80-5B7B-4AAF-ADDF-379096CD8963}" destId="{094412F1-5497-425D-B8FF-E467B83EF4F2}" srcOrd="0" destOrd="0" presId="urn:microsoft.com/office/officeart/2005/8/layout/hierarchy3"/>
    <dgm:cxn modelId="{90EC49FB-2A4D-4F5F-A809-6DD0EB2F91F4}" type="presParOf" srcId="{094412F1-5497-425D-B8FF-E467B83EF4F2}" destId="{617AD480-FD6D-438E-99D2-A4CA0020ABC3}" srcOrd="0" destOrd="0" presId="urn:microsoft.com/office/officeart/2005/8/layout/hierarchy3"/>
    <dgm:cxn modelId="{D20A4173-9F3F-4410-BEEA-25333CD73FEC}" type="presParOf" srcId="{617AD480-FD6D-438E-99D2-A4CA0020ABC3}" destId="{AAB7CC79-4A43-4F67-881F-CCB533675AC2}" srcOrd="0" destOrd="0" presId="urn:microsoft.com/office/officeart/2005/8/layout/hierarchy3"/>
    <dgm:cxn modelId="{70CF384D-26C6-41E3-BD4E-601DE76ACD33}" type="presParOf" srcId="{617AD480-FD6D-438E-99D2-A4CA0020ABC3}" destId="{874EF87C-8DA3-4D82-AEBA-BA4BF7F1BF46}" srcOrd="1" destOrd="0" presId="urn:microsoft.com/office/officeart/2005/8/layout/hierarchy3"/>
    <dgm:cxn modelId="{31AFB6CC-BC43-420D-A2BE-1875D714E36D}" type="presParOf" srcId="{094412F1-5497-425D-B8FF-E467B83EF4F2}" destId="{986EB3B8-7B35-41BB-8C28-949BFD6058BA}" srcOrd="1" destOrd="0" presId="urn:microsoft.com/office/officeart/2005/8/layout/hierarchy3"/>
    <dgm:cxn modelId="{4857934C-1751-44A7-8878-B084BBED775F}" type="presParOf" srcId="{986EB3B8-7B35-41BB-8C28-949BFD6058BA}" destId="{D62FF584-F40C-4C65-AD69-252418243362}" srcOrd="0" destOrd="0" presId="urn:microsoft.com/office/officeart/2005/8/layout/hierarchy3"/>
    <dgm:cxn modelId="{7A19BCFC-C154-4755-BD20-9D44309D47AE}" type="presParOf" srcId="{986EB3B8-7B35-41BB-8C28-949BFD6058BA}" destId="{61BF257D-E6C7-457A-9F81-EF19DC5A9516}" srcOrd="1" destOrd="0" presId="urn:microsoft.com/office/officeart/2005/8/layout/hierarchy3"/>
    <dgm:cxn modelId="{F0D56B4F-28E8-4F18-81A1-A777EFCF8907}" type="presParOf" srcId="{986EB3B8-7B35-41BB-8C28-949BFD6058BA}" destId="{2D146891-C3E7-4AAF-B288-6B5BB38F4822}" srcOrd="2" destOrd="0" presId="urn:microsoft.com/office/officeart/2005/8/layout/hierarchy3"/>
    <dgm:cxn modelId="{4BE96C96-3AB7-48B9-95B4-BEB9CDCDE513}" type="presParOf" srcId="{986EB3B8-7B35-41BB-8C28-949BFD6058BA}" destId="{82E9BE96-C389-4DBA-848E-19875D8A5CBE}" srcOrd="3" destOrd="0" presId="urn:microsoft.com/office/officeart/2005/8/layout/hierarchy3"/>
    <dgm:cxn modelId="{ACD4118A-20C0-442E-84A0-C4F9B0D0C005}" type="presParOf" srcId="{986EB3B8-7B35-41BB-8C28-949BFD6058BA}" destId="{CA2A9886-42B0-42FE-8E6B-21E3EABD77F0}" srcOrd="4" destOrd="0" presId="urn:microsoft.com/office/officeart/2005/8/layout/hierarchy3"/>
    <dgm:cxn modelId="{0D948274-E28F-400E-83CA-5719036DF928}" type="presParOf" srcId="{986EB3B8-7B35-41BB-8C28-949BFD6058BA}" destId="{A3AEAF33-FABC-40A6-92C3-E6148848689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4583664-F5EE-4924-AF51-8CAAC107C67D}"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CL"/>
        </a:p>
      </dgm:t>
    </dgm:pt>
    <dgm:pt modelId="{DBCA8604-8409-4AD8-BB01-6892A3679E54}">
      <dgm:prSet/>
      <dgm:spPr/>
      <dgm:t>
        <a:bodyPr/>
        <a:lstStyle/>
        <a:p>
          <a:pPr rtl="0"/>
          <a:r>
            <a:rPr lang="es-ES" dirty="0"/>
            <a:t>Retraso de la posibilidad de hacer efectiva la huelga</a:t>
          </a:r>
          <a:endParaRPr lang="es-CL" dirty="0"/>
        </a:p>
      </dgm:t>
    </dgm:pt>
    <dgm:pt modelId="{3402A1A5-8D99-4267-9F8D-11E20CEED5F7}" type="parTrans" cxnId="{9903C47B-BBB4-4A2D-A21B-A5EECC6DB261}">
      <dgm:prSet/>
      <dgm:spPr/>
      <dgm:t>
        <a:bodyPr/>
        <a:lstStyle/>
        <a:p>
          <a:endParaRPr lang="es-CL"/>
        </a:p>
      </dgm:t>
    </dgm:pt>
    <dgm:pt modelId="{C68603C7-8F4A-469A-9E6B-F9229029CE36}" type="sibTrans" cxnId="{9903C47B-BBB4-4A2D-A21B-A5EECC6DB261}">
      <dgm:prSet/>
      <dgm:spPr/>
      <dgm:t>
        <a:bodyPr/>
        <a:lstStyle/>
        <a:p>
          <a:endParaRPr lang="es-CL"/>
        </a:p>
      </dgm:t>
    </dgm:pt>
    <dgm:pt modelId="{86F29855-FD26-4898-A994-2B46FCD3BBBC}">
      <dgm:prSet custT="1"/>
      <dgm:spPr/>
      <dgm:t>
        <a:bodyPr/>
        <a:lstStyle/>
        <a:p>
          <a:r>
            <a:rPr lang="es-ES" sz="2000" dirty="0"/>
            <a:t>De aprobarse se hace efectiva dentro del 5to día hábil</a:t>
          </a:r>
          <a:endParaRPr lang="es-CL" sz="2000" dirty="0"/>
        </a:p>
      </dgm:t>
    </dgm:pt>
    <dgm:pt modelId="{6E44ECA4-16BF-4CD5-85A7-0CA4F3933CB7}" type="parTrans" cxnId="{8D621B09-E20A-4311-B2A9-C5CAAA62C3EF}">
      <dgm:prSet/>
      <dgm:spPr/>
      <dgm:t>
        <a:bodyPr/>
        <a:lstStyle/>
        <a:p>
          <a:endParaRPr lang="es-CL"/>
        </a:p>
      </dgm:t>
    </dgm:pt>
    <dgm:pt modelId="{A5D8990E-B0F6-47F1-AB38-DA9391A34278}" type="sibTrans" cxnId="{8D621B09-E20A-4311-B2A9-C5CAAA62C3EF}">
      <dgm:prSet/>
      <dgm:spPr/>
      <dgm:t>
        <a:bodyPr/>
        <a:lstStyle/>
        <a:p>
          <a:endParaRPr lang="es-CL"/>
        </a:p>
      </dgm:t>
    </dgm:pt>
    <dgm:pt modelId="{72D9891C-60C0-48C4-A336-6FDDEE7BC86E}">
      <dgm:prSet/>
      <dgm:spPr/>
      <dgm:t>
        <a:bodyPr/>
        <a:lstStyle/>
        <a:p>
          <a:r>
            <a:rPr lang="es-ES" dirty="0"/>
            <a:t>Mediación obligatoria</a:t>
          </a:r>
          <a:endParaRPr lang="es-CL" dirty="0"/>
        </a:p>
      </dgm:t>
    </dgm:pt>
    <dgm:pt modelId="{F5C81F30-8DFF-40F1-AC3D-0315ECDF3155}" type="parTrans" cxnId="{8A63CBC3-1CD3-45E5-819E-DA39634E0953}">
      <dgm:prSet/>
      <dgm:spPr/>
      <dgm:t>
        <a:bodyPr/>
        <a:lstStyle/>
        <a:p>
          <a:endParaRPr lang="es-CL"/>
        </a:p>
      </dgm:t>
    </dgm:pt>
    <dgm:pt modelId="{B2210771-20AE-460F-8BEF-17F115FB0A6D}" type="sibTrans" cxnId="{8A63CBC3-1CD3-45E5-819E-DA39634E0953}">
      <dgm:prSet/>
      <dgm:spPr/>
      <dgm:t>
        <a:bodyPr/>
        <a:lstStyle/>
        <a:p>
          <a:endParaRPr lang="es-CL"/>
        </a:p>
      </dgm:t>
    </dgm:pt>
    <dgm:pt modelId="{3D8F35BD-D457-4C69-8F80-ACB73AC52362}">
      <dgm:prSet/>
      <dgm:spPr/>
      <dgm:t>
        <a:bodyPr/>
        <a:lstStyle/>
        <a:p>
          <a:r>
            <a:rPr lang="es-ES" dirty="0"/>
            <a:t>Se puede solicitar por cualquiera de las partes dentro de los 4 días siguientes de acordada la huelga.</a:t>
          </a:r>
        </a:p>
        <a:p>
          <a:r>
            <a:rPr lang="es-ES" dirty="0"/>
            <a:t>- Duración 5 días hábiles, inicia la huelga al día siguiente.</a:t>
          </a:r>
          <a:endParaRPr lang="es-CL" dirty="0"/>
        </a:p>
      </dgm:t>
    </dgm:pt>
    <dgm:pt modelId="{0268EE4D-3490-421D-9EE5-570517CED048}" type="parTrans" cxnId="{33F8939B-7A46-451C-A513-1A03787F2C01}">
      <dgm:prSet/>
      <dgm:spPr/>
      <dgm:t>
        <a:bodyPr/>
        <a:lstStyle/>
        <a:p>
          <a:endParaRPr lang="es-CL"/>
        </a:p>
      </dgm:t>
    </dgm:pt>
    <dgm:pt modelId="{9ED427E3-0622-44C6-82C6-73F064417D86}" type="sibTrans" cxnId="{33F8939B-7A46-451C-A513-1A03787F2C01}">
      <dgm:prSet/>
      <dgm:spPr/>
      <dgm:t>
        <a:bodyPr/>
        <a:lstStyle/>
        <a:p>
          <a:endParaRPr lang="es-CL"/>
        </a:p>
      </dgm:t>
    </dgm:pt>
    <dgm:pt modelId="{F8CE4224-E80E-4E5A-BCB5-46A978CFD9E5}" type="pres">
      <dgm:prSet presAssocID="{A4583664-F5EE-4924-AF51-8CAAC107C67D}" presName="diagram" presStyleCnt="0">
        <dgm:presLayoutVars>
          <dgm:chPref val="1"/>
          <dgm:dir/>
          <dgm:animOne val="branch"/>
          <dgm:animLvl val="lvl"/>
          <dgm:resizeHandles/>
        </dgm:presLayoutVars>
      </dgm:prSet>
      <dgm:spPr/>
    </dgm:pt>
    <dgm:pt modelId="{F5C0AC86-63A2-4377-9DB2-19642CAEAD56}" type="pres">
      <dgm:prSet presAssocID="{DBCA8604-8409-4AD8-BB01-6892A3679E54}" presName="root" presStyleCnt="0"/>
      <dgm:spPr/>
    </dgm:pt>
    <dgm:pt modelId="{E909C4C7-AD2C-4F59-9A32-6F773D20D4C1}" type="pres">
      <dgm:prSet presAssocID="{DBCA8604-8409-4AD8-BB01-6892A3679E54}" presName="rootComposite" presStyleCnt="0"/>
      <dgm:spPr/>
    </dgm:pt>
    <dgm:pt modelId="{668B929A-02ED-437C-AF9D-D854D0A1D454}" type="pres">
      <dgm:prSet presAssocID="{DBCA8604-8409-4AD8-BB01-6892A3679E54}" presName="rootText" presStyleLbl="node1" presStyleIdx="0" presStyleCnt="2"/>
      <dgm:spPr/>
    </dgm:pt>
    <dgm:pt modelId="{FF9533D1-2BF0-42B3-8F08-A1958E16CAFF}" type="pres">
      <dgm:prSet presAssocID="{DBCA8604-8409-4AD8-BB01-6892A3679E54}" presName="rootConnector" presStyleLbl="node1" presStyleIdx="0" presStyleCnt="2"/>
      <dgm:spPr/>
    </dgm:pt>
    <dgm:pt modelId="{2AA1FAE2-47BF-4DC7-A9BD-310825C06A5C}" type="pres">
      <dgm:prSet presAssocID="{DBCA8604-8409-4AD8-BB01-6892A3679E54}" presName="childShape" presStyleCnt="0"/>
      <dgm:spPr/>
    </dgm:pt>
    <dgm:pt modelId="{42837CE0-A7B6-4D6F-9FD8-C50DDF4158B7}" type="pres">
      <dgm:prSet presAssocID="{6E44ECA4-16BF-4CD5-85A7-0CA4F3933CB7}" presName="Name13" presStyleLbl="parChTrans1D2" presStyleIdx="0" presStyleCnt="2"/>
      <dgm:spPr/>
    </dgm:pt>
    <dgm:pt modelId="{D17B51D7-70FB-47FE-B42C-AF18F14DB5D3}" type="pres">
      <dgm:prSet presAssocID="{86F29855-FD26-4898-A994-2B46FCD3BBBC}" presName="childText" presStyleLbl="bgAcc1" presStyleIdx="0" presStyleCnt="2">
        <dgm:presLayoutVars>
          <dgm:bulletEnabled val="1"/>
        </dgm:presLayoutVars>
      </dgm:prSet>
      <dgm:spPr/>
    </dgm:pt>
    <dgm:pt modelId="{F5E39CE7-B0B5-4F85-90DE-BB6A8740053F}" type="pres">
      <dgm:prSet presAssocID="{72D9891C-60C0-48C4-A336-6FDDEE7BC86E}" presName="root" presStyleCnt="0"/>
      <dgm:spPr/>
    </dgm:pt>
    <dgm:pt modelId="{BED10E0E-18DF-4A3D-ACBC-CED6342661AC}" type="pres">
      <dgm:prSet presAssocID="{72D9891C-60C0-48C4-A336-6FDDEE7BC86E}" presName="rootComposite" presStyleCnt="0"/>
      <dgm:spPr/>
    </dgm:pt>
    <dgm:pt modelId="{45612FB1-69A3-4EA4-8D7C-F53F0FB48160}" type="pres">
      <dgm:prSet presAssocID="{72D9891C-60C0-48C4-A336-6FDDEE7BC86E}" presName="rootText" presStyleLbl="node1" presStyleIdx="1" presStyleCnt="2"/>
      <dgm:spPr/>
    </dgm:pt>
    <dgm:pt modelId="{A2566E0B-2427-4E82-A1E0-0CF634B455EB}" type="pres">
      <dgm:prSet presAssocID="{72D9891C-60C0-48C4-A336-6FDDEE7BC86E}" presName="rootConnector" presStyleLbl="node1" presStyleIdx="1" presStyleCnt="2"/>
      <dgm:spPr/>
    </dgm:pt>
    <dgm:pt modelId="{75F696DF-10C6-41E0-AFBA-11B7F25C18D1}" type="pres">
      <dgm:prSet presAssocID="{72D9891C-60C0-48C4-A336-6FDDEE7BC86E}" presName="childShape" presStyleCnt="0"/>
      <dgm:spPr/>
    </dgm:pt>
    <dgm:pt modelId="{BFF439B6-895F-4E43-BB1D-701D3226FDB6}" type="pres">
      <dgm:prSet presAssocID="{0268EE4D-3490-421D-9EE5-570517CED048}" presName="Name13" presStyleLbl="parChTrans1D2" presStyleIdx="1" presStyleCnt="2"/>
      <dgm:spPr/>
    </dgm:pt>
    <dgm:pt modelId="{69DE2B63-2B53-4004-BDCC-B257058B2ED8}" type="pres">
      <dgm:prSet presAssocID="{3D8F35BD-D457-4C69-8F80-ACB73AC52362}" presName="childText" presStyleLbl="bgAcc1" presStyleIdx="1" presStyleCnt="2">
        <dgm:presLayoutVars>
          <dgm:bulletEnabled val="1"/>
        </dgm:presLayoutVars>
      </dgm:prSet>
      <dgm:spPr/>
    </dgm:pt>
  </dgm:ptLst>
  <dgm:cxnLst>
    <dgm:cxn modelId="{ADE78300-FFEC-4861-881F-8DD471257BA7}" type="presOf" srcId="{DBCA8604-8409-4AD8-BB01-6892A3679E54}" destId="{668B929A-02ED-437C-AF9D-D854D0A1D454}" srcOrd="0" destOrd="0" presId="urn:microsoft.com/office/officeart/2005/8/layout/hierarchy3"/>
    <dgm:cxn modelId="{8D621B09-E20A-4311-B2A9-C5CAAA62C3EF}" srcId="{DBCA8604-8409-4AD8-BB01-6892A3679E54}" destId="{86F29855-FD26-4898-A994-2B46FCD3BBBC}" srcOrd="0" destOrd="0" parTransId="{6E44ECA4-16BF-4CD5-85A7-0CA4F3933CB7}" sibTransId="{A5D8990E-B0F6-47F1-AB38-DA9391A34278}"/>
    <dgm:cxn modelId="{DF63730B-6205-4C45-8056-07C1A8BE63F1}" type="presOf" srcId="{A4583664-F5EE-4924-AF51-8CAAC107C67D}" destId="{F8CE4224-E80E-4E5A-BCB5-46A978CFD9E5}" srcOrd="0" destOrd="0" presId="urn:microsoft.com/office/officeart/2005/8/layout/hierarchy3"/>
    <dgm:cxn modelId="{CFACF44A-3D1E-4957-B9AB-AAF02B864D4A}" type="presOf" srcId="{DBCA8604-8409-4AD8-BB01-6892A3679E54}" destId="{FF9533D1-2BF0-42B3-8F08-A1958E16CAFF}" srcOrd="1" destOrd="0" presId="urn:microsoft.com/office/officeart/2005/8/layout/hierarchy3"/>
    <dgm:cxn modelId="{4B6D3D4B-657A-4200-B23B-CEC6143B4F4C}" type="presOf" srcId="{72D9891C-60C0-48C4-A336-6FDDEE7BC86E}" destId="{A2566E0B-2427-4E82-A1E0-0CF634B455EB}" srcOrd="1" destOrd="0" presId="urn:microsoft.com/office/officeart/2005/8/layout/hierarchy3"/>
    <dgm:cxn modelId="{73EBAF6E-1B12-4FB1-8779-B4EE8E006B13}" type="presOf" srcId="{6E44ECA4-16BF-4CD5-85A7-0CA4F3933CB7}" destId="{42837CE0-A7B6-4D6F-9FD8-C50DDF4158B7}" srcOrd="0" destOrd="0" presId="urn:microsoft.com/office/officeart/2005/8/layout/hierarchy3"/>
    <dgm:cxn modelId="{9903C47B-BBB4-4A2D-A21B-A5EECC6DB261}" srcId="{A4583664-F5EE-4924-AF51-8CAAC107C67D}" destId="{DBCA8604-8409-4AD8-BB01-6892A3679E54}" srcOrd="0" destOrd="0" parTransId="{3402A1A5-8D99-4267-9F8D-11E20CEED5F7}" sibTransId="{C68603C7-8F4A-469A-9E6B-F9229029CE36}"/>
    <dgm:cxn modelId="{1B82EE8B-F7B0-42B7-A48C-5163165716F8}" type="presOf" srcId="{3D8F35BD-D457-4C69-8F80-ACB73AC52362}" destId="{69DE2B63-2B53-4004-BDCC-B257058B2ED8}" srcOrd="0" destOrd="0" presId="urn:microsoft.com/office/officeart/2005/8/layout/hierarchy3"/>
    <dgm:cxn modelId="{33F8939B-7A46-451C-A513-1A03787F2C01}" srcId="{72D9891C-60C0-48C4-A336-6FDDEE7BC86E}" destId="{3D8F35BD-D457-4C69-8F80-ACB73AC52362}" srcOrd="0" destOrd="0" parTransId="{0268EE4D-3490-421D-9EE5-570517CED048}" sibTransId="{9ED427E3-0622-44C6-82C6-73F064417D86}"/>
    <dgm:cxn modelId="{718845A2-DC36-47AA-8FD0-11F54291AA65}" type="presOf" srcId="{86F29855-FD26-4898-A994-2B46FCD3BBBC}" destId="{D17B51D7-70FB-47FE-B42C-AF18F14DB5D3}" srcOrd="0" destOrd="0" presId="urn:microsoft.com/office/officeart/2005/8/layout/hierarchy3"/>
    <dgm:cxn modelId="{A5BBBDAB-FA5B-4B9A-83B9-7006B0C3B09D}" type="presOf" srcId="{72D9891C-60C0-48C4-A336-6FDDEE7BC86E}" destId="{45612FB1-69A3-4EA4-8D7C-F53F0FB48160}" srcOrd="0" destOrd="0" presId="urn:microsoft.com/office/officeart/2005/8/layout/hierarchy3"/>
    <dgm:cxn modelId="{8A63CBC3-1CD3-45E5-819E-DA39634E0953}" srcId="{A4583664-F5EE-4924-AF51-8CAAC107C67D}" destId="{72D9891C-60C0-48C4-A336-6FDDEE7BC86E}" srcOrd="1" destOrd="0" parTransId="{F5C81F30-8DFF-40F1-AC3D-0315ECDF3155}" sibTransId="{B2210771-20AE-460F-8BEF-17F115FB0A6D}"/>
    <dgm:cxn modelId="{EECB02F0-BB71-4DCB-9F6B-61F3194F5661}" type="presOf" srcId="{0268EE4D-3490-421D-9EE5-570517CED048}" destId="{BFF439B6-895F-4E43-BB1D-701D3226FDB6}" srcOrd="0" destOrd="0" presId="urn:microsoft.com/office/officeart/2005/8/layout/hierarchy3"/>
    <dgm:cxn modelId="{42CC651B-FD9D-4A27-A07A-99FE759C2E7D}" type="presParOf" srcId="{F8CE4224-E80E-4E5A-BCB5-46A978CFD9E5}" destId="{F5C0AC86-63A2-4377-9DB2-19642CAEAD56}" srcOrd="0" destOrd="0" presId="urn:microsoft.com/office/officeart/2005/8/layout/hierarchy3"/>
    <dgm:cxn modelId="{085D905B-53D5-4570-8C85-BC66381A3A3F}" type="presParOf" srcId="{F5C0AC86-63A2-4377-9DB2-19642CAEAD56}" destId="{E909C4C7-AD2C-4F59-9A32-6F773D20D4C1}" srcOrd="0" destOrd="0" presId="urn:microsoft.com/office/officeart/2005/8/layout/hierarchy3"/>
    <dgm:cxn modelId="{330CA15A-FCD5-46D3-9641-E850082610E2}" type="presParOf" srcId="{E909C4C7-AD2C-4F59-9A32-6F773D20D4C1}" destId="{668B929A-02ED-437C-AF9D-D854D0A1D454}" srcOrd="0" destOrd="0" presId="urn:microsoft.com/office/officeart/2005/8/layout/hierarchy3"/>
    <dgm:cxn modelId="{8D6BDE2D-E1E7-4F0E-ABBA-5A7A1807A4CD}" type="presParOf" srcId="{E909C4C7-AD2C-4F59-9A32-6F773D20D4C1}" destId="{FF9533D1-2BF0-42B3-8F08-A1958E16CAFF}" srcOrd="1" destOrd="0" presId="urn:microsoft.com/office/officeart/2005/8/layout/hierarchy3"/>
    <dgm:cxn modelId="{8187671B-58DC-4679-912B-FCF68654A5AD}" type="presParOf" srcId="{F5C0AC86-63A2-4377-9DB2-19642CAEAD56}" destId="{2AA1FAE2-47BF-4DC7-A9BD-310825C06A5C}" srcOrd="1" destOrd="0" presId="urn:microsoft.com/office/officeart/2005/8/layout/hierarchy3"/>
    <dgm:cxn modelId="{63D9A4C7-DDDD-46DE-9202-7220C87C1131}" type="presParOf" srcId="{2AA1FAE2-47BF-4DC7-A9BD-310825C06A5C}" destId="{42837CE0-A7B6-4D6F-9FD8-C50DDF4158B7}" srcOrd="0" destOrd="0" presId="urn:microsoft.com/office/officeart/2005/8/layout/hierarchy3"/>
    <dgm:cxn modelId="{65A4CA20-1D81-46CF-AA16-D7C89B7A6718}" type="presParOf" srcId="{2AA1FAE2-47BF-4DC7-A9BD-310825C06A5C}" destId="{D17B51D7-70FB-47FE-B42C-AF18F14DB5D3}" srcOrd="1" destOrd="0" presId="urn:microsoft.com/office/officeart/2005/8/layout/hierarchy3"/>
    <dgm:cxn modelId="{0D66517F-D2D5-400B-9FAD-6DDC4BF769B4}" type="presParOf" srcId="{F8CE4224-E80E-4E5A-BCB5-46A978CFD9E5}" destId="{F5E39CE7-B0B5-4F85-90DE-BB6A8740053F}" srcOrd="1" destOrd="0" presId="urn:microsoft.com/office/officeart/2005/8/layout/hierarchy3"/>
    <dgm:cxn modelId="{D3C9E2BB-145F-49DA-A6F6-0E399ED65B88}" type="presParOf" srcId="{F5E39CE7-B0B5-4F85-90DE-BB6A8740053F}" destId="{BED10E0E-18DF-4A3D-ACBC-CED6342661AC}" srcOrd="0" destOrd="0" presId="urn:microsoft.com/office/officeart/2005/8/layout/hierarchy3"/>
    <dgm:cxn modelId="{C58A967F-01A6-4EF6-8F20-C51E01FF5F9D}" type="presParOf" srcId="{BED10E0E-18DF-4A3D-ACBC-CED6342661AC}" destId="{45612FB1-69A3-4EA4-8D7C-F53F0FB48160}" srcOrd="0" destOrd="0" presId="urn:microsoft.com/office/officeart/2005/8/layout/hierarchy3"/>
    <dgm:cxn modelId="{BCA955EE-98CD-4582-B194-7B25B1838249}" type="presParOf" srcId="{BED10E0E-18DF-4A3D-ACBC-CED6342661AC}" destId="{A2566E0B-2427-4E82-A1E0-0CF634B455EB}" srcOrd="1" destOrd="0" presId="urn:microsoft.com/office/officeart/2005/8/layout/hierarchy3"/>
    <dgm:cxn modelId="{84C4FD04-ADCE-4E4A-BE5B-1F8DE7FEE2A3}" type="presParOf" srcId="{F5E39CE7-B0B5-4F85-90DE-BB6A8740053F}" destId="{75F696DF-10C6-41E0-AFBA-11B7F25C18D1}" srcOrd="1" destOrd="0" presId="urn:microsoft.com/office/officeart/2005/8/layout/hierarchy3"/>
    <dgm:cxn modelId="{E772ED63-B92C-4D61-813D-4B2813C53A74}" type="presParOf" srcId="{75F696DF-10C6-41E0-AFBA-11B7F25C18D1}" destId="{BFF439B6-895F-4E43-BB1D-701D3226FDB6}" srcOrd="0" destOrd="0" presId="urn:microsoft.com/office/officeart/2005/8/layout/hierarchy3"/>
    <dgm:cxn modelId="{D15185B1-CD8F-48E2-976C-76F0BFF736E8}" type="presParOf" srcId="{75F696DF-10C6-41E0-AFBA-11B7F25C18D1}" destId="{69DE2B63-2B53-4004-BDCC-B257058B2ED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68E8B-0207-408A-BA6C-BE6FDE76D521}"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s-CL"/>
        </a:p>
      </dgm:t>
    </dgm:pt>
    <dgm:pt modelId="{B19A2723-5530-47F4-B433-408F62F95889}">
      <dgm:prSet/>
      <dgm:spPr/>
      <dgm:t>
        <a:bodyPr/>
        <a:lstStyle/>
        <a:p>
          <a:pPr rtl="0"/>
          <a:r>
            <a:rPr lang="es-MX" dirty="0"/>
            <a:t>Surgimiento del Derecho Laboral como respuesta defensiva de la economía capitalista frente al avance del movimiento obrero. </a:t>
          </a:r>
          <a:endParaRPr lang="es-CL" dirty="0"/>
        </a:p>
      </dgm:t>
    </dgm:pt>
    <dgm:pt modelId="{80D0720D-AC53-412C-8888-4CBB529F6719}" type="parTrans" cxnId="{CE02A613-F7CB-46E3-BE09-35CEE16E0577}">
      <dgm:prSet/>
      <dgm:spPr/>
      <dgm:t>
        <a:bodyPr/>
        <a:lstStyle/>
        <a:p>
          <a:endParaRPr lang="es-CL"/>
        </a:p>
      </dgm:t>
    </dgm:pt>
    <dgm:pt modelId="{1F234FE5-27C9-455B-A57E-E8C267E9A5FB}" type="sibTrans" cxnId="{CE02A613-F7CB-46E3-BE09-35CEE16E0577}">
      <dgm:prSet/>
      <dgm:spPr/>
      <dgm:t>
        <a:bodyPr/>
        <a:lstStyle/>
        <a:p>
          <a:endParaRPr lang="es-CL"/>
        </a:p>
      </dgm:t>
    </dgm:pt>
    <dgm:pt modelId="{3A8ED3D7-6EBE-47E6-BF0C-2E6E719E4A0C}">
      <dgm:prSet/>
      <dgm:spPr/>
      <dgm:t>
        <a:bodyPr/>
        <a:lstStyle/>
        <a:p>
          <a:pPr rtl="0"/>
          <a:r>
            <a:rPr lang="es-MX"/>
            <a:t>Característica esencial del Derecho del Trabajo es su carácter transaccional y pacificador</a:t>
          </a:r>
          <a:endParaRPr lang="es-CL"/>
        </a:p>
      </dgm:t>
    </dgm:pt>
    <dgm:pt modelId="{A63509AD-28DF-447A-AE0B-0AEF8E329CA3}" type="parTrans" cxnId="{6CBA4F29-3392-4D7C-B382-74F99A86AE04}">
      <dgm:prSet/>
      <dgm:spPr/>
      <dgm:t>
        <a:bodyPr/>
        <a:lstStyle/>
        <a:p>
          <a:endParaRPr lang="es-CL"/>
        </a:p>
      </dgm:t>
    </dgm:pt>
    <dgm:pt modelId="{E8950725-FF46-49B6-B412-2F6302A02B37}" type="sibTrans" cxnId="{6CBA4F29-3392-4D7C-B382-74F99A86AE04}">
      <dgm:prSet/>
      <dgm:spPr/>
      <dgm:t>
        <a:bodyPr/>
        <a:lstStyle/>
        <a:p>
          <a:endParaRPr lang="es-CL"/>
        </a:p>
      </dgm:t>
    </dgm:pt>
    <dgm:pt modelId="{380633DD-7765-46D7-90CD-4897338B1300}" type="pres">
      <dgm:prSet presAssocID="{08768E8B-0207-408A-BA6C-BE6FDE76D521}" presName="linearFlow" presStyleCnt="0">
        <dgm:presLayoutVars>
          <dgm:dir/>
          <dgm:resizeHandles val="exact"/>
        </dgm:presLayoutVars>
      </dgm:prSet>
      <dgm:spPr/>
    </dgm:pt>
    <dgm:pt modelId="{9D9C7E57-69C6-48A4-A0D5-A93E4C39C0F8}" type="pres">
      <dgm:prSet presAssocID="{B19A2723-5530-47F4-B433-408F62F95889}" presName="composite" presStyleCnt="0"/>
      <dgm:spPr/>
    </dgm:pt>
    <dgm:pt modelId="{3C6E7E3C-3E8C-43E5-BC96-E9A3319F45C3}" type="pres">
      <dgm:prSet presAssocID="{B19A2723-5530-47F4-B433-408F62F95889}" presName="imgShp" presStyleLbl="fgImgPlace1" presStyleIdx="0" presStyleCnt="2"/>
      <dgm:spPr>
        <a:blipFill rotWithShape="1">
          <a:blip xmlns:r="http://schemas.openxmlformats.org/officeDocument/2006/relationships" r:embed="rId1"/>
          <a:stretch>
            <a:fillRect/>
          </a:stretch>
        </a:blipFill>
      </dgm:spPr>
    </dgm:pt>
    <dgm:pt modelId="{5670CBB3-6E07-446B-8EC3-E71FC6D64E0B}" type="pres">
      <dgm:prSet presAssocID="{B19A2723-5530-47F4-B433-408F62F95889}" presName="txShp" presStyleLbl="node1" presStyleIdx="0" presStyleCnt="2">
        <dgm:presLayoutVars>
          <dgm:bulletEnabled val="1"/>
        </dgm:presLayoutVars>
      </dgm:prSet>
      <dgm:spPr/>
    </dgm:pt>
    <dgm:pt modelId="{A0D68540-AD08-4100-A784-6AB43C03A3D7}" type="pres">
      <dgm:prSet presAssocID="{1F234FE5-27C9-455B-A57E-E8C267E9A5FB}" presName="spacing" presStyleCnt="0"/>
      <dgm:spPr/>
    </dgm:pt>
    <dgm:pt modelId="{06375B9C-6B10-4745-95B8-FAB2D9F64808}" type="pres">
      <dgm:prSet presAssocID="{3A8ED3D7-6EBE-47E6-BF0C-2E6E719E4A0C}" presName="composite" presStyleCnt="0"/>
      <dgm:spPr/>
    </dgm:pt>
    <dgm:pt modelId="{C16C1F2C-AD1B-40C4-A567-D01D2AB90296}" type="pres">
      <dgm:prSet presAssocID="{3A8ED3D7-6EBE-47E6-BF0C-2E6E719E4A0C}" presName="imgShp" presStyleLbl="fgImgPlace1" presStyleIdx="1" presStyleCnt="2"/>
      <dgm:spPr>
        <a:blipFill rotWithShape="1">
          <a:blip xmlns:r="http://schemas.openxmlformats.org/officeDocument/2006/relationships" r:embed="rId1"/>
          <a:stretch>
            <a:fillRect/>
          </a:stretch>
        </a:blipFill>
      </dgm:spPr>
    </dgm:pt>
    <dgm:pt modelId="{FA18F2B7-5363-438E-87F5-DC5CBA1C0893}" type="pres">
      <dgm:prSet presAssocID="{3A8ED3D7-6EBE-47E6-BF0C-2E6E719E4A0C}" presName="txShp" presStyleLbl="node1" presStyleIdx="1" presStyleCnt="2">
        <dgm:presLayoutVars>
          <dgm:bulletEnabled val="1"/>
        </dgm:presLayoutVars>
      </dgm:prSet>
      <dgm:spPr/>
    </dgm:pt>
  </dgm:ptLst>
  <dgm:cxnLst>
    <dgm:cxn modelId="{CE02A613-F7CB-46E3-BE09-35CEE16E0577}" srcId="{08768E8B-0207-408A-BA6C-BE6FDE76D521}" destId="{B19A2723-5530-47F4-B433-408F62F95889}" srcOrd="0" destOrd="0" parTransId="{80D0720D-AC53-412C-8888-4CBB529F6719}" sibTransId="{1F234FE5-27C9-455B-A57E-E8C267E9A5FB}"/>
    <dgm:cxn modelId="{6CBA4F29-3392-4D7C-B382-74F99A86AE04}" srcId="{08768E8B-0207-408A-BA6C-BE6FDE76D521}" destId="{3A8ED3D7-6EBE-47E6-BF0C-2E6E719E4A0C}" srcOrd="1" destOrd="0" parTransId="{A63509AD-28DF-447A-AE0B-0AEF8E329CA3}" sibTransId="{E8950725-FF46-49B6-B412-2F6302A02B37}"/>
    <dgm:cxn modelId="{359FC9B7-E40A-4D75-84FD-55A13331AC25}" type="presOf" srcId="{B19A2723-5530-47F4-B433-408F62F95889}" destId="{5670CBB3-6E07-446B-8EC3-E71FC6D64E0B}" srcOrd="0" destOrd="0" presId="urn:microsoft.com/office/officeart/2005/8/layout/vList3"/>
    <dgm:cxn modelId="{72A169D2-0086-4265-AA2E-0B153BFE41EC}" type="presOf" srcId="{08768E8B-0207-408A-BA6C-BE6FDE76D521}" destId="{380633DD-7765-46D7-90CD-4897338B1300}" srcOrd="0" destOrd="0" presId="urn:microsoft.com/office/officeart/2005/8/layout/vList3"/>
    <dgm:cxn modelId="{E29CBED5-2E8E-4C57-A415-33DACECB7D73}" type="presOf" srcId="{3A8ED3D7-6EBE-47E6-BF0C-2E6E719E4A0C}" destId="{FA18F2B7-5363-438E-87F5-DC5CBA1C0893}" srcOrd="0" destOrd="0" presId="urn:microsoft.com/office/officeart/2005/8/layout/vList3"/>
    <dgm:cxn modelId="{40F5B2C5-BD23-4F25-85F1-370348F07046}" type="presParOf" srcId="{380633DD-7765-46D7-90CD-4897338B1300}" destId="{9D9C7E57-69C6-48A4-A0D5-A93E4C39C0F8}" srcOrd="0" destOrd="0" presId="urn:microsoft.com/office/officeart/2005/8/layout/vList3"/>
    <dgm:cxn modelId="{093EB2E4-0F1C-487C-9DE4-3C01D530CAC6}" type="presParOf" srcId="{9D9C7E57-69C6-48A4-A0D5-A93E4C39C0F8}" destId="{3C6E7E3C-3E8C-43E5-BC96-E9A3319F45C3}" srcOrd="0" destOrd="0" presId="urn:microsoft.com/office/officeart/2005/8/layout/vList3"/>
    <dgm:cxn modelId="{059F8D3A-5229-44DB-8D10-FEDAFF7E8965}" type="presParOf" srcId="{9D9C7E57-69C6-48A4-A0D5-A93E4C39C0F8}" destId="{5670CBB3-6E07-446B-8EC3-E71FC6D64E0B}" srcOrd="1" destOrd="0" presId="urn:microsoft.com/office/officeart/2005/8/layout/vList3"/>
    <dgm:cxn modelId="{428A00D4-E11A-4FFA-9DC9-7B145109FBB9}" type="presParOf" srcId="{380633DD-7765-46D7-90CD-4897338B1300}" destId="{A0D68540-AD08-4100-A784-6AB43C03A3D7}" srcOrd="1" destOrd="0" presId="urn:microsoft.com/office/officeart/2005/8/layout/vList3"/>
    <dgm:cxn modelId="{3F721A92-D3CA-4376-8A3A-EDFB6AE780E7}" type="presParOf" srcId="{380633DD-7765-46D7-90CD-4897338B1300}" destId="{06375B9C-6B10-4745-95B8-FAB2D9F64808}" srcOrd="2" destOrd="0" presId="urn:microsoft.com/office/officeart/2005/8/layout/vList3"/>
    <dgm:cxn modelId="{E9163DA7-93C7-4261-854A-F5BAD0445937}" type="presParOf" srcId="{06375B9C-6B10-4745-95B8-FAB2D9F64808}" destId="{C16C1F2C-AD1B-40C4-A567-D01D2AB90296}" srcOrd="0" destOrd="0" presId="urn:microsoft.com/office/officeart/2005/8/layout/vList3"/>
    <dgm:cxn modelId="{8569CCAB-CDA2-4BE2-B0CC-A2B7A08FCB62}" type="presParOf" srcId="{06375B9C-6B10-4745-95B8-FAB2D9F64808}" destId="{FA18F2B7-5363-438E-87F5-DC5CBA1C089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74F4DCE-DA25-4FF6-86B1-7A0DA5E19C22}" type="doc">
      <dgm:prSet loTypeId="urn:microsoft.com/office/officeart/2005/8/layout/vList3" loCatId="list" qsTypeId="urn:microsoft.com/office/officeart/2005/8/quickstyle/simple1" qsCatId="simple" csTypeId="urn:microsoft.com/office/officeart/2005/8/colors/colorful2" csCatId="colorful" phldr="1"/>
      <dgm:spPr/>
    </dgm:pt>
    <dgm:pt modelId="{969B0A7A-D0DC-470F-9B35-C20148D768BF}">
      <dgm:prSet phldrT="[Texto]"/>
      <dgm:spPr/>
      <dgm:t>
        <a:bodyPr/>
        <a:lstStyle/>
        <a:p>
          <a:r>
            <a:rPr lang="es-ES" dirty="0"/>
            <a:t>Caso de los contratistas y subcontratistas</a:t>
          </a:r>
          <a:endParaRPr lang="es-CL" dirty="0"/>
        </a:p>
      </dgm:t>
    </dgm:pt>
    <dgm:pt modelId="{9E6E0FDD-E888-4444-A10A-0CBE806FDFDE}" type="parTrans" cxnId="{D991EEDC-EEC9-4194-9149-3E2731501F7F}">
      <dgm:prSet/>
      <dgm:spPr/>
      <dgm:t>
        <a:bodyPr/>
        <a:lstStyle/>
        <a:p>
          <a:endParaRPr lang="es-CL"/>
        </a:p>
      </dgm:t>
    </dgm:pt>
    <dgm:pt modelId="{C3B1540B-566E-47EE-8C65-7B648C1B9857}" type="sibTrans" cxnId="{D991EEDC-EEC9-4194-9149-3E2731501F7F}">
      <dgm:prSet/>
      <dgm:spPr/>
      <dgm:t>
        <a:bodyPr/>
        <a:lstStyle/>
        <a:p>
          <a:endParaRPr lang="es-CL"/>
        </a:p>
      </dgm:t>
    </dgm:pt>
    <dgm:pt modelId="{0B3D2267-501B-40CB-893D-BC3166BCA206}">
      <dgm:prSet phldrT="[Texto]"/>
      <dgm:spPr/>
      <dgm:t>
        <a:bodyPr/>
        <a:lstStyle/>
        <a:p>
          <a:r>
            <a:rPr lang="es-ES" dirty="0"/>
            <a:t>Servicios Mínimos y Equipos de Emergencia</a:t>
          </a:r>
          <a:endParaRPr lang="es-CL" dirty="0"/>
        </a:p>
      </dgm:t>
    </dgm:pt>
    <dgm:pt modelId="{611C39AA-9F63-46C1-9FEB-4F2DC800F7C6}" type="parTrans" cxnId="{E694DF64-FD3A-4DFF-961A-6CC031616BEB}">
      <dgm:prSet/>
      <dgm:spPr/>
      <dgm:t>
        <a:bodyPr/>
        <a:lstStyle/>
        <a:p>
          <a:endParaRPr lang="es-CL"/>
        </a:p>
      </dgm:t>
    </dgm:pt>
    <dgm:pt modelId="{C41E3AA7-7CC0-424E-8CF9-CBF5C32617FB}" type="sibTrans" cxnId="{E694DF64-FD3A-4DFF-961A-6CC031616BEB}">
      <dgm:prSet/>
      <dgm:spPr/>
      <dgm:t>
        <a:bodyPr/>
        <a:lstStyle/>
        <a:p>
          <a:endParaRPr lang="es-CL"/>
        </a:p>
      </dgm:t>
    </dgm:pt>
    <dgm:pt modelId="{39DD2C87-3F35-4E00-8443-674896C8D4C5}">
      <dgm:prSet phldrT="[Texto]"/>
      <dgm:spPr/>
      <dgm:t>
        <a:bodyPr/>
        <a:lstStyle/>
        <a:p>
          <a:r>
            <a:rPr lang="es-ES" dirty="0"/>
            <a:t>Prohibición del Derecho de Huelga (362 C.T.)</a:t>
          </a:r>
          <a:endParaRPr lang="es-CL" dirty="0"/>
        </a:p>
      </dgm:t>
    </dgm:pt>
    <dgm:pt modelId="{F9881D54-2AF4-48EB-9A41-96138CB8FF06}" type="parTrans" cxnId="{D211E83B-5D81-4428-BE5A-EE53D4C20B5C}">
      <dgm:prSet/>
      <dgm:spPr/>
      <dgm:t>
        <a:bodyPr/>
        <a:lstStyle/>
        <a:p>
          <a:endParaRPr lang="es-CL"/>
        </a:p>
      </dgm:t>
    </dgm:pt>
    <dgm:pt modelId="{22EFB692-61B5-4943-B791-9D026842F0EC}" type="sibTrans" cxnId="{D211E83B-5D81-4428-BE5A-EE53D4C20B5C}">
      <dgm:prSet/>
      <dgm:spPr/>
      <dgm:t>
        <a:bodyPr/>
        <a:lstStyle/>
        <a:p>
          <a:endParaRPr lang="es-CL"/>
        </a:p>
      </dgm:t>
    </dgm:pt>
    <dgm:pt modelId="{6B1676C7-D84C-4295-80A6-4C893A309DF1}" type="pres">
      <dgm:prSet presAssocID="{A74F4DCE-DA25-4FF6-86B1-7A0DA5E19C22}" presName="linearFlow" presStyleCnt="0">
        <dgm:presLayoutVars>
          <dgm:dir/>
          <dgm:resizeHandles val="exact"/>
        </dgm:presLayoutVars>
      </dgm:prSet>
      <dgm:spPr/>
    </dgm:pt>
    <dgm:pt modelId="{72EB494B-60E2-4FF7-90AD-4931916AE7A7}" type="pres">
      <dgm:prSet presAssocID="{969B0A7A-D0DC-470F-9B35-C20148D768BF}" presName="composite" presStyleCnt="0"/>
      <dgm:spPr/>
    </dgm:pt>
    <dgm:pt modelId="{FAB18DC9-1D8D-4797-AB09-138B024FBECC}" type="pres">
      <dgm:prSet presAssocID="{969B0A7A-D0DC-470F-9B35-C20148D768BF}" presName="imgShp" presStyleLbl="fgImgPlace1" presStyleIdx="0" presStyleCnt="3" custLinFactNeighborX="-49402" custLinFactNeighborY="-318"/>
      <dgm:spPr>
        <a:blipFill rotWithShape="1">
          <a:blip xmlns:r="http://schemas.openxmlformats.org/officeDocument/2006/relationships" r:embed="rId1"/>
          <a:stretch>
            <a:fillRect/>
          </a:stretch>
        </a:blipFill>
      </dgm:spPr>
    </dgm:pt>
    <dgm:pt modelId="{FB016F43-3746-4D00-BB65-9F6D658671B4}" type="pres">
      <dgm:prSet presAssocID="{969B0A7A-D0DC-470F-9B35-C20148D768BF}" presName="txShp" presStyleLbl="node1" presStyleIdx="0" presStyleCnt="3">
        <dgm:presLayoutVars>
          <dgm:bulletEnabled val="1"/>
        </dgm:presLayoutVars>
      </dgm:prSet>
      <dgm:spPr/>
    </dgm:pt>
    <dgm:pt modelId="{A7C23114-6D09-4E2A-9376-343427537D48}" type="pres">
      <dgm:prSet presAssocID="{C3B1540B-566E-47EE-8C65-7B648C1B9857}" presName="spacing" presStyleCnt="0"/>
      <dgm:spPr/>
    </dgm:pt>
    <dgm:pt modelId="{13B3DEA2-91BE-45BD-80C3-C44C54F6D82C}" type="pres">
      <dgm:prSet presAssocID="{0B3D2267-501B-40CB-893D-BC3166BCA206}" presName="composite" presStyleCnt="0"/>
      <dgm:spPr/>
    </dgm:pt>
    <dgm:pt modelId="{1827FE11-BB11-479D-8FB2-D481570F3767}" type="pres">
      <dgm:prSet presAssocID="{0B3D2267-501B-40CB-893D-BC3166BCA206}" presName="imgShp" presStyleLbl="fgImgPlace1" presStyleIdx="1" presStyleCnt="3" custLinFactNeighborX="-45011"/>
      <dgm:spPr>
        <a:blipFill rotWithShape="1">
          <a:blip xmlns:r="http://schemas.openxmlformats.org/officeDocument/2006/relationships" r:embed="rId2"/>
          <a:stretch>
            <a:fillRect/>
          </a:stretch>
        </a:blipFill>
      </dgm:spPr>
    </dgm:pt>
    <dgm:pt modelId="{3D0575B8-F3A1-40C1-A252-78783C7AC4C1}" type="pres">
      <dgm:prSet presAssocID="{0B3D2267-501B-40CB-893D-BC3166BCA206}" presName="txShp" presStyleLbl="node1" presStyleIdx="1" presStyleCnt="3">
        <dgm:presLayoutVars>
          <dgm:bulletEnabled val="1"/>
        </dgm:presLayoutVars>
      </dgm:prSet>
      <dgm:spPr/>
    </dgm:pt>
    <dgm:pt modelId="{BC87097D-A5E1-4139-A157-2CD08B1C1E1E}" type="pres">
      <dgm:prSet presAssocID="{C41E3AA7-7CC0-424E-8CF9-CBF5C32617FB}" presName="spacing" presStyleCnt="0"/>
      <dgm:spPr/>
    </dgm:pt>
    <dgm:pt modelId="{06611FA7-0504-4E24-AA87-55EFBC252E8B}" type="pres">
      <dgm:prSet presAssocID="{39DD2C87-3F35-4E00-8443-674896C8D4C5}" presName="composite" presStyleCnt="0"/>
      <dgm:spPr/>
    </dgm:pt>
    <dgm:pt modelId="{655ACB50-605A-4FAE-AC63-C480CCB4A5BC}" type="pres">
      <dgm:prSet presAssocID="{39DD2C87-3F35-4E00-8443-674896C8D4C5}" presName="imgShp" presStyleLbl="fgImgPlace1" presStyleIdx="2" presStyleCnt="3" custScaleX="98385" custLinFactNeighborX="-42815" custLinFactNeighborY="-1631"/>
      <dgm:spPr>
        <a:blipFill rotWithShape="1">
          <a:blip xmlns:r="http://schemas.openxmlformats.org/officeDocument/2006/relationships" r:embed="rId3"/>
          <a:stretch>
            <a:fillRect/>
          </a:stretch>
        </a:blipFill>
      </dgm:spPr>
    </dgm:pt>
    <dgm:pt modelId="{0894F6E2-CA35-4BCB-BCA4-AB05014851B3}" type="pres">
      <dgm:prSet presAssocID="{39DD2C87-3F35-4E00-8443-674896C8D4C5}" presName="txShp" presStyleLbl="node1" presStyleIdx="2" presStyleCnt="3">
        <dgm:presLayoutVars>
          <dgm:bulletEnabled val="1"/>
        </dgm:presLayoutVars>
      </dgm:prSet>
      <dgm:spPr/>
    </dgm:pt>
  </dgm:ptLst>
  <dgm:cxnLst>
    <dgm:cxn modelId="{FFC3F517-1117-458E-AA4A-4C85D45D6F66}" type="presOf" srcId="{0B3D2267-501B-40CB-893D-BC3166BCA206}" destId="{3D0575B8-F3A1-40C1-A252-78783C7AC4C1}" srcOrd="0" destOrd="0" presId="urn:microsoft.com/office/officeart/2005/8/layout/vList3"/>
    <dgm:cxn modelId="{D211E83B-5D81-4428-BE5A-EE53D4C20B5C}" srcId="{A74F4DCE-DA25-4FF6-86B1-7A0DA5E19C22}" destId="{39DD2C87-3F35-4E00-8443-674896C8D4C5}" srcOrd="2" destOrd="0" parTransId="{F9881D54-2AF4-48EB-9A41-96138CB8FF06}" sibTransId="{22EFB692-61B5-4943-B791-9D026842F0EC}"/>
    <dgm:cxn modelId="{ABBC9560-CA77-464B-90B4-BBE42A150E1D}" type="presOf" srcId="{A74F4DCE-DA25-4FF6-86B1-7A0DA5E19C22}" destId="{6B1676C7-D84C-4295-80A6-4C893A309DF1}" srcOrd="0" destOrd="0" presId="urn:microsoft.com/office/officeart/2005/8/layout/vList3"/>
    <dgm:cxn modelId="{E694DF64-FD3A-4DFF-961A-6CC031616BEB}" srcId="{A74F4DCE-DA25-4FF6-86B1-7A0DA5E19C22}" destId="{0B3D2267-501B-40CB-893D-BC3166BCA206}" srcOrd="1" destOrd="0" parTransId="{611C39AA-9F63-46C1-9FEB-4F2DC800F7C6}" sibTransId="{C41E3AA7-7CC0-424E-8CF9-CBF5C32617FB}"/>
    <dgm:cxn modelId="{CC179694-FA4C-4D7E-83D5-4F60F2AE109A}" type="presOf" srcId="{39DD2C87-3F35-4E00-8443-674896C8D4C5}" destId="{0894F6E2-CA35-4BCB-BCA4-AB05014851B3}" srcOrd="0" destOrd="0" presId="urn:microsoft.com/office/officeart/2005/8/layout/vList3"/>
    <dgm:cxn modelId="{175B46AA-F729-4413-9868-EEDC849EE390}" type="presOf" srcId="{969B0A7A-D0DC-470F-9B35-C20148D768BF}" destId="{FB016F43-3746-4D00-BB65-9F6D658671B4}" srcOrd="0" destOrd="0" presId="urn:microsoft.com/office/officeart/2005/8/layout/vList3"/>
    <dgm:cxn modelId="{D991EEDC-EEC9-4194-9149-3E2731501F7F}" srcId="{A74F4DCE-DA25-4FF6-86B1-7A0DA5E19C22}" destId="{969B0A7A-D0DC-470F-9B35-C20148D768BF}" srcOrd="0" destOrd="0" parTransId="{9E6E0FDD-E888-4444-A10A-0CBE806FDFDE}" sibTransId="{C3B1540B-566E-47EE-8C65-7B648C1B9857}"/>
    <dgm:cxn modelId="{52D52D59-1AAF-4D4F-AF88-1B7DBA0A6415}" type="presParOf" srcId="{6B1676C7-D84C-4295-80A6-4C893A309DF1}" destId="{72EB494B-60E2-4FF7-90AD-4931916AE7A7}" srcOrd="0" destOrd="0" presId="urn:microsoft.com/office/officeart/2005/8/layout/vList3"/>
    <dgm:cxn modelId="{20485816-2ACC-4227-8723-1F75BDA4B765}" type="presParOf" srcId="{72EB494B-60E2-4FF7-90AD-4931916AE7A7}" destId="{FAB18DC9-1D8D-4797-AB09-138B024FBECC}" srcOrd="0" destOrd="0" presId="urn:microsoft.com/office/officeart/2005/8/layout/vList3"/>
    <dgm:cxn modelId="{A7DF4F77-24BF-403F-A180-B7C6D3264E0A}" type="presParOf" srcId="{72EB494B-60E2-4FF7-90AD-4931916AE7A7}" destId="{FB016F43-3746-4D00-BB65-9F6D658671B4}" srcOrd="1" destOrd="0" presId="urn:microsoft.com/office/officeart/2005/8/layout/vList3"/>
    <dgm:cxn modelId="{532748AB-91A7-4451-907D-AB169B70C26C}" type="presParOf" srcId="{6B1676C7-D84C-4295-80A6-4C893A309DF1}" destId="{A7C23114-6D09-4E2A-9376-343427537D48}" srcOrd="1" destOrd="0" presId="urn:microsoft.com/office/officeart/2005/8/layout/vList3"/>
    <dgm:cxn modelId="{14462BFF-B651-46B8-9898-478F3944A5DC}" type="presParOf" srcId="{6B1676C7-D84C-4295-80A6-4C893A309DF1}" destId="{13B3DEA2-91BE-45BD-80C3-C44C54F6D82C}" srcOrd="2" destOrd="0" presId="urn:microsoft.com/office/officeart/2005/8/layout/vList3"/>
    <dgm:cxn modelId="{6B3FF7B5-3D7D-4EC3-B077-DF21230A7130}" type="presParOf" srcId="{13B3DEA2-91BE-45BD-80C3-C44C54F6D82C}" destId="{1827FE11-BB11-479D-8FB2-D481570F3767}" srcOrd="0" destOrd="0" presId="urn:microsoft.com/office/officeart/2005/8/layout/vList3"/>
    <dgm:cxn modelId="{A265F5F8-D95B-4550-8771-7B85B944AD8B}" type="presParOf" srcId="{13B3DEA2-91BE-45BD-80C3-C44C54F6D82C}" destId="{3D0575B8-F3A1-40C1-A252-78783C7AC4C1}" srcOrd="1" destOrd="0" presId="urn:microsoft.com/office/officeart/2005/8/layout/vList3"/>
    <dgm:cxn modelId="{773AFE6D-8CB7-425B-B209-DD5986B9CE71}" type="presParOf" srcId="{6B1676C7-D84C-4295-80A6-4C893A309DF1}" destId="{BC87097D-A5E1-4139-A157-2CD08B1C1E1E}" srcOrd="3" destOrd="0" presId="urn:microsoft.com/office/officeart/2005/8/layout/vList3"/>
    <dgm:cxn modelId="{2D0792EF-0BF9-4CEC-A1DD-4883FD6EF708}" type="presParOf" srcId="{6B1676C7-D84C-4295-80A6-4C893A309DF1}" destId="{06611FA7-0504-4E24-AA87-55EFBC252E8B}" srcOrd="4" destOrd="0" presId="urn:microsoft.com/office/officeart/2005/8/layout/vList3"/>
    <dgm:cxn modelId="{A0784F45-E38D-4BB3-84A7-D519F61B8088}" type="presParOf" srcId="{06611FA7-0504-4E24-AA87-55EFBC252E8B}" destId="{655ACB50-605A-4FAE-AC63-C480CCB4A5BC}" srcOrd="0" destOrd="0" presId="urn:microsoft.com/office/officeart/2005/8/layout/vList3"/>
    <dgm:cxn modelId="{40A4B643-8A95-4132-A060-9830E739C226}" type="presParOf" srcId="{06611FA7-0504-4E24-AA87-55EFBC252E8B}" destId="{0894F6E2-CA35-4BCB-BCA4-AB05014851B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2BD39F3-5D60-44D1-9A01-E312EF75D057}" type="doc">
      <dgm:prSet loTypeId="urn:microsoft.com/office/officeart/2005/8/layout/hList7" loCatId="list" qsTypeId="urn:microsoft.com/office/officeart/2005/8/quickstyle/simple1" qsCatId="simple" csTypeId="urn:microsoft.com/office/officeart/2005/8/colors/colorful3" csCatId="colorful" phldr="1"/>
      <dgm:spPr/>
      <dgm:t>
        <a:bodyPr/>
        <a:lstStyle/>
        <a:p>
          <a:endParaRPr lang="es-CL"/>
        </a:p>
      </dgm:t>
    </dgm:pt>
    <dgm:pt modelId="{77E4AF5B-3518-4529-B19A-839A563961F2}">
      <dgm:prSet/>
      <dgm:spPr/>
      <dgm:t>
        <a:bodyPr/>
        <a:lstStyle/>
        <a:p>
          <a:pPr rtl="0"/>
          <a:r>
            <a:rPr lang="es-CL" b="1"/>
            <a:t>Artículo 306.</a:t>
          </a:r>
          <a:r>
            <a:rPr lang="es-CL"/>
            <a:t> La negociación colectiva en una empresa contratista o subcontratista no afectará las facultades de administración de la empresa principal, la que podrá ejecutar directamente o a través de un tercero la provisión de la obra o el servicio subcontratado que haya dejado de prestarse en caso de huelga.</a:t>
          </a:r>
        </a:p>
      </dgm:t>
    </dgm:pt>
    <dgm:pt modelId="{4112D917-E76C-4406-951F-1E5D032AD505}" type="parTrans" cxnId="{79C5CBE7-1A30-453E-8561-A65D6989E50A}">
      <dgm:prSet/>
      <dgm:spPr/>
      <dgm:t>
        <a:bodyPr/>
        <a:lstStyle/>
        <a:p>
          <a:endParaRPr lang="es-CL"/>
        </a:p>
      </dgm:t>
    </dgm:pt>
    <dgm:pt modelId="{2B82D786-4481-4D6F-90F7-9FA8932A75F6}" type="sibTrans" cxnId="{79C5CBE7-1A30-453E-8561-A65D6989E50A}">
      <dgm:prSet/>
      <dgm:spPr/>
      <dgm:t>
        <a:bodyPr/>
        <a:lstStyle/>
        <a:p>
          <a:endParaRPr lang="es-CL"/>
        </a:p>
      </dgm:t>
    </dgm:pt>
    <dgm:pt modelId="{EDC589DF-747A-48AF-AA1C-0F7DE111FAAB}" type="pres">
      <dgm:prSet presAssocID="{02BD39F3-5D60-44D1-9A01-E312EF75D057}" presName="Name0" presStyleCnt="0">
        <dgm:presLayoutVars>
          <dgm:dir/>
          <dgm:resizeHandles val="exact"/>
        </dgm:presLayoutVars>
      </dgm:prSet>
      <dgm:spPr/>
    </dgm:pt>
    <dgm:pt modelId="{E8FE618A-B532-403D-B12B-E6634469569D}" type="pres">
      <dgm:prSet presAssocID="{02BD39F3-5D60-44D1-9A01-E312EF75D057}" presName="fgShape" presStyleLbl="fgShp" presStyleIdx="0" presStyleCnt="1"/>
      <dgm:spPr/>
    </dgm:pt>
    <dgm:pt modelId="{28DF6FE4-DABE-47D3-965D-FD0A0DF3D39E}" type="pres">
      <dgm:prSet presAssocID="{02BD39F3-5D60-44D1-9A01-E312EF75D057}" presName="linComp" presStyleCnt="0"/>
      <dgm:spPr/>
    </dgm:pt>
    <dgm:pt modelId="{585C7DB9-04A3-4283-99A3-0078FBBC7A9F}" type="pres">
      <dgm:prSet presAssocID="{77E4AF5B-3518-4529-B19A-839A563961F2}" presName="compNode" presStyleCnt="0"/>
      <dgm:spPr/>
    </dgm:pt>
    <dgm:pt modelId="{75108A89-551B-4A67-B006-DD649F65AD34}" type="pres">
      <dgm:prSet presAssocID="{77E4AF5B-3518-4529-B19A-839A563961F2}" presName="bkgdShape" presStyleLbl="node1" presStyleIdx="0" presStyleCnt="1"/>
      <dgm:spPr/>
    </dgm:pt>
    <dgm:pt modelId="{5653FC71-9637-4B98-888D-05BD66B677FC}" type="pres">
      <dgm:prSet presAssocID="{77E4AF5B-3518-4529-B19A-839A563961F2}" presName="nodeTx" presStyleLbl="node1" presStyleIdx="0" presStyleCnt="1">
        <dgm:presLayoutVars>
          <dgm:bulletEnabled val="1"/>
        </dgm:presLayoutVars>
      </dgm:prSet>
      <dgm:spPr/>
    </dgm:pt>
    <dgm:pt modelId="{7D375B9A-99D4-4C21-8371-D824C59596B7}" type="pres">
      <dgm:prSet presAssocID="{77E4AF5B-3518-4529-B19A-839A563961F2}" presName="invisiNode" presStyleLbl="node1" presStyleIdx="0" presStyleCnt="1"/>
      <dgm:spPr/>
    </dgm:pt>
    <dgm:pt modelId="{5C60EE4C-DCA4-495E-B014-3D121FA3754C}" type="pres">
      <dgm:prSet presAssocID="{77E4AF5B-3518-4529-B19A-839A563961F2}" presName="imagNode" presStyleLbl="fgImgPlace1" presStyleIdx="0" presStyleCnt="1"/>
      <dgm:spPr>
        <a:blipFill rotWithShape="1">
          <a:blip xmlns:r="http://schemas.openxmlformats.org/officeDocument/2006/relationships" r:embed="rId1"/>
          <a:stretch>
            <a:fillRect/>
          </a:stretch>
        </a:blipFill>
      </dgm:spPr>
    </dgm:pt>
  </dgm:ptLst>
  <dgm:cxnLst>
    <dgm:cxn modelId="{EB6EAA6A-E12F-4FAF-81B6-AA0B356BA221}" type="presOf" srcId="{02BD39F3-5D60-44D1-9A01-E312EF75D057}" destId="{EDC589DF-747A-48AF-AA1C-0F7DE111FAAB}" srcOrd="0" destOrd="0" presId="urn:microsoft.com/office/officeart/2005/8/layout/hList7"/>
    <dgm:cxn modelId="{791C6E8B-D768-4AFB-B6DF-A5D57AB4BC86}" type="presOf" srcId="{77E4AF5B-3518-4529-B19A-839A563961F2}" destId="{75108A89-551B-4A67-B006-DD649F65AD34}" srcOrd="0" destOrd="0" presId="urn:microsoft.com/office/officeart/2005/8/layout/hList7"/>
    <dgm:cxn modelId="{79C5CBE7-1A30-453E-8561-A65D6989E50A}" srcId="{02BD39F3-5D60-44D1-9A01-E312EF75D057}" destId="{77E4AF5B-3518-4529-B19A-839A563961F2}" srcOrd="0" destOrd="0" parTransId="{4112D917-E76C-4406-951F-1E5D032AD505}" sibTransId="{2B82D786-4481-4D6F-90F7-9FA8932A75F6}"/>
    <dgm:cxn modelId="{C4E91BFD-FE6E-4BDC-B4DF-66048C2F7154}" type="presOf" srcId="{77E4AF5B-3518-4529-B19A-839A563961F2}" destId="{5653FC71-9637-4B98-888D-05BD66B677FC}" srcOrd="1" destOrd="0" presId="urn:microsoft.com/office/officeart/2005/8/layout/hList7"/>
    <dgm:cxn modelId="{6631CEC9-2C28-44A8-A7CF-EF0318081B0E}" type="presParOf" srcId="{EDC589DF-747A-48AF-AA1C-0F7DE111FAAB}" destId="{E8FE618A-B532-403D-B12B-E6634469569D}" srcOrd="0" destOrd="0" presId="urn:microsoft.com/office/officeart/2005/8/layout/hList7"/>
    <dgm:cxn modelId="{40E26671-5988-49CD-9717-BF3EBC481E1D}" type="presParOf" srcId="{EDC589DF-747A-48AF-AA1C-0F7DE111FAAB}" destId="{28DF6FE4-DABE-47D3-965D-FD0A0DF3D39E}" srcOrd="1" destOrd="0" presId="urn:microsoft.com/office/officeart/2005/8/layout/hList7"/>
    <dgm:cxn modelId="{15DE0F4A-BB79-41BE-A7AE-0A162FB32AE3}" type="presParOf" srcId="{28DF6FE4-DABE-47D3-965D-FD0A0DF3D39E}" destId="{585C7DB9-04A3-4283-99A3-0078FBBC7A9F}" srcOrd="0" destOrd="0" presId="urn:microsoft.com/office/officeart/2005/8/layout/hList7"/>
    <dgm:cxn modelId="{C0C87933-E793-44AE-BD37-60D353919ECC}" type="presParOf" srcId="{585C7DB9-04A3-4283-99A3-0078FBBC7A9F}" destId="{75108A89-551B-4A67-B006-DD649F65AD34}" srcOrd="0" destOrd="0" presId="urn:microsoft.com/office/officeart/2005/8/layout/hList7"/>
    <dgm:cxn modelId="{1F86206C-749D-41C3-BD46-6C42B0D63E0E}" type="presParOf" srcId="{585C7DB9-04A3-4283-99A3-0078FBBC7A9F}" destId="{5653FC71-9637-4B98-888D-05BD66B677FC}" srcOrd="1" destOrd="0" presId="urn:microsoft.com/office/officeart/2005/8/layout/hList7"/>
    <dgm:cxn modelId="{D31E7262-551E-42AA-99C0-952D0BA7844A}" type="presParOf" srcId="{585C7DB9-04A3-4283-99A3-0078FBBC7A9F}" destId="{7D375B9A-99D4-4C21-8371-D824C59596B7}" srcOrd="2" destOrd="0" presId="urn:microsoft.com/office/officeart/2005/8/layout/hList7"/>
    <dgm:cxn modelId="{3CC4F698-2C9B-49BC-A7E1-F353F1188CE3}" type="presParOf" srcId="{585C7DB9-04A3-4283-99A3-0078FBBC7A9F}" destId="{5C60EE4C-DCA4-495E-B014-3D121FA3754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570FF1A-CFB6-4957-9ECC-2A93E0583FA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s-CL"/>
        </a:p>
      </dgm:t>
    </dgm:pt>
    <dgm:pt modelId="{095D8C73-1C61-43FE-906C-DF84AAF5FCC0}">
      <dgm:prSet/>
      <dgm:spPr/>
      <dgm:t>
        <a:bodyPr/>
        <a:lstStyle/>
        <a:p>
          <a:pPr rtl="0"/>
          <a:r>
            <a:rPr lang="es-CL"/>
            <a:t>Aplica a los trabajadores que presten servicios en corporaciones o empresas, cualquiera sea su naturaleza, finalidad o función, que atiendan servicios de utilidad pública o cuya paralización cause grave daño a la salud, a la economía del país, al abastecimiento de la población o a la seguridad nacional.</a:t>
          </a:r>
        </a:p>
      </dgm:t>
    </dgm:pt>
    <dgm:pt modelId="{5C0EC199-65DC-4CFF-A7C5-CA31A398AF1B}" type="parTrans" cxnId="{EE7E01EA-27CB-42C9-B63C-780E2F15E659}">
      <dgm:prSet/>
      <dgm:spPr/>
      <dgm:t>
        <a:bodyPr/>
        <a:lstStyle/>
        <a:p>
          <a:endParaRPr lang="es-CL"/>
        </a:p>
      </dgm:t>
    </dgm:pt>
    <dgm:pt modelId="{92791B8B-35A4-4E06-AF69-A667E30F1206}" type="sibTrans" cxnId="{EE7E01EA-27CB-42C9-B63C-780E2F15E659}">
      <dgm:prSet/>
      <dgm:spPr/>
      <dgm:t>
        <a:bodyPr/>
        <a:lstStyle/>
        <a:p>
          <a:endParaRPr lang="es-CL"/>
        </a:p>
      </dgm:t>
    </dgm:pt>
    <dgm:pt modelId="{55F589AC-6827-47EF-8EB0-A9D0EB1B4423}">
      <dgm:prSet/>
      <dgm:spPr/>
      <dgm:t>
        <a:bodyPr/>
        <a:lstStyle/>
        <a:p>
          <a:pPr rtl="0"/>
          <a:r>
            <a:rPr lang="es-CL"/>
            <a:t>La calificación de encontrarse la empresa en alguna de las situaciones señaladas en este artículo será efectuada cada dos años, dentro del mes de julio, por resolución conjunta de los Ministros del Trabajo y Previsión Social, Defensa Nacional y Economía, Fomento y Turismo, previa solicitud fundada de parte, la que deberá presentarse hasta el 31 de mayo del año respectivo.</a:t>
          </a:r>
        </a:p>
      </dgm:t>
    </dgm:pt>
    <dgm:pt modelId="{B9AA3EDA-8ACA-4043-8EEF-BE4FB1841B89}" type="parTrans" cxnId="{8D4F4945-39F7-4E13-8BDD-2A09E1F9B707}">
      <dgm:prSet/>
      <dgm:spPr/>
      <dgm:t>
        <a:bodyPr/>
        <a:lstStyle/>
        <a:p>
          <a:endParaRPr lang="es-CL"/>
        </a:p>
      </dgm:t>
    </dgm:pt>
    <dgm:pt modelId="{C278D81E-3EAC-4010-BAB3-97268EF8A012}" type="sibTrans" cxnId="{8D4F4945-39F7-4E13-8BDD-2A09E1F9B707}">
      <dgm:prSet/>
      <dgm:spPr/>
      <dgm:t>
        <a:bodyPr/>
        <a:lstStyle/>
        <a:p>
          <a:endParaRPr lang="es-CL"/>
        </a:p>
      </dgm:t>
    </dgm:pt>
    <dgm:pt modelId="{6D9E38C1-7EBB-4CA2-9A7F-FBEE16175ECB}" type="pres">
      <dgm:prSet presAssocID="{6570FF1A-CFB6-4957-9ECC-2A93E0583FA8}" presName="linear" presStyleCnt="0">
        <dgm:presLayoutVars>
          <dgm:animLvl val="lvl"/>
          <dgm:resizeHandles val="exact"/>
        </dgm:presLayoutVars>
      </dgm:prSet>
      <dgm:spPr/>
    </dgm:pt>
    <dgm:pt modelId="{96323B41-F624-407F-A6F4-FEB92331C422}" type="pres">
      <dgm:prSet presAssocID="{095D8C73-1C61-43FE-906C-DF84AAF5FCC0}" presName="parentText" presStyleLbl="node1" presStyleIdx="0" presStyleCnt="2">
        <dgm:presLayoutVars>
          <dgm:chMax val="0"/>
          <dgm:bulletEnabled val="1"/>
        </dgm:presLayoutVars>
      </dgm:prSet>
      <dgm:spPr/>
    </dgm:pt>
    <dgm:pt modelId="{8821074F-29AA-4DCB-826C-0A6310784D02}" type="pres">
      <dgm:prSet presAssocID="{92791B8B-35A4-4E06-AF69-A667E30F1206}" presName="spacer" presStyleCnt="0"/>
      <dgm:spPr/>
    </dgm:pt>
    <dgm:pt modelId="{6B7E610E-C280-4D74-9ED3-FA56ED234161}" type="pres">
      <dgm:prSet presAssocID="{55F589AC-6827-47EF-8EB0-A9D0EB1B4423}" presName="parentText" presStyleLbl="node1" presStyleIdx="1" presStyleCnt="2">
        <dgm:presLayoutVars>
          <dgm:chMax val="0"/>
          <dgm:bulletEnabled val="1"/>
        </dgm:presLayoutVars>
      </dgm:prSet>
      <dgm:spPr/>
    </dgm:pt>
  </dgm:ptLst>
  <dgm:cxnLst>
    <dgm:cxn modelId="{48B8FE5D-C6AD-4381-9948-8D072A83D62B}" type="presOf" srcId="{6570FF1A-CFB6-4957-9ECC-2A93E0583FA8}" destId="{6D9E38C1-7EBB-4CA2-9A7F-FBEE16175ECB}" srcOrd="0" destOrd="0" presId="urn:microsoft.com/office/officeart/2005/8/layout/vList2"/>
    <dgm:cxn modelId="{8D4F4945-39F7-4E13-8BDD-2A09E1F9B707}" srcId="{6570FF1A-CFB6-4957-9ECC-2A93E0583FA8}" destId="{55F589AC-6827-47EF-8EB0-A9D0EB1B4423}" srcOrd="1" destOrd="0" parTransId="{B9AA3EDA-8ACA-4043-8EEF-BE4FB1841B89}" sibTransId="{C278D81E-3EAC-4010-BAB3-97268EF8A012}"/>
    <dgm:cxn modelId="{160A8181-6EFC-4B0C-A4A4-1331CCFF51FA}" type="presOf" srcId="{095D8C73-1C61-43FE-906C-DF84AAF5FCC0}" destId="{96323B41-F624-407F-A6F4-FEB92331C422}" srcOrd="0" destOrd="0" presId="urn:microsoft.com/office/officeart/2005/8/layout/vList2"/>
    <dgm:cxn modelId="{1CCE47E9-AA2C-4A33-92DB-B66237ACF63D}" type="presOf" srcId="{55F589AC-6827-47EF-8EB0-A9D0EB1B4423}" destId="{6B7E610E-C280-4D74-9ED3-FA56ED234161}" srcOrd="0" destOrd="0" presId="urn:microsoft.com/office/officeart/2005/8/layout/vList2"/>
    <dgm:cxn modelId="{EE7E01EA-27CB-42C9-B63C-780E2F15E659}" srcId="{6570FF1A-CFB6-4957-9ECC-2A93E0583FA8}" destId="{095D8C73-1C61-43FE-906C-DF84AAF5FCC0}" srcOrd="0" destOrd="0" parTransId="{5C0EC199-65DC-4CFF-A7C5-CA31A398AF1B}" sibTransId="{92791B8B-35A4-4E06-AF69-A667E30F1206}"/>
    <dgm:cxn modelId="{D3D209F8-21D4-44FA-A04F-C4597B8D793C}" type="presParOf" srcId="{6D9E38C1-7EBB-4CA2-9A7F-FBEE16175ECB}" destId="{96323B41-F624-407F-A6F4-FEB92331C422}" srcOrd="0" destOrd="0" presId="urn:microsoft.com/office/officeart/2005/8/layout/vList2"/>
    <dgm:cxn modelId="{B3DA6726-1E8F-4286-93BE-085B1F6C8834}" type="presParOf" srcId="{6D9E38C1-7EBB-4CA2-9A7F-FBEE16175ECB}" destId="{8821074F-29AA-4DCB-826C-0A6310784D02}" srcOrd="1" destOrd="0" presId="urn:microsoft.com/office/officeart/2005/8/layout/vList2"/>
    <dgm:cxn modelId="{D30BE629-51EF-4EDD-B557-C1489BB3A76B}" type="presParOf" srcId="{6D9E38C1-7EBB-4CA2-9A7F-FBEE16175ECB}" destId="{6B7E610E-C280-4D74-9ED3-FA56ED2341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0224FF7-58F8-4C50-B779-E1F1EBC9793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s-CL"/>
        </a:p>
      </dgm:t>
    </dgm:pt>
    <dgm:pt modelId="{5AB00946-6385-4E71-AA7E-D4851EF2714F}">
      <dgm:prSet/>
      <dgm:spPr/>
      <dgm:t>
        <a:bodyPr/>
        <a:lstStyle/>
        <a:p>
          <a:pPr rtl="0"/>
          <a:r>
            <a:rPr lang="es-ES"/>
            <a:t>Practicas antisindicales y Practicas desleales.</a:t>
          </a:r>
          <a:endParaRPr lang="es-CL"/>
        </a:p>
      </dgm:t>
    </dgm:pt>
    <dgm:pt modelId="{14671E50-8119-4762-B58D-8954E4FA391A}" type="parTrans" cxnId="{850B2F90-4DA6-40BF-95E0-DE78FD9FF78D}">
      <dgm:prSet/>
      <dgm:spPr/>
      <dgm:t>
        <a:bodyPr/>
        <a:lstStyle/>
        <a:p>
          <a:endParaRPr lang="es-CL"/>
        </a:p>
      </dgm:t>
    </dgm:pt>
    <dgm:pt modelId="{96E3CFAD-C86B-402D-9D03-54EE75EC8D60}" type="sibTrans" cxnId="{850B2F90-4DA6-40BF-95E0-DE78FD9FF78D}">
      <dgm:prSet/>
      <dgm:spPr/>
      <dgm:t>
        <a:bodyPr/>
        <a:lstStyle/>
        <a:p>
          <a:endParaRPr lang="es-CL"/>
        </a:p>
      </dgm:t>
    </dgm:pt>
    <dgm:pt modelId="{86F69171-3F38-423C-8DC9-904D3DCB7186}" type="pres">
      <dgm:prSet presAssocID="{80224FF7-58F8-4C50-B779-E1F1EBC9793E}" presName="Name0" presStyleCnt="0">
        <dgm:presLayoutVars>
          <dgm:dir/>
          <dgm:resizeHandles val="exact"/>
        </dgm:presLayoutVars>
      </dgm:prSet>
      <dgm:spPr/>
    </dgm:pt>
    <dgm:pt modelId="{E97E3BBE-08EA-47B4-B088-104C77B31724}" type="pres">
      <dgm:prSet presAssocID="{80224FF7-58F8-4C50-B779-E1F1EBC9793E}" presName="fgShape" presStyleLbl="fgShp" presStyleIdx="0" presStyleCnt="1"/>
      <dgm:spPr/>
    </dgm:pt>
    <dgm:pt modelId="{1DD31F7B-E3C8-4F0F-B6A4-971154D7EFF0}" type="pres">
      <dgm:prSet presAssocID="{80224FF7-58F8-4C50-B779-E1F1EBC9793E}" presName="linComp" presStyleCnt="0"/>
      <dgm:spPr/>
    </dgm:pt>
    <dgm:pt modelId="{826CE5B1-E96F-4ABA-9D1D-533E49EC3372}" type="pres">
      <dgm:prSet presAssocID="{5AB00946-6385-4E71-AA7E-D4851EF2714F}" presName="compNode" presStyleCnt="0"/>
      <dgm:spPr/>
    </dgm:pt>
    <dgm:pt modelId="{EDF056EA-9BEF-418F-85A4-DCA6DC469443}" type="pres">
      <dgm:prSet presAssocID="{5AB00946-6385-4E71-AA7E-D4851EF2714F}" presName="bkgdShape" presStyleLbl="node1" presStyleIdx="0" presStyleCnt="1"/>
      <dgm:spPr/>
    </dgm:pt>
    <dgm:pt modelId="{A9CDFE37-D90A-4A72-BDF6-F4D6B13029C8}" type="pres">
      <dgm:prSet presAssocID="{5AB00946-6385-4E71-AA7E-D4851EF2714F}" presName="nodeTx" presStyleLbl="node1" presStyleIdx="0" presStyleCnt="1">
        <dgm:presLayoutVars>
          <dgm:bulletEnabled val="1"/>
        </dgm:presLayoutVars>
      </dgm:prSet>
      <dgm:spPr/>
    </dgm:pt>
    <dgm:pt modelId="{2B46CF68-FCF7-49EF-A01D-9B4365F61A1A}" type="pres">
      <dgm:prSet presAssocID="{5AB00946-6385-4E71-AA7E-D4851EF2714F}" presName="invisiNode" presStyleLbl="node1" presStyleIdx="0" presStyleCnt="1"/>
      <dgm:spPr/>
    </dgm:pt>
    <dgm:pt modelId="{72CD3E68-3588-4A05-9E61-ADC4D798D387}" type="pres">
      <dgm:prSet presAssocID="{5AB00946-6385-4E71-AA7E-D4851EF2714F}" presName="imagNode" presStyleLbl="fgImgPlace1" presStyleIdx="0" presStyleCnt="1"/>
      <dgm:spPr>
        <a:blipFill rotWithShape="1">
          <a:blip xmlns:r="http://schemas.openxmlformats.org/officeDocument/2006/relationships" r:embed="rId1"/>
          <a:stretch>
            <a:fillRect/>
          </a:stretch>
        </a:blipFill>
      </dgm:spPr>
    </dgm:pt>
  </dgm:ptLst>
  <dgm:cxnLst>
    <dgm:cxn modelId="{ADDA0578-D933-4A01-8D7D-F0CFBA69F02A}" type="presOf" srcId="{5AB00946-6385-4E71-AA7E-D4851EF2714F}" destId="{A9CDFE37-D90A-4A72-BDF6-F4D6B13029C8}" srcOrd="1" destOrd="0" presId="urn:microsoft.com/office/officeart/2005/8/layout/hList7"/>
    <dgm:cxn modelId="{850B2F90-4DA6-40BF-95E0-DE78FD9FF78D}" srcId="{80224FF7-58F8-4C50-B779-E1F1EBC9793E}" destId="{5AB00946-6385-4E71-AA7E-D4851EF2714F}" srcOrd="0" destOrd="0" parTransId="{14671E50-8119-4762-B58D-8954E4FA391A}" sibTransId="{96E3CFAD-C86B-402D-9D03-54EE75EC8D60}"/>
    <dgm:cxn modelId="{15D5BAB3-5B18-424E-8F10-06BA5B285CD8}" type="presOf" srcId="{80224FF7-58F8-4C50-B779-E1F1EBC9793E}" destId="{86F69171-3F38-423C-8DC9-904D3DCB7186}" srcOrd="0" destOrd="0" presId="urn:microsoft.com/office/officeart/2005/8/layout/hList7"/>
    <dgm:cxn modelId="{D1BB27E0-4529-4DED-9A3A-F37A86D3529F}" type="presOf" srcId="{5AB00946-6385-4E71-AA7E-D4851EF2714F}" destId="{EDF056EA-9BEF-418F-85A4-DCA6DC469443}" srcOrd="0" destOrd="0" presId="urn:microsoft.com/office/officeart/2005/8/layout/hList7"/>
    <dgm:cxn modelId="{9B411E9A-6DF5-4FCB-9E96-3FB4190157E0}" type="presParOf" srcId="{86F69171-3F38-423C-8DC9-904D3DCB7186}" destId="{E97E3BBE-08EA-47B4-B088-104C77B31724}" srcOrd="0" destOrd="0" presId="urn:microsoft.com/office/officeart/2005/8/layout/hList7"/>
    <dgm:cxn modelId="{14AA3F18-7281-46CA-AB4D-B31F565FDE8E}" type="presParOf" srcId="{86F69171-3F38-423C-8DC9-904D3DCB7186}" destId="{1DD31F7B-E3C8-4F0F-B6A4-971154D7EFF0}" srcOrd="1" destOrd="0" presId="urn:microsoft.com/office/officeart/2005/8/layout/hList7"/>
    <dgm:cxn modelId="{3946992F-DB55-440F-8CA1-DB978DC2C89E}" type="presParOf" srcId="{1DD31F7B-E3C8-4F0F-B6A4-971154D7EFF0}" destId="{826CE5B1-E96F-4ABA-9D1D-533E49EC3372}" srcOrd="0" destOrd="0" presId="urn:microsoft.com/office/officeart/2005/8/layout/hList7"/>
    <dgm:cxn modelId="{131431FC-E834-4208-A8F6-8E7462CAC209}" type="presParOf" srcId="{826CE5B1-E96F-4ABA-9D1D-533E49EC3372}" destId="{EDF056EA-9BEF-418F-85A4-DCA6DC469443}" srcOrd="0" destOrd="0" presId="urn:microsoft.com/office/officeart/2005/8/layout/hList7"/>
    <dgm:cxn modelId="{93EB2024-B7FC-4809-AD16-F1DA5931837E}" type="presParOf" srcId="{826CE5B1-E96F-4ABA-9D1D-533E49EC3372}" destId="{A9CDFE37-D90A-4A72-BDF6-F4D6B13029C8}" srcOrd="1" destOrd="0" presId="urn:microsoft.com/office/officeart/2005/8/layout/hList7"/>
    <dgm:cxn modelId="{67ECE435-87CE-4F1B-A1E9-39885E2368ED}" type="presParOf" srcId="{826CE5B1-E96F-4ABA-9D1D-533E49EC3372}" destId="{2B46CF68-FCF7-49EF-A01D-9B4365F61A1A}" srcOrd="2" destOrd="0" presId="urn:microsoft.com/office/officeart/2005/8/layout/hList7"/>
    <dgm:cxn modelId="{5844226D-DFCA-45CA-8200-D6399FE3D678}" type="presParOf" srcId="{826CE5B1-E96F-4ABA-9D1D-533E49EC3372}" destId="{72CD3E68-3588-4A05-9E61-ADC4D798D38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EC5C3-757D-4C57-AE70-B3DAA550911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s-CL"/>
        </a:p>
      </dgm:t>
    </dgm:pt>
    <dgm:pt modelId="{271880E1-0E46-4B2C-829B-CC47EDAB799E}">
      <dgm:prSet/>
      <dgm:spPr/>
      <dgm:t>
        <a:bodyPr/>
        <a:lstStyle/>
        <a:p>
          <a:pPr rtl="0"/>
          <a:r>
            <a:rPr lang="es-CL"/>
            <a:t>“El derecho que asiste a los trabajadores para constituir organizaciones, afiliarse o desafiliarse a ellas, a darse su propia normativa sin intervención de terceros y, especialmente, el derecho al ejercicio de la actividad sindical por medio de aquellas acciones tendientes a la defensa y promoción de los intereses que le son propios, en particular, la negociación colectiva y el derecho a huelga.”</a:t>
          </a:r>
        </a:p>
      </dgm:t>
    </dgm:pt>
    <dgm:pt modelId="{D3CF7AE9-9E4B-43DF-8370-B948FE32D224}" type="parTrans" cxnId="{07690968-2AB4-42C8-9070-23A6A1E12DB1}">
      <dgm:prSet/>
      <dgm:spPr/>
      <dgm:t>
        <a:bodyPr/>
        <a:lstStyle/>
        <a:p>
          <a:endParaRPr lang="es-CL"/>
        </a:p>
      </dgm:t>
    </dgm:pt>
    <dgm:pt modelId="{4B24DB0E-A871-4487-885A-1E5F70C6A874}" type="sibTrans" cxnId="{07690968-2AB4-42C8-9070-23A6A1E12DB1}">
      <dgm:prSet/>
      <dgm:spPr/>
      <dgm:t>
        <a:bodyPr/>
        <a:lstStyle/>
        <a:p>
          <a:endParaRPr lang="es-CL"/>
        </a:p>
      </dgm:t>
    </dgm:pt>
    <dgm:pt modelId="{7884E278-1C97-4E66-9BE9-15BBC964C374}">
      <dgm:prSet custT="1"/>
      <dgm:spPr/>
      <dgm:t>
        <a:bodyPr/>
        <a:lstStyle/>
        <a:p>
          <a:pPr algn="just" rtl="0"/>
          <a:r>
            <a:rPr lang="es-CL" sz="1800" i="1" dirty="0"/>
            <a:t>VARAS CASTILLO, Mario. Libertad sindical y negociación colectiva en Chile: Diagnóstico de la ley Nº19.759, en Boletín Oficial de la Dirección del Trabajo. Chile. 2003 pp.3 y ss.</a:t>
          </a:r>
          <a:endParaRPr lang="es-CL" sz="1800" dirty="0"/>
        </a:p>
      </dgm:t>
    </dgm:pt>
    <dgm:pt modelId="{C4AAB6FA-3045-44C1-940D-9AB57BD8AF13}" type="parTrans" cxnId="{F803087F-793E-4F33-A9E9-FC411D104A15}">
      <dgm:prSet/>
      <dgm:spPr/>
      <dgm:t>
        <a:bodyPr/>
        <a:lstStyle/>
        <a:p>
          <a:endParaRPr lang="es-CL"/>
        </a:p>
      </dgm:t>
    </dgm:pt>
    <dgm:pt modelId="{53A54D3C-C652-4357-95E9-3338C669CBF0}" type="sibTrans" cxnId="{F803087F-793E-4F33-A9E9-FC411D104A15}">
      <dgm:prSet/>
      <dgm:spPr/>
      <dgm:t>
        <a:bodyPr/>
        <a:lstStyle/>
        <a:p>
          <a:endParaRPr lang="es-CL"/>
        </a:p>
      </dgm:t>
    </dgm:pt>
    <dgm:pt modelId="{544AB879-6A8E-4627-9351-411A5A45AC09}" type="pres">
      <dgm:prSet presAssocID="{9B9EC5C3-757D-4C57-AE70-B3DAA550911C}" presName="vert0" presStyleCnt="0">
        <dgm:presLayoutVars>
          <dgm:dir/>
          <dgm:animOne val="branch"/>
          <dgm:animLvl val="lvl"/>
        </dgm:presLayoutVars>
      </dgm:prSet>
      <dgm:spPr/>
    </dgm:pt>
    <dgm:pt modelId="{6E111BB4-3F2A-40C0-A0B6-19BF152BC9A6}" type="pres">
      <dgm:prSet presAssocID="{271880E1-0E46-4B2C-829B-CC47EDAB799E}" presName="thickLine" presStyleLbl="alignNode1" presStyleIdx="0" presStyleCnt="2"/>
      <dgm:spPr/>
    </dgm:pt>
    <dgm:pt modelId="{014FABC5-69BE-400E-AF8A-78F5B61F401E}" type="pres">
      <dgm:prSet presAssocID="{271880E1-0E46-4B2C-829B-CC47EDAB799E}" presName="horz1" presStyleCnt="0"/>
      <dgm:spPr/>
    </dgm:pt>
    <dgm:pt modelId="{7093F4CE-D4AA-4C89-8E1C-EF8F7DE2EFE8}" type="pres">
      <dgm:prSet presAssocID="{271880E1-0E46-4B2C-829B-CC47EDAB799E}" presName="tx1" presStyleLbl="revTx" presStyleIdx="0" presStyleCnt="2"/>
      <dgm:spPr/>
    </dgm:pt>
    <dgm:pt modelId="{CC18B614-3E48-4453-A54C-3056A4863008}" type="pres">
      <dgm:prSet presAssocID="{271880E1-0E46-4B2C-829B-CC47EDAB799E}" presName="vert1" presStyleCnt="0"/>
      <dgm:spPr/>
    </dgm:pt>
    <dgm:pt modelId="{799E2943-94DE-433A-A001-98C02715E150}" type="pres">
      <dgm:prSet presAssocID="{7884E278-1C97-4E66-9BE9-15BBC964C374}" presName="thickLine" presStyleLbl="alignNode1" presStyleIdx="1" presStyleCnt="2"/>
      <dgm:spPr/>
    </dgm:pt>
    <dgm:pt modelId="{1DDA7EE7-2ADC-43CB-93D3-E6EFCCA07822}" type="pres">
      <dgm:prSet presAssocID="{7884E278-1C97-4E66-9BE9-15BBC964C374}" presName="horz1" presStyleCnt="0"/>
      <dgm:spPr/>
    </dgm:pt>
    <dgm:pt modelId="{9B7D3BA0-A241-48F0-9A1E-8A9BAC94AF82}" type="pres">
      <dgm:prSet presAssocID="{7884E278-1C97-4E66-9BE9-15BBC964C374}" presName="tx1" presStyleLbl="revTx" presStyleIdx="1" presStyleCnt="2"/>
      <dgm:spPr/>
    </dgm:pt>
    <dgm:pt modelId="{3985FD8D-209E-4053-B5C5-DA748628F2EA}" type="pres">
      <dgm:prSet presAssocID="{7884E278-1C97-4E66-9BE9-15BBC964C374}" presName="vert1" presStyleCnt="0"/>
      <dgm:spPr/>
    </dgm:pt>
  </dgm:ptLst>
  <dgm:cxnLst>
    <dgm:cxn modelId="{C01CB55F-BE1D-456D-AC08-971195AD7E71}" type="presOf" srcId="{271880E1-0E46-4B2C-829B-CC47EDAB799E}" destId="{7093F4CE-D4AA-4C89-8E1C-EF8F7DE2EFE8}" srcOrd="0" destOrd="0" presId="urn:microsoft.com/office/officeart/2008/layout/LinedList"/>
    <dgm:cxn modelId="{07690968-2AB4-42C8-9070-23A6A1E12DB1}" srcId="{9B9EC5C3-757D-4C57-AE70-B3DAA550911C}" destId="{271880E1-0E46-4B2C-829B-CC47EDAB799E}" srcOrd="0" destOrd="0" parTransId="{D3CF7AE9-9E4B-43DF-8370-B948FE32D224}" sibTransId="{4B24DB0E-A871-4487-885A-1E5F70C6A874}"/>
    <dgm:cxn modelId="{8D77CD72-EE14-49DC-BF68-10CA07AA9640}" type="presOf" srcId="{9B9EC5C3-757D-4C57-AE70-B3DAA550911C}" destId="{544AB879-6A8E-4627-9351-411A5A45AC09}" srcOrd="0" destOrd="0" presId="urn:microsoft.com/office/officeart/2008/layout/LinedList"/>
    <dgm:cxn modelId="{F803087F-793E-4F33-A9E9-FC411D104A15}" srcId="{9B9EC5C3-757D-4C57-AE70-B3DAA550911C}" destId="{7884E278-1C97-4E66-9BE9-15BBC964C374}" srcOrd="1" destOrd="0" parTransId="{C4AAB6FA-3045-44C1-940D-9AB57BD8AF13}" sibTransId="{53A54D3C-C652-4357-95E9-3338C669CBF0}"/>
    <dgm:cxn modelId="{11660FA0-58B2-45FE-AF75-7D4AD21D9F69}" type="presOf" srcId="{7884E278-1C97-4E66-9BE9-15BBC964C374}" destId="{9B7D3BA0-A241-48F0-9A1E-8A9BAC94AF82}" srcOrd="0" destOrd="0" presId="urn:microsoft.com/office/officeart/2008/layout/LinedList"/>
    <dgm:cxn modelId="{2CA9A62F-E028-466E-B703-1737787BD0BA}" type="presParOf" srcId="{544AB879-6A8E-4627-9351-411A5A45AC09}" destId="{6E111BB4-3F2A-40C0-A0B6-19BF152BC9A6}" srcOrd="0" destOrd="0" presId="urn:microsoft.com/office/officeart/2008/layout/LinedList"/>
    <dgm:cxn modelId="{39156DD7-99E2-43FB-8825-B2773255F86D}" type="presParOf" srcId="{544AB879-6A8E-4627-9351-411A5A45AC09}" destId="{014FABC5-69BE-400E-AF8A-78F5B61F401E}" srcOrd="1" destOrd="0" presId="urn:microsoft.com/office/officeart/2008/layout/LinedList"/>
    <dgm:cxn modelId="{4BDA3410-7137-4C00-A1D3-0E1C6217ECAA}" type="presParOf" srcId="{014FABC5-69BE-400E-AF8A-78F5B61F401E}" destId="{7093F4CE-D4AA-4C89-8E1C-EF8F7DE2EFE8}" srcOrd="0" destOrd="0" presId="urn:microsoft.com/office/officeart/2008/layout/LinedList"/>
    <dgm:cxn modelId="{41D0CEDE-C28D-4F5D-A887-C385B6A358AC}" type="presParOf" srcId="{014FABC5-69BE-400E-AF8A-78F5B61F401E}" destId="{CC18B614-3E48-4453-A54C-3056A4863008}" srcOrd="1" destOrd="0" presId="urn:microsoft.com/office/officeart/2008/layout/LinedList"/>
    <dgm:cxn modelId="{E1BC3C72-8B76-431B-8BFE-53542DA6E492}" type="presParOf" srcId="{544AB879-6A8E-4627-9351-411A5A45AC09}" destId="{799E2943-94DE-433A-A001-98C02715E150}" srcOrd="2" destOrd="0" presId="urn:microsoft.com/office/officeart/2008/layout/LinedList"/>
    <dgm:cxn modelId="{7BF7F1E9-6256-4FF8-9B46-2E359283F792}" type="presParOf" srcId="{544AB879-6A8E-4627-9351-411A5A45AC09}" destId="{1DDA7EE7-2ADC-43CB-93D3-E6EFCCA07822}" srcOrd="3" destOrd="0" presId="urn:microsoft.com/office/officeart/2008/layout/LinedList"/>
    <dgm:cxn modelId="{57279698-0CBA-4800-BE54-48A1DDD50425}" type="presParOf" srcId="{1DDA7EE7-2ADC-43CB-93D3-E6EFCCA07822}" destId="{9B7D3BA0-A241-48F0-9A1E-8A9BAC94AF82}" srcOrd="0" destOrd="0" presId="urn:microsoft.com/office/officeart/2008/layout/LinedList"/>
    <dgm:cxn modelId="{332A58A6-305E-4E20-89F1-EC0BE3A54A98}" type="presParOf" srcId="{1DDA7EE7-2ADC-43CB-93D3-E6EFCCA07822}" destId="{3985FD8D-209E-4053-B5C5-DA748628F2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1CE4C-18E7-4629-9396-509CA8859C9F}"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s-CL"/>
        </a:p>
      </dgm:t>
    </dgm:pt>
    <dgm:pt modelId="{1896B9DB-E356-451C-97E9-7F8285A6248C}">
      <dgm:prSet/>
      <dgm:spPr/>
      <dgm:t>
        <a:bodyPr/>
        <a:lstStyle/>
        <a:p>
          <a:pPr rtl="0"/>
          <a:r>
            <a:rPr lang="es-MX" b="1" u="sng" dirty="0"/>
            <a:t>Libertad Sindical Individual. </a:t>
          </a:r>
          <a:r>
            <a:rPr lang="es-MX" u="none" dirty="0"/>
            <a:t>Vertiente</a:t>
          </a:r>
          <a:r>
            <a:rPr lang="es-MX" dirty="0"/>
            <a:t> Positiva: Derecho a  constituir organizaciones sindicales o afiliarse a una ya constituida. Vertiente Negativa: Derecho a desafiliarse a una organización sindical y no afiliarse sindicato alguno.</a:t>
          </a:r>
        </a:p>
      </dgm:t>
    </dgm:pt>
    <dgm:pt modelId="{371FC065-DB60-43C6-A1CB-104D46C09B16}" type="parTrans" cxnId="{AF498202-80CA-4187-9C80-69C5DA0D80B1}">
      <dgm:prSet/>
      <dgm:spPr/>
      <dgm:t>
        <a:bodyPr/>
        <a:lstStyle/>
        <a:p>
          <a:endParaRPr lang="es-CL"/>
        </a:p>
      </dgm:t>
    </dgm:pt>
    <dgm:pt modelId="{38470E9F-4FA5-4C3B-9AF1-03514C8F4ADC}" type="sibTrans" cxnId="{AF498202-80CA-4187-9C80-69C5DA0D80B1}">
      <dgm:prSet/>
      <dgm:spPr/>
      <dgm:t>
        <a:bodyPr/>
        <a:lstStyle/>
        <a:p>
          <a:endParaRPr lang="es-CL"/>
        </a:p>
      </dgm:t>
    </dgm:pt>
    <dgm:pt modelId="{931A0B79-7ED7-49DC-88D8-3ADABD9AAAFE}">
      <dgm:prSet/>
      <dgm:spPr/>
      <dgm:t>
        <a:bodyPr/>
        <a:lstStyle/>
        <a:p>
          <a:pPr rtl="0"/>
          <a:r>
            <a:rPr lang="es-MX" b="1" u="sng" dirty="0"/>
            <a:t>Libertad Sindical Colectiva</a:t>
          </a:r>
          <a:r>
            <a:rPr lang="es-MX" b="1" dirty="0"/>
            <a:t>: </a:t>
          </a:r>
          <a:r>
            <a:rPr lang="es-MX" dirty="0"/>
            <a:t>Diversas manifestaciones, a saber, Reglamentación, Representación y Actuación o gestión sindical, federativa, pudiendo proyectarse:</a:t>
          </a:r>
          <a:endParaRPr lang="es-CL" dirty="0"/>
        </a:p>
      </dgm:t>
    </dgm:pt>
    <dgm:pt modelId="{BC8A330D-FE5E-4885-B3E3-7FE26A74FEB3}" type="parTrans" cxnId="{87A9FC85-F709-406E-A8BD-A15D387CF682}">
      <dgm:prSet/>
      <dgm:spPr/>
      <dgm:t>
        <a:bodyPr/>
        <a:lstStyle/>
        <a:p>
          <a:endParaRPr lang="es-CL"/>
        </a:p>
      </dgm:t>
    </dgm:pt>
    <dgm:pt modelId="{F7702798-C04C-4039-A475-DFB3D7F53115}" type="sibTrans" cxnId="{87A9FC85-F709-406E-A8BD-A15D387CF682}">
      <dgm:prSet/>
      <dgm:spPr/>
      <dgm:t>
        <a:bodyPr/>
        <a:lstStyle/>
        <a:p>
          <a:endParaRPr lang="es-CL"/>
        </a:p>
      </dgm:t>
    </dgm:pt>
    <dgm:pt modelId="{2ABC20BA-EA21-49C5-B418-B14ACB38BF30}">
      <dgm:prSet custT="1"/>
      <dgm:spPr/>
      <dgm:t>
        <a:bodyPr/>
        <a:lstStyle/>
        <a:p>
          <a:pPr rtl="0"/>
          <a:r>
            <a:rPr lang="es-MX" sz="1800" b="1" u="sng" dirty="0"/>
            <a:t>Internamente</a:t>
          </a:r>
          <a:r>
            <a:rPr lang="es-MX" sz="1800" dirty="0"/>
            <a:t>: </a:t>
          </a:r>
          <a:r>
            <a:rPr lang="es-MX" sz="1700" i="0" dirty="0"/>
            <a:t>Organizar su administración y actividades y formular programa de acción, sin intervención del Estado, con el límite del respeto a las reglas democráticas.</a:t>
          </a:r>
          <a:endParaRPr lang="es-CL" sz="1700" i="0" dirty="0"/>
        </a:p>
      </dgm:t>
    </dgm:pt>
    <dgm:pt modelId="{A44DC5C1-B252-41CB-8293-6FC5F6167579}" type="parTrans" cxnId="{CAE37155-8F77-4810-B5F6-4266BCC0523A}">
      <dgm:prSet/>
      <dgm:spPr/>
      <dgm:t>
        <a:bodyPr/>
        <a:lstStyle/>
        <a:p>
          <a:endParaRPr lang="es-CL"/>
        </a:p>
      </dgm:t>
    </dgm:pt>
    <dgm:pt modelId="{ECBD8E4C-6C32-4417-98E8-7D7FEC9D30F9}" type="sibTrans" cxnId="{CAE37155-8F77-4810-B5F6-4266BCC0523A}">
      <dgm:prSet/>
      <dgm:spPr/>
      <dgm:t>
        <a:bodyPr/>
        <a:lstStyle/>
        <a:p>
          <a:endParaRPr lang="es-CL"/>
        </a:p>
      </dgm:t>
    </dgm:pt>
    <dgm:pt modelId="{F16AFC84-C576-4321-81BA-AA589835DA79}">
      <dgm:prSet custT="1"/>
      <dgm:spPr/>
      <dgm:t>
        <a:bodyPr/>
        <a:lstStyle/>
        <a:p>
          <a:pPr rtl="0"/>
          <a:r>
            <a:rPr lang="es-MX" sz="1800" b="1" u="sng" dirty="0"/>
            <a:t>Externamente</a:t>
          </a:r>
          <a:r>
            <a:rPr lang="es-MX" sz="1800" dirty="0"/>
            <a:t>: Negociación Colectiva, Huelga, Planteamiento de Conflictos Colectivos</a:t>
          </a:r>
          <a:r>
            <a:rPr lang="es-MX" sz="1400" dirty="0"/>
            <a:t>.</a:t>
          </a:r>
          <a:endParaRPr lang="es-CL" sz="1400" dirty="0"/>
        </a:p>
      </dgm:t>
    </dgm:pt>
    <dgm:pt modelId="{F1994CE3-614A-454C-A2FA-21C4DBDE23A6}" type="parTrans" cxnId="{3CF84B51-4A86-4A4A-9637-C8ADDCC8732C}">
      <dgm:prSet/>
      <dgm:spPr/>
      <dgm:t>
        <a:bodyPr/>
        <a:lstStyle/>
        <a:p>
          <a:endParaRPr lang="es-CL"/>
        </a:p>
      </dgm:t>
    </dgm:pt>
    <dgm:pt modelId="{474AE9DC-412B-44E8-93BB-E1C6A58202DB}" type="sibTrans" cxnId="{3CF84B51-4A86-4A4A-9637-C8ADDCC8732C}">
      <dgm:prSet/>
      <dgm:spPr/>
      <dgm:t>
        <a:bodyPr/>
        <a:lstStyle/>
        <a:p>
          <a:endParaRPr lang="es-CL"/>
        </a:p>
      </dgm:t>
    </dgm:pt>
    <dgm:pt modelId="{530AA744-704F-4105-A189-0C48A67B3D8B}" type="pres">
      <dgm:prSet presAssocID="{9C71CE4C-18E7-4629-9396-509CA8859C9F}" presName="linearFlow" presStyleCnt="0">
        <dgm:presLayoutVars>
          <dgm:dir/>
          <dgm:resizeHandles val="exact"/>
        </dgm:presLayoutVars>
      </dgm:prSet>
      <dgm:spPr/>
    </dgm:pt>
    <dgm:pt modelId="{8F1D3A9E-CB76-4633-A3AA-F9A0FC74CDAE}" type="pres">
      <dgm:prSet presAssocID="{1896B9DB-E356-451C-97E9-7F8285A6248C}" presName="composite" presStyleCnt="0"/>
      <dgm:spPr/>
    </dgm:pt>
    <dgm:pt modelId="{BC80AD0D-5B1A-48F3-92CB-B98CF4CD8641}" type="pres">
      <dgm:prSet presAssocID="{1896B9DB-E356-451C-97E9-7F8285A6248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1F83843C-F94F-47F9-9799-00BAC6042BC1}" type="pres">
      <dgm:prSet presAssocID="{1896B9DB-E356-451C-97E9-7F8285A6248C}" presName="txShp" presStyleLbl="node1" presStyleIdx="0" presStyleCnt="4">
        <dgm:presLayoutVars>
          <dgm:bulletEnabled val="1"/>
        </dgm:presLayoutVars>
      </dgm:prSet>
      <dgm:spPr/>
    </dgm:pt>
    <dgm:pt modelId="{6097853E-C7E5-4523-B212-270F0D58890C}" type="pres">
      <dgm:prSet presAssocID="{38470E9F-4FA5-4C3B-9AF1-03514C8F4ADC}" presName="spacing" presStyleCnt="0"/>
      <dgm:spPr/>
    </dgm:pt>
    <dgm:pt modelId="{E58B672E-5A14-4F2E-A966-CABAFD902D1B}" type="pres">
      <dgm:prSet presAssocID="{931A0B79-7ED7-49DC-88D8-3ADABD9AAAFE}" presName="composite" presStyleCnt="0"/>
      <dgm:spPr/>
    </dgm:pt>
    <dgm:pt modelId="{8F7F139F-D18E-451A-A0FF-BB0982A7346C}" type="pres">
      <dgm:prSet presAssocID="{931A0B79-7ED7-49DC-88D8-3ADABD9AAAFE}" presName="imgShp" presStyleLbl="fgImgPlace1" presStyleIdx="1" presStyleCnt="4"/>
      <dgm:spPr>
        <a:blipFill rotWithShape="1">
          <a:blip xmlns:r="http://schemas.openxmlformats.org/officeDocument/2006/relationships" r:embed="rId2"/>
          <a:stretch>
            <a:fillRect/>
          </a:stretch>
        </a:blipFill>
      </dgm:spPr>
    </dgm:pt>
    <dgm:pt modelId="{C60E53A2-C6CD-434F-935A-A04C5807327C}" type="pres">
      <dgm:prSet presAssocID="{931A0B79-7ED7-49DC-88D8-3ADABD9AAAFE}" presName="txShp" presStyleLbl="node1" presStyleIdx="1" presStyleCnt="4">
        <dgm:presLayoutVars>
          <dgm:bulletEnabled val="1"/>
        </dgm:presLayoutVars>
      </dgm:prSet>
      <dgm:spPr/>
    </dgm:pt>
    <dgm:pt modelId="{C0415862-5A50-4EF3-925D-2A0C19AC567E}" type="pres">
      <dgm:prSet presAssocID="{F7702798-C04C-4039-A475-DFB3D7F53115}" presName="spacing" presStyleCnt="0"/>
      <dgm:spPr/>
    </dgm:pt>
    <dgm:pt modelId="{39D4F7EE-D7EC-49EA-A315-09594C2F6CFC}" type="pres">
      <dgm:prSet presAssocID="{2ABC20BA-EA21-49C5-B418-B14ACB38BF30}" presName="composite" presStyleCnt="0"/>
      <dgm:spPr/>
    </dgm:pt>
    <dgm:pt modelId="{52D5E50F-7A1C-488E-B0FC-85FA20EE7395}" type="pres">
      <dgm:prSet presAssocID="{2ABC20BA-EA21-49C5-B418-B14ACB38BF30}" presName="imgShp" presStyleLbl="fgImgPlace1" presStyleIdx="2" presStyleCnt="4"/>
      <dgm:spPr>
        <a:blipFill rotWithShape="1">
          <a:blip xmlns:r="http://schemas.openxmlformats.org/officeDocument/2006/relationships" r:embed="rId2"/>
          <a:stretch>
            <a:fillRect/>
          </a:stretch>
        </a:blipFill>
      </dgm:spPr>
    </dgm:pt>
    <dgm:pt modelId="{087B81B0-863E-49FA-A4F6-3A9BF752600A}" type="pres">
      <dgm:prSet presAssocID="{2ABC20BA-EA21-49C5-B418-B14ACB38BF30}" presName="txShp" presStyleLbl="node1" presStyleIdx="2" presStyleCnt="4">
        <dgm:presLayoutVars>
          <dgm:bulletEnabled val="1"/>
        </dgm:presLayoutVars>
      </dgm:prSet>
      <dgm:spPr/>
    </dgm:pt>
    <dgm:pt modelId="{A7A30CB5-2D32-4450-81A5-E48562CE7FFD}" type="pres">
      <dgm:prSet presAssocID="{ECBD8E4C-6C32-4417-98E8-7D7FEC9D30F9}" presName="spacing" presStyleCnt="0"/>
      <dgm:spPr/>
    </dgm:pt>
    <dgm:pt modelId="{BD275474-917D-4E31-83BB-152BCE23D2BD}" type="pres">
      <dgm:prSet presAssocID="{F16AFC84-C576-4321-81BA-AA589835DA79}" presName="composite" presStyleCnt="0"/>
      <dgm:spPr/>
    </dgm:pt>
    <dgm:pt modelId="{0BA2EBD2-59E0-4EE5-924E-99BD1A347E9B}" type="pres">
      <dgm:prSet presAssocID="{F16AFC84-C576-4321-81BA-AA589835DA79}" presName="imgShp" presStyleLbl="fgImgPlace1" presStyleIdx="3" presStyleCnt="4"/>
      <dgm:spPr>
        <a:blipFill rotWithShape="1">
          <a:blip xmlns:r="http://schemas.openxmlformats.org/officeDocument/2006/relationships" r:embed="rId2"/>
          <a:stretch>
            <a:fillRect/>
          </a:stretch>
        </a:blipFill>
      </dgm:spPr>
    </dgm:pt>
    <dgm:pt modelId="{AC323E33-F372-4F92-B371-0B29856B2FD6}" type="pres">
      <dgm:prSet presAssocID="{F16AFC84-C576-4321-81BA-AA589835DA79}" presName="txShp" presStyleLbl="node1" presStyleIdx="3" presStyleCnt="4">
        <dgm:presLayoutVars>
          <dgm:bulletEnabled val="1"/>
        </dgm:presLayoutVars>
      </dgm:prSet>
      <dgm:spPr/>
    </dgm:pt>
  </dgm:ptLst>
  <dgm:cxnLst>
    <dgm:cxn modelId="{AF498202-80CA-4187-9C80-69C5DA0D80B1}" srcId="{9C71CE4C-18E7-4629-9396-509CA8859C9F}" destId="{1896B9DB-E356-451C-97E9-7F8285A6248C}" srcOrd="0" destOrd="0" parTransId="{371FC065-DB60-43C6-A1CB-104D46C09B16}" sibTransId="{38470E9F-4FA5-4C3B-9AF1-03514C8F4ADC}"/>
    <dgm:cxn modelId="{A2BD7F26-B359-4A4F-B134-E787DDA6E7E6}" type="presOf" srcId="{1896B9DB-E356-451C-97E9-7F8285A6248C}" destId="{1F83843C-F94F-47F9-9799-00BAC6042BC1}" srcOrd="0" destOrd="0" presId="urn:microsoft.com/office/officeart/2005/8/layout/vList3"/>
    <dgm:cxn modelId="{3CF84B51-4A86-4A4A-9637-C8ADDCC8732C}" srcId="{9C71CE4C-18E7-4629-9396-509CA8859C9F}" destId="{F16AFC84-C576-4321-81BA-AA589835DA79}" srcOrd="3" destOrd="0" parTransId="{F1994CE3-614A-454C-A2FA-21C4DBDE23A6}" sibTransId="{474AE9DC-412B-44E8-93BB-E1C6A58202DB}"/>
    <dgm:cxn modelId="{54923552-1ACB-4ED8-8D03-EE191564CC35}" type="presOf" srcId="{2ABC20BA-EA21-49C5-B418-B14ACB38BF30}" destId="{087B81B0-863E-49FA-A4F6-3A9BF752600A}" srcOrd="0" destOrd="0" presId="urn:microsoft.com/office/officeart/2005/8/layout/vList3"/>
    <dgm:cxn modelId="{6D795572-03FF-4A6B-B45F-C6C013E7F480}" type="presOf" srcId="{931A0B79-7ED7-49DC-88D8-3ADABD9AAAFE}" destId="{C60E53A2-C6CD-434F-935A-A04C5807327C}" srcOrd="0" destOrd="0" presId="urn:microsoft.com/office/officeart/2005/8/layout/vList3"/>
    <dgm:cxn modelId="{CAE37155-8F77-4810-B5F6-4266BCC0523A}" srcId="{9C71CE4C-18E7-4629-9396-509CA8859C9F}" destId="{2ABC20BA-EA21-49C5-B418-B14ACB38BF30}" srcOrd="2" destOrd="0" parTransId="{A44DC5C1-B252-41CB-8293-6FC5F6167579}" sibTransId="{ECBD8E4C-6C32-4417-98E8-7D7FEC9D30F9}"/>
    <dgm:cxn modelId="{87A9FC85-F709-406E-A8BD-A15D387CF682}" srcId="{9C71CE4C-18E7-4629-9396-509CA8859C9F}" destId="{931A0B79-7ED7-49DC-88D8-3ADABD9AAAFE}" srcOrd="1" destOrd="0" parTransId="{BC8A330D-FE5E-4885-B3E3-7FE26A74FEB3}" sibTransId="{F7702798-C04C-4039-A475-DFB3D7F53115}"/>
    <dgm:cxn modelId="{F503EAC7-8084-40DE-90B5-7DEE71020DD5}" type="presOf" srcId="{F16AFC84-C576-4321-81BA-AA589835DA79}" destId="{AC323E33-F372-4F92-B371-0B29856B2FD6}" srcOrd="0" destOrd="0" presId="urn:microsoft.com/office/officeart/2005/8/layout/vList3"/>
    <dgm:cxn modelId="{2E3EC6F3-61F6-4A78-A5C6-7FDD3D21F869}" type="presOf" srcId="{9C71CE4C-18E7-4629-9396-509CA8859C9F}" destId="{530AA744-704F-4105-A189-0C48A67B3D8B}" srcOrd="0" destOrd="0" presId="urn:microsoft.com/office/officeart/2005/8/layout/vList3"/>
    <dgm:cxn modelId="{9FBFFAC5-2537-49F8-A3A6-7778B8E9E816}" type="presParOf" srcId="{530AA744-704F-4105-A189-0C48A67B3D8B}" destId="{8F1D3A9E-CB76-4633-A3AA-F9A0FC74CDAE}" srcOrd="0" destOrd="0" presId="urn:microsoft.com/office/officeart/2005/8/layout/vList3"/>
    <dgm:cxn modelId="{F12415A4-67D4-49C1-840D-4E16F2A9D23A}" type="presParOf" srcId="{8F1D3A9E-CB76-4633-A3AA-F9A0FC74CDAE}" destId="{BC80AD0D-5B1A-48F3-92CB-B98CF4CD8641}" srcOrd="0" destOrd="0" presId="urn:microsoft.com/office/officeart/2005/8/layout/vList3"/>
    <dgm:cxn modelId="{9FE13C47-FF7E-4AAB-95A7-611079A008CB}" type="presParOf" srcId="{8F1D3A9E-CB76-4633-A3AA-F9A0FC74CDAE}" destId="{1F83843C-F94F-47F9-9799-00BAC6042BC1}" srcOrd="1" destOrd="0" presId="urn:microsoft.com/office/officeart/2005/8/layout/vList3"/>
    <dgm:cxn modelId="{68891AC2-2792-422E-ADE0-4E94B00225AD}" type="presParOf" srcId="{530AA744-704F-4105-A189-0C48A67B3D8B}" destId="{6097853E-C7E5-4523-B212-270F0D58890C}" srcOrd="1" destOrd="0" presId="urn:microsoft.com/office/officeart/2005/8/layout/vList3"/>
    <dgm:cxn modelId="{47E95063-4517-4625-AB0A-AC1C27092004}" type="presParOf" srcId="{530AA744-704F-4105-A189-0C48A67B3D8B}" destId="{E58B672E-5A14-4F2E-A966-CABAFD902D1B}" srcOrd="2" destOrd="0" presId="urn:microsoft.com/office/officeart/2005/8/layout/vList3"/>
    <dgm:cxn modelId="{57CF45AF-52B7-4728-A200-168856CD59A5}" type="presParOf" srcId="{E58B672E-5A14-4F2E-A966-CABAFD902D1B}" destId="{8F7F139F-D18E-451A-A0FF-BB0982A7346C}" srcOrd="0" destOrd="0" presId="urn:microsoft.com/office/officeart/2005/8/layout/vList3"/>
    <dgm:cxn modelId="{79753A50-BA62-48E9-B38C-6863BC6AB158}" type="presParOf" srcId="{E58B672E-5A14-4F2E-A966-CABAFD902D1B}" destId="{C60E53A2-C6CD-434F-935A-A04C5807327C}" srcOrd="1" destOrd="0" presId="urn:microsoft.com/office/officeart/2005/8/layout/vList3"/>
    <dgm:cxn modelId="{EFEFC039-CDA7-4A45-A0FB-3A9942EA0A18}" type="presParOf" srcId="{530AA744-704F-4105-A189-0C48A67B3D8B}" destId="{C0415862-5A50-4EF3-925D-2A0C19AC567E}" srcOrd="3" destOrd="0" presId="urn:microsoft.com/office/officeart/2005/8/layout/vList3"/>
    <dgm:cxn modelId="{5B1F528B-7B5C-4AD4-B420-E2330CE6A49C}" type="presParOf" srcId="{530AA744-704F-4105-A189-0C48A67B3D8B}" destId="{39D4F7EE-D7EC-49EA-A315-09594C2F6CFC}" srcOrd="4" destOrd="0" presId="urn:microsoft.com/office/officeart/2005/8/layout/vList3"/>
    <dgm:cxn modelId="{FAB06038-0972-4DC5-99CA-9E9485CD42E3}" type="presParOf" srcId="{39D4F7EE-D7EC-49EA-A315-09594C2F6CFC}" destId="{52D5E50F-7A1C-488E-B0FC-85FA20EE7395}" srcOrd="0" destOrd="0" presId="urn:microsoft.com/office/officeart/2005/8/layout/vList3"/>
    <dgm:cxn modelId="{CF43CA41-DC84-4374-B6E0-EB8CACED19BE}" type="presParOf" srcId="{39D4F7EE-D7EC-49EA-A315-09594C2F6CFC}" destId="{087B81B0-863E-49FA-A4F6-3A9BF752600A}" srcOrd="1" destOrd="0" presId="urn:microsoft.com/office/officeart/2005/8/layout/vList3"/>
    <dgm:cxn modelId="{63D423FC-36F1-46F9-85AD-EA2A866C8834}" type="presParOf" srcId="{530AA744-704F-4105-A189-0C48A67B3D8B}" destId="{A7A30CB5-2D32-4450-81A5-E48562CE7FFD}" srcOrd="5" destOrd="0" presId="urn:microsoft.com/office/officeart/2005/8/layout/vList3"/>
    <dgm:cxn modelId="{7462FC8B-D254-46F4-B366-6C8BA8E0C8C8}" type="presParOf" srcId="{530AA744-704F-4105-A189-0C48A67B3D8B}" destId="{BD275474-917D-4E31-83BB-152BCE23D2BD}" srcOrd="6" destOrd="0" presId="urn:microsoft.com/office/officeart/2005/8/layout/vList3"/>
    <dgm:cxn modelId="{B45B4175-C16B-4929-ACBD-B21886A4EBE3}" type="presParOf" srcId="{BD275474-917D-4E31-83BB-152BCE23D2BD}" destId="{0BA2EBD2-59E0-4EE5-924E-99BD1A347E9B}" srcOrd="0" destOrd="0" presId="urn:microsoft.com/office/officeart/2005/8/layout/vList3"/>
    <dgm:cxn modelId="{F9B8E02D-1A5F-4772-B4F7-E8CA3B8BB726}" type="presParOf" srcId="{BD275474-917D-4E31-83BB-152BCE23D2BD}" destId="{AC323E33-F372-4F92-B371-0B29856B2FD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94BC18-2BEE-4142-B6F8-6D55DDA32FD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L"/>
        </a:p>
      </dgm:t>
    </dgm:pt>
    <dgm:pt modelId="{BABBA9BE-9549-4D84-9F52-9DD85290B77B}">
      <dgm:prSet/>
      <dgm:spPr>
        <a:solidFill>
          <a:schemeClr val="accent3">
            <a:lumMod val="75000"/>
          </a:schemeClr>
        </a:solidFill>
      </dgm:spPr>
      <dgm:t>
        <a:bodyPr/>
        <a:lstStyle/>
        <a:p>
          <a:pPr rtl="0"/>
          <a:r>
            <a:rPr lang="es-ES"/>
            <a:t>- Perspectiva liberal del derecho de sindicalización.</a:t>
          </a:r>
          <a:endParaRPr lang="es-CL"/>
        </a:p>
      </dgm:t>
    </dgm:pt>
    <dgm:pt modelId="{FAD63CEA-6825-4753-996F-BEA321953133}" type="parTrans" cxnId="{399579A7-D512-47B8-BF0F-8BB756571BD4}">
      <dgm:prSet/>
      <dgm:spPr/>
      <dgm:t>
        <a:bodyPr/>
        <a:lstStyle/>
        <a:p>
          <a:endParaRPr lang="es-CL"/>
        </a:p>
      </dgm:t>
    </dgm:pt>
    <dgm:pt modelId="{0E7A588B-235A-400D-88DE-99DA6B2ADDF7}" type="sibTrans" cxnId="{399579A7-D512-47B8-BF0F-8BB756571BD4}">
      <dgm:prSet/>
      <dgm:spPr/>
      <dgm:t>
        <a:bodyPr/>
        <a:lstStyle/>
        <a:p>
          <a:endParaRPr lang="es-CL"/>
        </a:p>
      </dgm:t>
    </dgm:pt>
    <dgm:pt modelId="{C7BD615B-433E-4E8F-9E88-6BE09237824F}">
      <dgm:prSet/>
      <dgm:spPr>
        <a:solidFill>
          <a:schemeClr val="accent2"/>
        </a:solidFill>
      </dgm:spPr>
      <dgm:t>
        <a:bodyPr/>
        <a:lstStyle/>
        <a:p>
          <a:pPr rtl="0"/>
          <a:r>
            <a:rPr lang="es-ES" dirty="0"/>
            <a:t>- Discusiones existentes: Unicidad sindical y pluralidad sindical.</a:t>
          </a:r>
          <a:endParaRPr lang="es-CL" dirty="0"/>
        </a:p>
      </dgm:t>
    </dgm:pt>
    <dgm:pt modelId="{280844B5-6055-4A3B-B2FA-834626E2AEE0}" type="parTrans" cxnId="{50AA0460-7F31-43BB-A27F-CAA9CEBD574A}">
      <dgm:prSet/>
      <dgm:spPr/>
      <dgm:t>
        <a:bodyPr/>
        <a:lstStyle/>
        <a:p>
          <a:endParaRPr lang="es-CL"/>
        </a:p>
      </dgm:t>
    </dgm:pt>
    <dgm:pt modelId="{91836F2C-4798-4A2E-BCF1-DDFCE0AA1FD1}" type="sibTrans" cxnId="{50AA0460-7F31-43BB-A27F-CAA9CEBD574A}">
      <dgm:prSet/>
      <dgm:spPr/>
      <dgm:t>
        <a:bodyPr/>
        <a:lstStyle/>
        <a:p>
          <a:endParaRPr lang="es-CL"/>
        </a:p>
      </dgm:t>
    </dgm:pt>
    <dgm:pt modelId="{717F4D44-6A54-4897-9B8D-5C7B68C8AED2}">
      <dgm:prSet/>
      <dgm:spPr>
        <a:solidFill>
          <a:schemeClr val="accent4"/>
        </a:solidFill>
      </dgm:spPr>
      <dgm:t>
        <a:bodyPr/>
        <a:lstStyle/>
        <a:p>
          <a:pPr rtl="0"/>
          <a:r>
            <a:rPr lang="es-ES" dirty="0"/>
            <a:t>- Particularidades de la organización de los trabajadores del Sector Público.</a:t>
          </a:r>
          <a:endParaRPr lang="es-CL" dirty="0"/>
        </a:p>
      </dgm:t>
    </dgm:pt>
    <dgm:pt modelId="{29F53584-7596-4173-8B00-951099534548}" type="parTrans" cxnId="{4990267A-6313-4D32-908D-7358944EC975}">
      <dgm:prSet/>
      <dgm:spPr/>
      <dgm:t>
        <a:bodyPr/>
        <a:lstStyle/>
        <a:p>
          <a:endParaRPr lang="es-CL"/>
        </a:p>
      </dgm:t>
    </dgm:pt>
    <dgm:pt modelId="{973EFAF8-090C-4F07-97CC-B35A7D928DA5}" type="sibTrans" cxnId="{4990267A-6313-4D32-908D-7358944EC975}">
      <dgm:prSet/>
      <dgm:spPr/>
      <dgm:t>
        <a:bodyPr/>
        <a:lstStyle/>
        <a:p>
          <a:endParaRPr lang="es-CL"/>
        </a:p>
      </dgm:t>
    </dgm:pt>
    <dgm:pt modelId="{D2828C43-E2B7-4587-92A3-6FC66635E7BF}" type="pres">
      <dgm:prSet presAssocID="{7994BC18-2BEE-4142-B6F8-6D55DDA32FD4}" presName="linearFlow" presStyleCnt="0">
        <dgm:presLayoutVars>
          <dgm:dir/>
          <dgm:resizeHandles val="exact"/>
        </dgm:presLayoutVars>
      </dgm:prSet>
      <dgm:spPr/>
    </dgm:pt>
    <dgm:pt modelId="{3FD0B81F-8C0D-4CA2-ACF1-EB16995DF765}" type="pres">
      <dgm:prSet presAssocID="{BABBA9BE-9549-4D84-9F52-9DD85290B77B}" presName="composite" presStyleCnt="0"/>
      <dgm:spPr/>
    </dgm:pt>
    <dgm:pt modelId="{CB36E1F8-71B7-42D9-AB66-4E957796002D}" type="pres">
      <dgm:prSet presAssocID="{BABBA9BE-9549-4D84-9F52-9DD85290B77B}" presName="imgShp" presStyleLbl="fgImgPlace1" presStyleIdx="0" presStyleCnt="3" custLinFactNeighborX="-54160" custLinFactNeighborY="0"/>
      <dgm:spPr>
        <a:blipFill rotWithShape="1">
          <a:blip xmlns:r="http://schemas.openxmlformats.org/officeDocument/2006/relationships" r:embed="rId1"/>
          <a:stretch>
            <a:fillRect/>
          </a:stretch>
        </a:blipFill>
      </dgm:spPr>
    </dgm:pt>
    <dgm:pt modelId="{7EC2C552-A7DE-46D3-B8E2-1443D2D9143D}" type="pres">
      <dgm:prSet presAssocID="{BABBA9BE-9549-4D84-9F52-9DD85290B77B}" presName="txShp" presStyleLbl="node1" presStyleIdx="0" presStyleCnt="3">
        <dgm:presLayoutVars>
          <dgm:bulletEnabled val="1"/>
        </dgm:presLayoutVars>
      </dgm:prSet>
      <dgm:spPr/>
    </dgm:pt>
    <dgm:pt modelId="{DC5A5E6D-8528-419C-86AF-CBCB8308CA21}" type="pres">
      <dgm:prSet presAssocID="{0E7A588B-235A-400D-88DE-99DA6B2ADDF7}" presName="spacing" presStyleCnt="0"/>
      <dgm:spPr/>
    </dgm:pt>
    <dgm:pt modelId="{9F3A13A4-656A-488E-A93C-D332F4BA01BD}" type="pres">
      <dgm:prSet presAssocID="{C7BD615B-433E-4E8F-9E88-6BE09237824F}" presName="composite" presStyleCnt="0"/>
      <dgm:spPr/>
    </dgm:pt>
    <dgm:pt modelId="{49399F50-916F-40DA-BC53-FD38C9112761}" type="pres">
      <dgm:prSet presAssocID="{C7BD615B-433E-4E8F-9E88-6BE09237824F}" presName="imgShp" presStyleLbl="fgImgPlace1" presStyleIdx="1" presStyleCnt="3" custLinFactNeighborX="-56284" custLinFactNeighborY="0"/>
      <dgm:spPr>
        <a:blipFill rotWithShape="1">
          <a:blip xmlns:r="http://schemas.openxmlformats.org/officeDocument/2006/relationships" r:embed="rId1"/>
          <a:stretch>
            <a:fillRect/>
          </a:stretch>
        </a:blipFill>
      </dgm:spPr>
    </dgm:pt>
    <dgm:pt modelId="{62E8D50F-3CF7-48FF-8B77-14D0AC00CAA6}" type="pres">
      <dgm:prSet presAssocID="{C7BD615B-433E-4E8F-9E88-6BE09237824F}" presName="txShp" presStyleLbl="node1" presStyleIdx="1" presStyleCnt="3">
        <dgm:presLayoutVars>
          <dgm:bulletEnabled val="1"/>
        </dgm:presLayoutVars>
      </dgm:prSet>
      <dgm:spPr/>
    </dgm:pt>
    <dgm:pt modelId="{1CAB80B2-E4F1-4DB0-BAC5-AB16F8CFFE8D}" type="pres">
      <dgm:prSet presAssocID="{91836F2C-4798-4A2E-BCF1-DDFCE0AA1FD1}" presName="spacing" presStyleCnt="0"/>
      <dgm:spPr/>
    </dgm:pt>
    <dgm:pt modelId="{515EC3B3-9C40-4BE1-9AEE-BB7744BA0C0E}" type="pres">
      <dgm:prSet presAssocID="{717F4D44-6A54-4897-9B8D-5C7B68C8AED2}" presName="composite" presStyleCnt="0"/>
      <dgm:spPr/>
    </dgm:pt>
    <dgm:pt modelId="{2B1F8D73-60EF-4636-9026-1D6FC9796663}" type="pres">
      <dgm:prSet presAssocID="{717F4D44-6A54-4897-9B8D-5C7B68C8AED2}" presName="imgShp" presStyleLbl="fgImgPlace1" presStyleIdx="2" presStyleCnt="3" custLinFactNeighborX="-53098"/>
      <dgm:spPr>
        <a:blipFill rotWithShape="1">
          <a:blip xmlns:r="http://schemas.openxmlformats.org/officeDocument/2006/relationships" r:embed="rId1"/>
          <a:stretch>
            <a:fillRect/>
          </a:stretch>
        </a:blipFill>
      </dgm:spPr>
    </dgm:pt>
    <dgm:pt modelId="{A1190859-D2CA-4483-85EB-394320AC543B}" type="pres">
      <dgm:prSet presAssocID="{717F4D44-6A54-4897-9B8D-5C7B68C8AED2}" presName="txShp" presStyleLbl="node1" presStyleIdx="2" presStyleCnt="3">
        <dgm:presLayoutVars>
          <dgm:bulletEnabled val="1"/>
        </dgm:presLayoutVars>
      </dgm:prSet>
      <dgm:spPr/>
    </dgm:pt>
  </dgm:ptLst>
  <dgm:cxnLst>
    <dgm:cxn modelId="{F67EE52E-F040-4113-B543-CC32B4E5AE2E}" type="presOf" srcId="{C7BD615B-433E-4E8F-9E88-6BE09237824F}" destId="{62E8D50F-3CF7-48FF-8B77-14D0AC00CAA6}" srcOrd="0" destOrd="0" presId="urn:microsoft.com/office/officeart/2005/8/layout/vList3"/>
    <dgm:cxn modelId="{50AA0460-7F31-43BB-A27F-CAA9CEBD574A}" srcId="{7994BC18-2BEE-4142-B6F8-6D55DDA32FD4}" destId="{C7BD615B-433E-4E8F-9E88-6BE09237824F}" srcOrd="1" destOrd="0" parTransId="{280844B5-6055-4A3B-B2FA-834626E2AEE0}" sibTransId="{91836F2C-4798-4A2E-BCF1-DDFCE0AA1FD1}"/>
    <dgm:cxn modelId="{828B0D60-4393-4472-875D-E8D4162E3893}" type="presOf" srcId="{BABBA9BE-9549-4D84-9F52-9DD85290B77B}" destId="{7EC2C552-A7DE-46D3-B8E2-1443D2D9143D}" srcOrd="0" destOrd="0" presId="urn:microsoft.com/office/officeart/2005/8/layout/vList3"/>
    <dgm:cxn modelId="{4990267A-6313-4D32-908D-7358944EC975}" srcId="{7994BC18-2BEE-4142-B6F8-6D55DDA32FD4}" destId="{717F4D44-6A54-4897-9B8D-5C7B68C8AED2}" srcOrd="2" destOrd="0" parTransId="{29F53584-7596-4173-8B00-951099534548}" sibTransId="{973EFAF8-090C-4F07-97CC-B35A7D928DA5}"/>
    <dgm:cxn modelId="{CB6F9588-B188-42D8-9A04-ED3669F05181}" type="presOf" srcId="{7994BC18-2BEE-4142-B6F8-6D55DDA32FD4}" destId="{D2828C43-E2B7-4587-92A3-6FC66635E7BF}" srcOrd="0" destOrd="0" presId="urn:microsoft.com/office/officeart/2005/8/layout/vList3"/>
    <dgm:cxn modelId="{399579A7-D512-47B8-BF0F-8BB756571BD4}" srcId="{7994BC18-2BEE-4142-B6F8-6D55DDA32FD4}" destId="{BABBA9BE-9549-4D84-9F52-9DD85290B77B}" srcOrd="0" destOrd="0" parTransId="{FAD63CEA-6825-4753-996F-BEA321953133}" sibTransId="{0E7A588B-235A-400D-88DE-99DA6B2ADDF7}"/>
    <dgm:cxn modelId="{15ABA0A7-4CAB-431B-97C0-EC77BAE743D5}" type="presOf" srcId="{717F4D44-6A54-4897-9B8D-5C7B68C8AED2}" destId="{A1190859-D2CA-4483-85EB-394320AC543B}" srcOrd="0" destOrd="0" presId="urn:microsoft.com/office/officeart/2005/8/layout/vList3"/>
    <dgm:cxn modelId="{D2E2A3F3-6303-4314-B9F5-EAEA40164459}" type="presParOf" srcId="{D2828C43-E2B7-4587-92A3-6FC66635E7BF}" destId="{3FD0B81F-8C0D-4CA2-ACF1-EB16995DF765}" srcOrd="0" destOrd="0" presId="urn:microsoft.com/office/officeart/2005/8/layout/vList3"/>
    <dgm:cxn modelId="{BBD6D9CB-FEE5-40B7-BD72-F0751FC8396C}" type="presParOf" srcId="{3FD0B81F-8C0D-4CA2-ACF1-EB16995DF765}" destId="{CB36E1F8-71B7-42D9-AB66-4E957796002D}" srcOrd="0" destOrd="0" presId="urn:microsoft.com/office/officeart/2005/8/layout/vList3"/>
    <dgm:cxn modelId="{17754054-A00C-4C78-80E2-CF93A43120C7}" type="presParOf" srcId="{3FD0B81F-8C0D-4CA2-ACF1-EB16995DF765}" destId="{7EC2C552-A7DE-46D3-B8E2-1443D2D9143D}" srcOrd="1" destOrd="0" presId="urn:microsoft.com/office/officeart/2005/8/layout/vList3"/>
    <dgm:cxn modelId="{73DCA2DF-1A01-4B20-A023-24724924BB9B}" type="presParOf" srcId="{D2828C43-E2B7-4587-92A3-6FC66635E7BF}" destId="{DC5A5E6D-8528-419C-86AF-CBCB8308CA21}" srcOrd="1" destOrd="0" presId="urn:microsoft.com/office/officeart/2005/8/layout/vList3"/>
    <dgm:cxn modelId="{FD922121-67A0-475C-959C-E0EC8B00F0DA}" type="presParOf" srcId="{D2828C43-E2B7-4587-92A3-6FC66635E7BF}" destId="{9F3A13A4-656A-488E-A93C-D332F4BA01BD}" srcOrd="2" destOrd="0" presId="urn:microsoft.com/office/officeart/2005/8/layout/vList3"/>
    <dgm:cxn modelId="{1D37CDBF-8E86-481F-825C-F83FBA8AD2A9}" type="presParOf" srcId="{9F3A13A4-656A-488E-A93C-D332F4BA01BD}" destId="{49399F50-916F-40DA-BC53-FD38C9112761}" srcOrd="0" destOrd="0" presId="urn:microsoft.com/office/officeart/2005/8/layout/vList3"/>
    <dgm:cxn modelId="{8CBE06DA-825B-4F38-9BE8-0989606A0301}" type="presParOf" srcId="{9F3A13A4-656A-488E-A93C-D332F4BA01BD}" destId="{62E8D50F-3CF7-48FF-8B77-14D0AC00CAA6}" srcOrd="1" destOrd="0" presId="urn:microsoft.com/office/officeart/2005/8/layout/vList3"/>
    <dgm:cxn modelId="{9C52FD1F-245D-4CD7-B488-8951C67E9974}" type="presParOf" srcId="{D2828C43-E2B7-4587-92A3-6FC66635E7BF}" destId="{1CAB80B2-E4F1-4DB0-BAC5-AB16F8CFFE8D}" srcOrd="3" destOrd="0" presId="urn:microsoft.com/office/officeart/2005/8/layout/vList3"/>
    <dgm:cxn modelId="{0BABD65C-5182-42CA-9F97-0C7837FA15C6}" type="presParOf" srcId="{D2828C43-E2B7-4587-92A3-6FC66635E7BF}" destId="{515EC3B3-9C40-4BE1-9AEE-BB7744BA0C0E}" srcOrd="4" destOrd="0" presId="urn:microsoft.com/office/officeart/2005/8/layout/vList3"/>
    <dgm:cxn modelId="{90967523-4374-4C40-A384-0FA6F2FF011D}" type="presParOf" srcId="{515EC3B3-9C40-4BE1-9AEE-BB7744BA0C0E}" destId="{2B1F8D73-60EF-4636-9026-1D6FC9796663}" srcOrd="0" destOrd="0" presId="urn:microsoft.com/office/officeart/2005/8/layout/vList3"/>
    <dgm:cxn modelId="{E1A49AA6-432B-435B-9037-03131DC8815C}" type="presParOf" srcId="{515EC3B3-9C40-4BE1-9AEE-BB7744BA0C0E}" destId="{A1190859-D2CA-4483-85EB-394320AC543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E37E0E-424E-46A6-8D20-A36395123698}"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s-CL"/>
        </a:p>
      </dgm:t>
    </dgm:pt>
    <dgm:pt modelId="{A0AECB3B-D2AD-468C-8EDD-E1D0568CF231}">
      <dgm:prSet custT="1"/>
      <dgm:spPr/>
      <dgm:t>
        <a:bodyPr/>
        <a:lstStyle/>
        <a:p>
          <a:pPr rtl="0"/>
          <a:r>
            <a:rPr lang="es-ES" sz="1200" dirty="0"/>
            <a:t>Sindicato Empresa &gt; 50 trabajadores:</a:t>
          </a:r>
          <a:endParaRPr lang="es-CL" sz="1200" dirty="0"/>
        </a:p>
      </dgm:t>
    </dgm:pt>
    <dgm:pt modelId="{82CA58EB-D07A-453F-91E8-C4548F65E72C}" type="parTrans" cxnId="{9E67876C-0ACE-4FBD-809B-D1E8765F23D2}">
      <dgm:prSet/>
      <dgm:spPr/>
      <dgm:t>
        <a:bodyPr/>
        <a:lstStyle/>
        <a:p>
          <a:endParaRPr lang="es-CL"/>
        </a:p>
      </dgm:t>
    </dgm:pt>
    <dgm:pt modelId="{C37AF3AB-E65C-4B36-97E0-737C255F9179}" type="sibTrans" cxnId="{9E67876C-0ACE-4FBD-809B-D1E8765F23D2}">
      <dgm:prSet/>
      <dgm:spPr/>
      <dgm:t>
        <a:bodyPr/>
        <a:lstStyle/>
        <a:p>
          <a:endParaRPr lang="es-CL"/>
        </a:p>
      </dgm:t>
    </dgm:pt>
    <dgm:pt modelId="{04B4662C-8727-4EFF-B881-B36C02183AC6}">
      <dgm:prSet custT="1"/>
      <dgm:spPr/>
      <dgm:t>
        <a:bodyPr/>
        <a:lstStyle/>
        <a:p>
          <a:pPr rtl="0"/>
          <a:r>
            <a:rPr lang="es-ES" sz="1200" dirty="0"/>
            <a:t>Si en la empresa no existe sindicato vigente (sin quórum y/o sin directorio), se requieren a lo menos 8,  pero deben completar el quórum en el plazo de un año</a:t>
          </a:r>
          <a:r>
            <a:rPr lang="es-ES" sz="1100" dirty="0"/>
            <a:t>. </a:t>
          </a:r>
          <a:endParaRPr lang="es-CL" sz="1100" dirty="0"/>
        </a:p>
      </dgm:t>
    </dgm:pt>
    <dgm:pt modelId="{147D7A3A-E3D2-4EBB-8E75-C4729391B4C0}" type="parTrans" cxnId="{819F01CF-3346-4FC4-9645-32188DCA4119}">
      <dgm:prSet/>
      <dgm:spPr/>
      <dgm:t>
        <a:bodyPr/>
        <a:lstStyle/>
        <a:p>
          <a:endParaRPr lang="es-CL"/>
        </a:p>
      </dgm:t>
    </dgm:pt>
    <dgm:pt modelId="{3799DEA6-6197-4E57-8A4E-ECB608D2F5F7}" type="sibTrans" cxnId="{819F01CF-3346-4FC4-9645-32188DCA4119}">
      <dgm:prSet/>
      <dgm:spPr/>
      <dgm:t>
        <a:bodyPr/>
        <a:lstStyle/>
        <a:p>
          <a:endParaRPr lang="es-CL"/>
        </a:p>
      </dgm:t>
    </dgm:pt>
    <dgm:pt modelId="{31E8786A-A4FB-45CC-BC4D-19C2C0CD33E1}">
      <dgm:prSet custT="1"/>
      <dgm:spPr/>
      <dgm:t>
        <a:bodyPr/>
        <a:lstStyle/>
        <a:p>
          <a:pPr rtl="0"/>
          <a:r>
            <a:rPr lang="es-ES" sz="1200" dirty="0"/>
            <a:t>Sindicato Empresa con 50 o menos trabajadores:</a:t>
          </a:r>
          <a:endParaRPr lang="es-CL" sz="1200" dirty="0"/>
        </a:p>
      </dgm:t>
    </dgm:pt>
    <dgm:pt modelId="{3FBE60EE-BBC6-4196-9E79-7D8AC3229AD2}" type="parTrans" cxnId="{908B9CAF-AF9E-4FD1-A178-C0332CC05EC5}">
      <dgm:prSet/>
      <dgm:spPr/>
      <dgm:t>
        <a:bodyPr/>
        <a:lstStyle/>
        <a:p>
          <a:endParaRPr lang="es-CL"/>
        </a:p>
      </dgm:t>
    </dgm:pt>
    <dgm:pt modelId="{8895E056-07F0-40D2-9481-4F80C43A5E8C}" type="sibTrans" cxnId="{908B9CAF-AF9E-4FD1-A178-C0332CC05EC5}">
      <dgm:prSet/>
      <dgm:spPr/>
      <dgm:t>
        <a:bodyPr/>
        <a:lstStyle/>
        <a:p>
          <a:endParaRPr lang="es-CL"/>
        </a:p>
      </dgm:t>
    </dgm:pt>
    <dgm:pt modelId="{AE93E504-49A5-4E9D-B0B7-901632A81BAC}">
      <dgm:prSet custT="1"/>
      <dgm:spPr/>
      <dgm:t>
        <a:bodyPr/>
        <a:lstStyle/>
        <a:p>
          <a:pPr rtl="0"/>
          <a:r>
            <a:rPr lang="es-CL" sz="1200" dirty="0"/>
            <a:t>Sindicato de establecimiento:</a:t>
          </a:r>
        </a:p>
      </dgm:t>
    </dgm:pt>
    <dgm:pt modelId="{8AD633CF-B422-454B-9EDB-CBE6C1E58EC1}" type="parTrans" cxnId="{F203D1C4-4C1E-4784-BC4E-828FDD79C76E}">
      <dgm:prSet/>
      <dgm:spPr/>
      <dgm:t>
        <a:bodyPr/>
        <a:lstStyle/>
        <a:p>
          <a:endParaRPr lang="es-CL"/>
        </a:p>
      </dgm:t>
    </dgm:pt>
    <dgm:pt modelId="{44B13525-1EA8-4A01-87C6-21656418ED87}" type="sibTrans" cxnId="{F203D1C4-4C1E-4784-BC4E-828FDD79C76E}">
      <dgm:prSet/>
      <dgm:spPr/>
      <dgm:t>
        <a:bodyPr/>
        <a:lstStyle/>
        <a:p>
          <a:endParaRPr lang="es-CL"/>
        </a:p>
      </dgm:t>
    </dgm:pt>
    <dgm:pt modelId="{DFEAEE0C-95C5-4297-B0A0-EAA184A7DD70}">
      <dgm:prSet custT="1"/>
      <dgm:spPr/>
      <dgm:t>
        <a:bodyPr/>
        <a:lstStyle/>
        <a:p>
          <a:pPr rtl="0"/>
          <a:r>
            <a:rPr lang="es-ES" sz="1200" dirty="0"/>
            <a:t>Un mínimo de 25 que representen a lo menos el 10% del total de los que presten servicios en ella.</a:t>
          </a:r>
          <a:endParaRPr lang="es-CL" sz="1200" dirty="0"/>
        </a:p>
      </dgm:t>
    </dgm:pt>
    <dgm:pt modelId="{2FABBC7E-DBA0-4B1A-9FE6-0FBBC4B05D01}" type="parTrans" cxnId="{67469C95-520C-4503-AAAB-C708A2FCD415}">
      <dgm:prSet/>
      <dgm:spPr/>
      <dgm:t>
        <a:bodyPr/>
        <a:lstStyle/>
        <a:p>
          <a:endParaRPr lang="es-CL"/>
        </a:p>
      </dgm:t>
    </dgm:pt>
    <dgm:pt modelId="{2BD65C33-CA86-4B29-B846-0143A8BE58C4}" type="sibTrans" cxnId="{67469C95-520C-4503-AAAB-C708A2FCD415}">
      <dgm:prSet/>
      <dgm:spPr/>
      <dgm:t>
        <a:bodyPr/>
        <a:lstStyle/>
        <a:p>
          <a:endParaRPr lang="es-CL"/>
        </a:p>
      </dgm:t>
    </dgm:pt>
    <dgm:pt modelId="{74BD6075-EC88-4500-9943-4DA36E312D64}">
      <dgm:prSet custT="1"/>
      <dgm:spPr/>
      <dgm:t>
        <a:bodyPr/>
        <a:lstStyle/>
        <a:p>
          <a:pPr rtl="0"/>
          <a:r>
            <a:rPr lang="es-ES" sz="1200" dirty="0"/>
            <a:t>8 que representen a los menos el 50% de los trabajadores.* </a:t>
          </a:r>
        </a:p>
        <a:p>
          <a:pPr rtl="0"/>
          <a:r>
            <a:rPr lang="es-ES" sz="1200" dirty="0"/>
            <a:t>Si no hay Sindicato 8</a:t>
          </a:r>
          <a:endParaRPr lang="es-CL" sz="1200" dirty="0"/>
        </a:p>
      </dgm:t>
    </dgm:pt>
    <dgm:pt modelId="{09A863AD-2B64-444D-96D0-1648AA6F47FF}" type="parTrans" cxnId="{CC163BCA-D2FA-476E-B058-07C79CB77B80}">
      <dgm:prSet/>
      <dgm:spPr/>
      <dgm:t>
        <a:bodyPr/>
        <a:lstStyle/>
        <a:p>
          <a:endParaRPr lang="es-CL"/>
        </a:p>
      </dgm:t>
    </dgm:pt>
    <dgm:pt modelId="{CB874D7C-FBBD-4D12-90CC-0CC1E5C2753F}" type="sibTrans" cxnId="{CC163BCA-D2FA-476E-B058-07C79CB77B80}">
      <dgm:prSet/>
      <dgm:spPr/>
      <dgm:t>
        <a:bodyPr/>
        <a:lstStyle/>
        <a:p>
          <a:endParaRPr lang="es-CL"/>
        </a:p>
      </dgm:t>
    </dgm:pt>
    <dgm:pt modelId="{732B04F5-1438-4EC5-8C6C-B6061A8BA609}">
      <dgm:prSet custT="1"/>
      <dgm:spPr/>
      <dgm:t>
        <a:bodyPr/>
        <a:lstStyle/>
        <a:p>
          <a:pPr rtl="0"/>
          <a:r>
            <a:rPr lang="es-CL" sz="1200"/>
            <a:t>en </a:t>
          </a:r>
          <a:r>
            <a:rPr lang="es-CL" sz="1200" dirty="0"/>
            <a:t>un establecimiento mínimo 25 trabajadores que representen a lo menos el 30% del los que trabajan en ese</a:t>
          </a:r>
        </a:p>
      </dgm:t>
    </dgm:pt>
    <dgm:pt modelId="{0E001202-F1B6-4BA3-87D3-A96E33E9A28A}" type="parTrans" cxnId="{47D89C09-E01D-4D9F-A30E-349F74375D6B}">
      <dgm:prSet/>
      <dgm:spPr/>
      <dgm:t>
        <a:bodyPr/>
        <a:lstStyle/>
        <a:p>
          <a:endParaRPr lang="es-CL"/>
        </a:p>
      </dgm:t>
    </dgm:pt>
    <dgm:pt modelId="{AFF7BDC5-F49E-4706-AE46-29E7890A9EB4}" type="sibTrans" cxnId="{47D89C09-E01D-4D9F-A30E-349F74375D6B}">
      <dgm:prSet/>
      <dgm:spPr/>
      <dgm:t>
        <a:bodyPr/>
        <a:lstStyle/>
        <a:p>
          <a:endParaRPr lang="es-CL"/>
        </a:p>
      </dgm:t>
    </dgm:pt>
    <dgm:pt modelId="{56B50EE3-1744-4915-9FFC-48CD6CC2A5A2}" type="pres">
      <dgm:prSet presAssocID="{DEE37E0E-424E-46A6-8D20-A36395123698}" presName="diagram" presStyleCnt="0">
        <dgm:presLayoutVars>
          <dgm:chPref val="1"/>
          <dgm:dir/>
          <dgm:animOne val="branch"/>
          <dgm:animLvl val="lvl"/>
          <dgm:resizeHandles/>
        </dgm:presLayoutVars>
      </dgm:prSet>
      <dgm:spPr/>
    </dgm:pt>
    <dgm:pt modelId="{0E047D48-0156-4F8D-9E9D-2F806C246651}" type="pres">
      <dgm:prSet presAssocID="{A0AECB3B-D2AD-468C-8EDD-E1D0568CF231}" presName="root" presStyleCnt="0"/>
      <dgm:spPr/>
    </dgm:pt>
    <dgm:pt modelId="{9A532B06-D2F2-4A42-8E19-04AF2E0745F8}" type="pres">
      <dgm:prSet presAssocID="{A0AECB3B-D2AD-468C-8EDD-E1D0568CF231}" presName="rootComposite" presStyleCnt="0"/>
      <dgm:spPr/>
    </dgm:pt>
    <dgm:pt modelId="{931D3350-EF21-423F-B3A7-0F2D51F74F15}" type="pres">
      <dgm:prSet presAssocID="{A0AECB3B-D2AD-468C-8EDD-E1D0568CF231}" presName="rootText" presStyleLbl="node1" presStyleIdx="0" presStyleCnt="3"/>
      <dgm:spPr/>
    </dgm:pt>
    <dgm:pt modelId="{D911974A-3431-43E4-9319-2A95101E8F6B}" type="pres">
      <dgm:prSet presAssocID="{A0AECB3B-D2AD-468C-8EDD-E1D0568CF231}" presName="rootConnector" presStyleLbl="node1" presStyleIdx="0" presStyleCnt="3"/>
      <dgm:spPr/>
    </dgm:pt>
    <dgm:pt modelId="{0B185453-EF20-458E-ACAE-5C306E6C4133}" type="pres">
      <dgm:prSet presAssocID="{A0AECB3B-D2AD-468C-8EDD-E1D0568CF231}" presName="childShape" presStyleCnt="0"/>
      <dgm:spPr/>
    </dgm:pt>
    <dgm:pt modelId="{9A406D8E-44DF-4F64-B78D-F806BFC72E03}" type="pres">
      <dgm:prSet presAssocID="{2FABBC7E-DBA0-4B1A-9FE6-0FBBC4B05D01}" presName="Name13" presStyleLbl="parChTrans1D2" presStyleIdx="0" presStyleCnt="4"/>
      <dgm:spPr/>
    </dgm:pt>
    <dgm:pt modelId="{C5DC547B-DC89-43A5-B05D-DFE82C7CD333}" type="pres">
      <dgm:prSet presAssocID="{DFEAEE0C-95C5-4297-B0A0-EAA184A7DD70}" presName="childText" presStyleLbl="bgAcc1" presStyleIdx="0" presStyleCnt="4">
        <dgm:presLayoutVars>
          <dgm:bulletEnabled val="1"/>
        </dgm:presLayoutVars>
      </dgm:prSet>
      <dgm:spPr/>
    </dgm:pt>
    <dgm:pt modelId="{5F6AF4BC-EB79-4740-B717-86218AE92120}" type="pres">
      <dgm:prSet presAssocID="{147D7A3A-E3D2-4EBB-8E75-C4729391B4C0}" presName="Name13" presStyleLbl="parChTrans1D2" presStyleIdx="1" presStyleCnt="4"/>
      <dgm:spPr/>
    </dgm:pt>
    <dgm:pt modelId="{6B2A3014-9E14-45F2-9200-0DA0BA9C71DA}" type="pres">
      <dgm:prSet presAssocID="{04B4662C-8727-4EFF-B881-B36C02183AC6}" presName="childText" presStyleLbl="bgAcc1" presStyleIdx="1" presStyleCnt="4">
        <dgm:presLayoutVars>
          <dgm:bulletEnabled val="1"/>
        </dgm:presLayoutVars>
      </dgm:prSet>
      <dgm:spPr/>
    </dgm:pt>
    <dgm:pt modelId="{FA4E59A0-F896-4A7F-BB0A-C8D8C0AF3DF3}" type="pres">
      <dgm:prSet presAssocID="{31E8786A-A4FB-45CC-BC4D-19C2C0CD33E1}" presName="root" presStyleCnt="0"/>
      <dgm:spPr/>
    </dgm:pt>
    <dgm:pt modelId="{2E07ED46-CDA6-448A-9ED5-1DC40BC0DC22}" type="pres">
      <dgm:prSet presAssocID="{31E8786A-A4FB-45CC-BC4D-19C2C0CD33E1}" presName="rootComposite" presStyleCnt="0"/>
      <dgm:spPr/>
    </dgm:pt>
    <dgm:pt modelId="{EC175638-D1E7-4841-ACB5-936778CA5AD3}" type="pres">
      <dgm:prSet presAssocID="{31E8786A-A4FB-45CC-BC4D-19C2C0CD33E1}" presName="rootText" presStyleLbl="node1" presStyleIdx="1" presStyleCnt="3"/>
      <dgm:spPr/>
    </dgm:pt>
    <dgm:pt modelId="{20E0DC20-E989-452A-8966-F483ACD12C41}" type="pres">
      <dgm:prSet presAssocID="{31E8786A-A4FB-45CC-BC4D-19C2C0CD33E1}" presName="rootConnector" presStyleLbl="node1" presStyleIdx="1" presStyleCnt="3"/>
      <dgm:spPr/>
    </dgm:pt>
    <dgm:pt modelId="{9A1171A7-8F09-4F84-AEF1-89EA2579BF76}" type="pres">
      <dgm:prSet presAssocID="{31E8786A-A4FB-45CC-BC4D-19C2C0CD33E1}" presName="childShape" presStyleCnt="0"/>
      <dgm:spPr/>
    </dgm:pt>
    <dgm:pt modelId="{AE4AD9F3-6150-4595-AB96-09A5DDEA0B4A}" type="pres">
      <dgm:prSet presAssocID="{09A863AD-2B64-444D-96D0-1648AA6F47FF}" presName="Name13" presStyleLbl="parChTrans1D2" presStyleIdx="2" presStyleCnt="4"/>
      <dgm:spPr/>
    </dgm:pt>
    <dgm:pt modelId="{0DFB94CA-30E9-4521-9043-A006A6B5A34C}" type="pres">
      <dgm:prSet presAssocID="{74BD6075-EC88-4500-9943-4DA36E312D64}" presName="childText" presStyleLbl="bgAcc1" presStyleIdx="2" presStyleCnt="4">
        <dgm:presLayoutVars>
          <dgm:bulletEnabled val="1"/>
        </dgm:presLayoutVars>
      </dgm:prSet>
      <dgm:spPr/>
    </dgm:pt>
    <dgm:pt modelId="{0A3A8EF5-3A3B-4058-929A-DBE38B864AAB}" type="pres">
      <dgm:prSet presAssocID="{AE93E504-49A5-4E9D-B0B7-901632A81BAC}" presName="root" presStyleCnt="0"/>
      <dgm:spPr/>
    </dgm:pt>
    <dgm:pt modelId="{CF9FB392-1D93-492C-A8F4-CC1BB95719E6}" type="pres">
      <dgm:prSet presAssocID="{AE93E504-49A5-4E9D-B0B7-901632A81BAC}" presName="rootComposite" presStyleCnt="0"/>
      <dgm:spPr/>
    </dgm:pt>
    <dgm:pt modelId="{669D10F5-8079-4CCD-9E1E-1608ACFCC9D7}" type="pres">
      <dgm:prSet presAssocID="{AE93E504-49A5-4E9D-B0B7-901632A81BAC}" presName="rootText" presStyleLbl="node1" presStyleIdx="2" presStyleCnt="3"/>
      <dgm:spPr/>
    </dgm:pt>
    <dgm:pt modelId="{11B84116-776D-4261-A6C9-4BADD484CFB7}" type="pres">
      <dgm:prSet presAssocID="{AE93E504-49A5-4E9D-B0B7-901632A81BAC}" presName="rootConnector" presStyleLbl="node1" presStyleIdx="2" presStyleCnt="3"/>
      <dgm:spPr/>
    </dgm:pt>
    <dgm:pt modelId="{CB2FCA21-45C5-4D75-994C-80F0899B047A}" type="pres">
      <dgm:prSet presAssocID="{AE93E504-49A5-4E9D-B0B7-901632A81BAC}" presName="childShape" presStyleCnt="0"/>
      <dgm:spPr/>
    </dgm:pt>
    <dgm:pt modelId="{DDC901C5-A89D-4B1C-A4FC-5FC9AAFAAB0A}" type="pres">
      <dgm:prSet presAssocID="{0E001202-F1B6-4BA3-87D3-A96E33E9A28A}" presName="Name13" presStyleLbl="parChTrans1D2" presStyleIdx="3" presStyleCnt="4"/>
      <dgm:spPr/>
    </dgm:pt>
    <dgm:pt modelId="{A337BE10-8F06-412E-9DFA-0DBB4C39FAA6}" type="pres">
      <dgm:prSet presAssocID="{732B04F5-1438-4EC5-8C6C-B6061A8BA609}" presName="childText" presStyleLbl="bgAcc1" presStyleIdx="3" presStyleCnt="4">
        <dgm:presLayoutVars>
          <dgm:bulletEnabled val="1"/>
        </dgm:presLayoutVars>
      </dgm:prSet>
      <dgm:spPr/>
    </dgm:pt>
  </dgm:ptLst>
  <dgm:cxnLst>
    <dgm:cxn modelId="{4D094601-9D3F-4E3D-BA5D-3DC7635A3526}" type="presOf" srcId="{04B4662C-8727-4EFF-B881-B36C02183AC6}" destId="{6B2A3014-9E14-45F2-9200-0DA0BA9C71DA}" srcOrd="0" destOrd="0" presId="urn:microsoft.com/office/officeart/2005/8/layout/hierarchy3"/>
    <dgm:cxn modelId="{2578EB06-B484-493D-ACCF-CE80A6816F46}" type="presOf" srcId="{AE93E504-49A5-4E9D-B0B7-901632A81BAC}" destId="{11B84116-776D-4261-A6C9-4BADD484CFB7}" srcOrd="1" destOrd="0" presId="urn:microsoft.com/office/officeart/2005/8/layout/hierarchy3"/>
    <dgm:cxn modelId="{47D89C09-E01D-4D9F-A30E-349F74375D6B}" srcId="{AE93E504-49A5-4E9D-B0B7-901632A81BAC}" destId="{732B04F5-1438-4EC5-8C6C-B6061A8BA609}" srcOrd="0" destOrd="0" parTransId="{0E001202-F1B6-4BA3-87D3-A96E33E9A28A}" sibTransId="{AFF7BDC5-F49E-4706-AE46-29E7890A9EB4}"/>
    <dgm:cxn modelId="{D4367D0F-1429-434C-9190-C57872DC9CFB}" type="presOf" srcId="{DEE37E0E-424E-46A6-8D20-A36395123698}" destId="{56B50EE3-1744-4915-9FFC-48CD6CC2A5A2}" srcOrd="0" destOrd="0" presId="urn:microsoft.com/office/officeart/2005/8/layout/hierarchy3"/>
    <dgm:cxn modelId="{7C842066-C133-4082-BDCE-2DE5397F5C66}" type="presOf" srcId="{DFEAEE0C-95C5-4297-B0A0-EAA184A7DD70}" destId="{C5DC547B-DC89-43A5-B05D-DFE82C7CD333}" srcOrd="0" destOrd="0" presId="urn:microsoft.com/office/officeart/2005/8/layout/hierarchy3"/>
    <dgm:cxn modelId="{9E67876C-0ACE-4FBD-809B-D1E8765F23D2}" srcId="{DEE37E0E-424E-46A6-8D20-A36395123698}" destId="{A0AECB3B-D2AD-468C-8EDD-E1D0568CF231}" srcOrd="0" destOrd="0" parTransId="{82CA58EB-D07A-453F-91E8-C4548F65E72C}" sibTransId="{C37AF3AB-E65C-4B36-97E0-737C255F9179}"/>
    <dgm:cxn modelId="{C9680688-F96D-4DAD-97ED-7DD4C9684069}" type="presOf" srcId="{AE93E504-49A5-4E9D-B0B7-901632A81BAC}" destId="{669D10F5-8079-4CCD-9E1E-1608ACFCC9D7}" srcOrd="0" destOrd="0" presId="urn:microsoft.com/office/officeart/2005/8/layout/hierarchy3"/>
    <dgm:cxn modelId="{67469C95-520C-4503-AAAB-C708A2FCD415}" srcId="{A0AECB3B-D2AD-468C-8EDD-E1D0568CF231}" destId="{DFEAEE0C-95C5-4297-B0A0-EAA184A7DD70}" srcOrd="0" destOrd="0" parTransId="{2FABBC7E-DBA0-4B1A-9FE6-0FBBC4B05D01}" sibTransId="{2BD65C33-CA86-4B29-B846-0143A8BE58C4}"/>
    <dgm:cxn modelId="{1B152C9B-008E-4212-9C57-977A57F595D1}" type="presOf" srcId="{09A863AD-2B64-444D-96D0-1648AA6F47FF}" destId="{AE4AD9F3-6150-4595-AB96-09A5DDEA0B4A}" srcOrd="0" destOrd="0" presId="urn:microsoft.com/office/officeart/2005/8/layout/hierarchy3"/>
    <dgm:cxn modelId="{E5D9D39F-887B-425E-8858-5A44F26B0FC0}" type="presOf" srcId="{74BD6075-EC88-4500-9943-4DA36E312D64}" destId="{0DFB94CA-30E9-4521-9043-A006A6B5A34C}" srcOrd="0" destOrd="0" presId="urn:microsoft.com/office/officeart/2005/8/layout/hierarchy3"/>
    <dgm:cxn modelId="{4423E7A6-CC77-46DD-B418-9062A2572E3D}" type="presOf" srcId="{0E001202-F1B6-4BA3-87D3-A96E33E9A28A}" destId="{DDC901C5-A89D-4B1C-A4FC-5FC9AAFAAB0A}" srcOrd="0" destOrd="0" presId="urn:microsoft.com/office/officeart/2005/8/layout/hierarchy3"/>
    <dgm:cxn modelId="{908B9CAF-AF9E-4FD1-A178-C0332CC05EC5}" srcId="{DEE37E0E-424E-46A6-8D20-A36395123698}" destId="{31E8786A-A4FB-45CC-BC4D-19C2C0CD33E1}" srcOrd="1" destOrd="0" parTransId="{3FBE60EE-BBC6-4196-9E79-7D8AC3229AD2}" sibTransId="{8895E056-07F0-40D2-9481-4F80C43A5E8C}"/>
    <dgm:cxn modelId="{0E1AB6C0-466D-42F1-BD1C-46272C426578}" type="presOf" srcId="{A0AECB3B-D2AD-468C-8EDD-E1D0568CF231}" destId="{931D3350-EF21-423F-B3A7-0F2D51F74F15}" srcOrd="0" destOrd="0" presId="urn:microsoft.com/office/officeart/2005/8/layout/hierarchy3"/>
    <dgm:cxn modelId="{B5DEDDC3-0D39-4530-B7F5-4A7A8FF4DD11}" type="presOf" srcId="{2FABBC7E-DBA0-4B1A-9FE6-0FBBC4B05D01}" destId="{9A406D8E-44DF-4F64-B78D-F806BFC72E03}" srcOrd="0" destOrd="0" presId="urn:microsoft.com/office/officeart/2005/8/layout/hierarchy3"/>
    <dgm:cxn modelId="{F203D1C4-4C1E-4784-BC4E-828FDD79C76E}" srcId="{DEE37E0E-424E-46A6-8D20-A36395123698}" destId="{AE93E504-49A5-4E9D-B0B7-901632A81BAC}" srcOrd="2" destOrd="0" parTransId="{8AD633CF-B422-454B-9EDB-CBE6C1E58EC1}" sibTransId="{44B13525-1EA8-4A01-87C6-21656418ED87}"/>
    <dgm:cxn modelId="{D9783FC8-26FA-4BC8-885A-7B5032582586}" type="presOf" srcId="{31E8786A-A4FB-45CC-BC4D-19C2C0CD33E1}" destId="{EC175638-D1E7-4841-ACB5-936778CA5AD3}" srcOrd="0" destOrd="0" presId="urn:microsoft.com/office/officeart/2005/8/layout/hierarchy3"/>
    <dgm:cxn modelId="{704276C8-A986-479C-88C8-EF209FADD5BF}" type="presOf" srcId="{A0AECB3B-D2AD-468C-8EDD-E1D0568CF231}" destId="{D911974A-3431-43E4-9319-2A95101E8F6B}" srcOrd="1" destOrd="0" presId="urn:microsoft.com/office/officeart/2005/8/layout/hierarchy3"/>
    <dgm:cxn modelId="{CC163BCA-D2FA-476E-B058-07C79CB77B80}" srcId="{31E8786A-A4FB-45CC-BC4D-19C2C0CD33E1}" destId="{74BD6075-EC88-4500-9943-4DA36E312D64}" srcOrd="0" destOrd="0" parTransId="{09A863AD-2B64-444D-96D0-1648AA6F47FF}" sibTransId="{CB874D7C-FBBD-4D12-90CC-0CC1E5C2753F}"/>
    <dgm:cxn modelId="{819F01CF-3346-4FC4-9645-32188DCA4119}" srcId="{A0AECB3B-D2AD-468C-8EDD-E1D0568CF231}" destId="{04B4662C-8727-4EFF-B881-B36C02183AC6}" srcOrd="1" destOrd="0" parTransId="{147D7A3A-E3D2-4EBB-8E75-C4729391B4C0}" sibTransId="{3799DEA6-6197-4E57-8A4E-ECB608D2F5F7}"/>
    <dgm:cxn modelId="{68252DD9-954D-489F-95A0-9AD217339CD5}" type="presOf" srcId="{147D7A3A-E3D2-4EBB-8E75-C4729391B4C0}" destId="{5F6AF4BC-EB79-4740-B717-86218AE92120}" srcOrd="0" destOrd="0" presId="urn:microsoft.com/office/officeart/2005/8/layout/hierarchy3"/>
    <dgm:cxn modelId="{71AF81F3-C892-43A3-826C-FE25343E4895}" type="presOf" srcId="{732B04F5-1438-4EC5-8C6C-B6061A8BA609}" destId="{A337BE10-8F06-412E-9DFA-0DBB4C39FAA6}" srcOrd="0" destOrd="0" presId="urn:microsoft.com/office/officeart/2005/8/layout/hierarchy3"/>
    <dgm:cxn modelId="{819457F6-3101-4206-9280-F4F971B4620E}" type="presOf" srcId="{31E8786A-A4FB-45CC-BC4D-19C2C0CD33E1}" destId="{20E0DC20-E989-452A-8966-F483ACD12C41}" srcOrd="1" destOrd="0" presId="urn:microsoft.com/office/officeart/2005/8/layout/hierarchy3"/>
    <dgm:cxn modelId="{6EB64913-29D3-4A0B-9707-C5C363DCD432}" type="presParOf" srcId="{56B50EE3-1744-4915-9FFC-48CD6CC2A5A2}" destId="{0E047D48-0156-4F8D-9E9D-2F806C246651}" srcOrd="0" destOrd="0" presId="urn:microsoft.com/office/officeart/2005/8/layout/hierarchy3"/>
    <dgm:cxn modelId="{7A042CB5-6029-4600-ACE8-8C69A767A33E}" type="presParOf" srcId="{0E047D48-0156-4F8D-9E9D-2F806C246651}" destId="{9A532B06-D2F2-4A42-8E19-04AF2E0745F8}" srcOrd="0" destOrd="0" presId="urn:microsoft.com/office/officeart/2005/8/layout/hierarchy3"/>
    <dgm:cxn modelId="{0BC02721-1636-49A2-8443-9ED313526B95}" type="presParOf" srcId="{9A532B06-D2F2-4A42-8E19-04AF2E0745F8}" destId="{931D3350-EF21-423F-B3A7-0F2D51F74F15}" srcOrd="0" destOrd="0" presId="urn:microsoft.com/office/officeart/2005/8/layout/hierarchy3"/>
    <dgm:cxn modelId="{4CF078D0-00DA-452E-86B7-BCBBAE3BAB39}" type="presParOf" srcId="{9A532B06-D2F2-4A42-8E19-04AF2E0745F8}" destId="{D911974A-3431-43E4-9319-2A95101E8F6B}" srcOrd="1" destOrd="0" presId="urn:microsoft.com/office/officeart/2005/8/layout/hierarchy3"/>
    <dgm:cxn modelId="{90A947C1-E6F9-4A6A-B224-EC58CBCBAA81}" type="presParOf" srcId="{0E047D48-0156-4F8D-9E9D-2F806C246651}" destId="{0B185453-EF20-458E-ACAE-5C306E6C4133}" srcOrd="1" destOrd="0" presId="urn:microsoft.com/office/officeart/2005/8/layout/hierarchy3"/>
    <dgm:cxn modelId="{8973F03C-3508-42D0-B93C-B223BEBCF528}" type="presParOf" srcId="{0B185453-EF20-458E-ACAE-5C306E6C4133}" destId="{9A406D8E-44DF-4F64-B78D-F806BFC72E03}" srcOrd="0" destOrd="0" presId="urn:microsoft.com/office/officeart/2005/8/layout/hierarchy3"/>
    <dgm:cxn modelId="{29D03F9C-B106-40EB-BB05-8243E79AACFE}" type="presParOf" srcId="{0B185453-EF20-458E-ACAE-5C306E6C4133}" destId="{C5DC547B-DC89-43A5-B05D-DFE82C7CD333}" srcOrd="1" destOrd="0" presId="urn:microsoft.com/office/officeart/2005/8/layout/hierarchy3"/>
    <dgm:cxn modelId="{3C01E103-4CD9-421F-B839-7A1EB4A945D2}" type="presParOf" srcId="{0B185453-EF20-458E-ACAE-5C306E6C4133}" destId="{5F6AF4BC-EB79-4740-B717-86218AE92120}" srcOrd="2" destOrd="0" presId="urn:microsoft.com/office/officeart/2005/8/layout/hierarchy3"/>
    <dgm:cxn modelId="{BC77FC0A-8DCA-4F46-9DAE-D00DBC901006}" type="presParOf" srcId="{0B185453-EF20-458E-ACAE-5C306E6C4133}" destId="{6B2A3014-9E14-45F2-9200-0DA0BA9C71DA}" srcOrd="3" destOrd="0" presId="urn:microsoft.com/office/officeart/2005/8/layout/hierarchy3"/>
    <dgm:cxn modelId="{691CFF21-7DD7-42BE-8D00-D1F413C51417}" type="presParOf" srcId="{56B50EE3-1744-4915-9FFC-48CD6CC2A5A2}" destId="{FA4E59A0-F896-4A7F-BB0A-C8D8C0AF3DF3}" srcOrd="1" destOrd="0" presId="urn:microsoft.com/office/officeart/2005/8/layout/hierarchy3"/>
    <dgm:cxn modelId="{3A16A778-0829-4496-AD3F-C1CF1899AA32}" type="presParOf" srcId="{FA4E59A0-F896-4A7F-BB0A-C8D8C0AF3DF3}" destId="{2E07ED46-CDA6-448A-9ED5-1DC40BC0DC22}" srcOrd="0" destOrd="0" presId="urn:microsoft.com/office/officeart/2005/8/layout/hierarchy3"/>
    <dgm:cxn modelId="{37288547-8F61-4E79-8104-EF230B3AF347}" type="presParOf" srcId="{2E07ED46-CDA6-448A-9ED5-1DC40BC0DC22}" destId="{EC175638-D1E7-4841-ACB5-936778CA5AD3}" srcOrd="0" destOrd="0" presId="urn:microsoft.com/office/officeart/2005/8/layout/hierarchy3"/>
    <dgm:cxn modelId="{2CC74ACE-87D0-4AC9-8F26-F4B8C65B3564}" type="presParOf" srcId="{2E07ED46-CDA6-448A-9ED5-1DC40BC0DC22}" destId="{20E0DC20-E989-452A-8966-F483ACD12C41}" srcOrd="1" destOrd="0" presId="urn:microsoft.com/office/officeart/2005/8/layout/hierarchy3"/>
    <dgm:cxn modelId="{B4246406-D776-4173-8775-83338B1505E0}" type="presParOf" srcId="{FA4E59A0-F896-4A7F-BB0A-C8D8C0AF3DF3}" destId="{9A1171A7-8F09-4F84-AEF1-89EA2579BF76}" srcOrd="1" destOrd="0" presId="urn:microsoft.com/office/officeart/2005/8/layout/hierarchy3"/>
    <dgm:cxn modelId="{63CCE518-B5EF-4A43-A76D-2D9983CA92E1}" type="presParOf" srcId="{9A1171A7-8F09-4F84-AEF1-89EA2579BF76}" destId="{AE4AD9F3-6150-4595-AB96-09A5DDEA0B4A}" srcOrd="0" destOrd="0" presId="urn:microsoft.com/office/officeart/2005/8/layout/hierarchy3"/>
    <dgm:cxn modelId="{A003BB43-06AD-4B9A-8F9F-98C36B3E93E6}" type="presParOf" srcId="{9A1171A7-8F09-4F84-AEF1-89EA2579BF76}" destId="{0DFB94CA-30E9-4521-9043-A006A6B5A34C}" srcOrd="1" destOrd="0" presId="urn:microsoft.com/office/officeart/2005/8/layout/hierarchy3"/>
    <dgm:cxn modelId="{76C45B7B-6FEF-4BE0-ADD3-2B89BD8BBBAB}" type="presParOf" srcId="{56B50EE3-1744-4915-9FFC-48CD6CC2A5A2}" destId="{0A3A8EF5-3A3B-4058-929A-DBE38B864AAB}" srcOrd="2" destOrd="0" presId="urn:microsoft.com/office/officeart/2005/8/layout/hierarchy3"/>
    <dgm:cxn modelId="{7AB58E51-F203-4AA7-ADC1-E548E63E566C}" type="presParOf" srcId="{0A3A8EF5-3A3B-4058-929A-DBE38B864AAB}" destId="{CF9FB392-1D93-492C-A8F4-CC1BB95719E6}" srcOrd="0" destOrd="0" presId="urn:microsoft.com/office/officeart/2005/8/layout/hierarchy3"/>
    <dgm:cxn modelId="{95022C7C-2501-4F08-9847-DD1F839CCB4E}" type="presParOf" srcId="{CF9FB392-1D93-492C-A8F4-CC1BB95719E6}" destId="{669D10F5-8079-4CCD-9E1E-1608ACFCC9D7}" srcOrd="0" destOrd="0" presId="urn:microsoft.com/office/officeart/2005/8/layout/hierarchy3"/>
    <dgm:cxn modelId="{536A99C2-35DE-4201-933B-88F4C5544C11}" type="presParOf" srcId="{CF9FB392-1D93-492C-A8F4-CC1BB95719E6}" destId="{11B84116-776D-4261-A6C9-4BADD484CFB7}" srcOrd="1" destOrd="0" presId="urn:microsoft.com/office/officeart/2005/8/layout/hierarchy3"/>
    <dgm:cxn modelId="{B5CE6CEA-7456-4BDB-B725-C1BB97523F48}" type="presParOf" srcId="{0A3A8EF5-3A3B-4058-929A-DBE38B864AAB}" destId="{CB2FCA21-45C5-4D75-994C-80F0899B047A}" srcOrd="1" destOrd="0" presId="urn:microsoft.com/office/officeart/2005/8/layout/hierarchy3"/>
    <dgm:cxn modelId="{9F22DA1A-2023-40C2-A5A1-2221B90D2F8B}" type="presParOf" srcId="{CB2FCA21-45C5-4D75-994C-80F0899B047A}" destId="{DDC901C5-A89D-4B1C-A4FC-5FC9AAFAAB0A}" srcOrd="0" destOrd="0" presId="urn:microsoft.com/office/officeart/2005/8/layout/hierarchy3"/>
    <dgm:cxn modelId="{0988ABC6-EF6D-417C-8455-119236E1CB21}" type="presParOf" srcId="{CB2FCA21-45C5-4D75-994C-80F0899B047A}" destId="{A337BE10-8F06-412E-9DFA-0DBB4C39FAA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E37E0E-424E-46A6-8D20-A36395123698}"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s-CL"/>
        </a:p>
      </dgm:t>
    </dgm:pt>
    <dgm:pt modelId="{A0AECB3B-D2AD-468C-8EDD-E1D0568CF231}">
      <dgm:prSet custT="1"/>
      <dgm:spPr/>
      <dgm:t>
        <a:bodyPr/>
        <a:lstStyle/>
        <a:p>
          <a:pPr rtl="0"/>
          <a:r>
            <a:rPr lang="es-ES" sz="1200" dirty="0"/>
            <a:t>Sindicato Interempresa</a:t>
          </a:r>
          <a:endParaRPr lang="es-CL" sz="1200" dirty="0"/>
        </a:p>
      </dgm:t>
    </dgm:pt>
    <dgm:pt modelId="{82CA58EB-D07A-453F-91E8-C4548F65E72C}" type="parTrans" cxnId="{9E67876C-0ACE-4FBD-809B-D1E8765F23D2}">
      <dgm:prSet/>
      <dgm:spPr/>
      <dgm:t>
        <a:bodyPr/>
        <a:lstStyle/>
        <a:p>
          <a:endParaRPr lang="es-CL"/>
        </a:p>
      </dgm:t>
    </dgm:pt>
    <dgm:pt modelId="{C37AF3AB-E65C-4B36-97E0-737C255F9179}" type="sibTrans" cxnId="{9E67876C-0ACE-4FBD-809B-D1E8765F23D2}">
      <dgm:prSet/>
      <dgm:spPr/>
      <dgm:t>
        <a:bodyPr/>
        <a:lstStyle/>
        <a:p>
          <a:endParaRPr lang="es-CL"/>
        </a:p>
      </dgm:t>
    </dgm:pt>
    <dgm:pt modelId="{04B4662C-8727-4EFF-B881-B36C02183AC6}">
      <dgm:prSet custT="1"/>
      <dgm:spPr/>
      <dgm:t>
        <a:bodyPr/>
        <a:lstStyle/>
        <a:p>
          <a:pPr rtl="0"/>
          <a:r>
            <a:rPr lang="es-ES" sz="1100" dirty="0"/>
            <a:t>Solo pueden constituirse ante el Inspector del Trabajo.</a:t>
          </a:r>
          <a:endParaRPr lang="es-CL" sz="1100" dirty="0"/>
        </a:p>
      </dgm:t>
    </dgm:pt>
    <dgm:pt modelId="{147D7A3A-E3D2-4EBB-8E75-C4729391B4C0}" type="parTrans" cxnId="{819F01CF-3346-4FC4-9645-32188DCA4119}">
      <dgm:prSet/>
      <dgm:spPr/>
      <dgm:t>
        <a:bodyPr/>
        <a:lstStyle/>
        <a:p>
          <a:endParaRPr lang="es-CL"/>
        </a:p>
      </dgm:t>
    </dgm:pt>
    <dgm:pt modelId="{3799DEA6-6197-4E57-8A4E-ECB608D2F5F7}" type="sibTrans" cxnId="{819F01CF-3346-4FC4-9645-32188DCA4119}">
      <dgm:prSet/>
      <dgm:spPr/>
      <dgm:t>
        <a:bodyPr/>
        <a:lstStyle/>
        <a:p>
          <a:endParaRPr lang="es-CL"/>
        </a:p>
      </dgm:t>
    </dgm:pt>
    <dgm:pt modelId="{31E8786A-A4FB-45CC-BC4D-19C2C0CD33E1}">
      <dgm:prSet custT="1"/>
      <dgm:spPr/>
      <dgm:t>
        <a:bodyPr/>
        <a:lstStyle/>
        <a:p>
          <a:pPr rtl="0"/>
          <a:r>
            <a:rPr lang="es-ES" sz="1200" dirty="0"/>
            <a:t>Sindicato Transitorio </a:t>
          </a:r>
          <a:endParaRPr lang="es-CL" sz="1200" dirty="0"/>
        </a:p>
      </dgm:t>
    </dgm:pt>
    <dgm:pt modelId="{3FBE60EE-BBC6-4196-9E79-7D8AC3229AD2}" type="parTrans" cxnId="{908B9CAF-AF9E-4FD1-A178-C0332CC05EC5}">
      <dgm:prSet/>
      <dgm:spPr/>
      <dgm:t>
        <a:bodyPr/>
        <a:lstStyle/>
        <a:p>
          <a:endParaRPr lang="es-CL"/>
        </a:p>
      </dgm:t>
    </dgm:pt>
    <dgm:pt modelId="{8895E056-07F0-40D2-9481-4F80C43A5E8C}" type="sibTrans" cxnId="{908B9CAF-AF9E-4FD1-A178-C0332CC05EC5}">
      <dgm:prSet/>
      <dgm:spPr/>
      <dgm:t>
        <a:bodyPr/>
        <a:lstStyle/>
        <a:p>
          <a:endParaRPr lang="es-CL"/>
        </a:p>
      </dgm:t>
    </dgm:pt>
    <dgm:pt modelId="{AE93E504-49A5-4E9D-B0B7-901632A81BAC}">
      <dgm:prSet custT="1"/>
      <dgm:spPr/>
      <dgm:t>
        <a:bodyPr/>
        <a:lstStyle/>
        <a:p>
          <a:pPr rtl="0"/>
          <a:r>
            <a:rPr lang="es-CL" sz="1200" dirty="0"/>
            <a:t>Sindicato Otros:</a:t>
          </a:r>
        </a:p>
      </dgm:t>
    </dgm:pt>
    <dgm:pt modelId="{8AD633CF-B422-454B-9EDB-CBE6C1E58EC1}" type="parTrans" cxnId="{F203D1C4-4C1E-4784-BC4E-828FDD79C76E}">
      <dgm:prSet/>
      <dgm:spPr/>
      <dgm:t>
        <a:bodyPr/>
        <a:lstStyle/>
        <a:p>
          <a:endParaRPr lang="es-CL"/>
        </a:p>
      </dgm:t>
    </dgm:pt>
    <dgm:pt modelId="{44B13525-1EA8-4A01-87C6-21656418ED87}" type="sibTrans" cxnId="{F203D1C4-4C1E-4784-BC4E-828FDD79C76E}">
      <dgm:prSet/>
      <dgm:spPr/>
      <dgm:t>
        <a:bodyPr/>
        <a:lstStyle/>
        <a:p>
          <a:endParaRPr lang="es-CL"/>
        </a:p>
      </dgm:t>
    </dgm:pt>
    <dgm:pt modelId="{DFEAEE0C-95C5-4297-B0A0-EAA184A7DD70}">
      <dgm:prSet custT="1"/>
      <dgm:spPr/>
      <dgm:t>
        <a:bodyPr/>
        <a:lstStyle/>
        <a:p>
          <a:pPr rtl="0"/>
          <a:r>
            <a:rPr lang="es-ES" sz="1200" dirty="0"/>
            <a:t>Un mínimo de 25 Trabajadores de dos o más empresas.</a:t>
          </a:r>
          <a:endParaRPr lang="es-CL" sz="1200" dirty="0"/>
        </a:p>
      </dgm:t>
    </dgm:pt>
    <dgm:pt modelId="{2FABBC7E-DBA0-4B1A-9FE6-0FBBC4B05D01}" type="parTrans" cxnId="{67469C95-520C-4503-AAAB-C708A2FCD415}">
      <dgm:prSet/>
      <dgm:spPr/>
      <dgm:t>
        <a:bodyPr/>
        <a:lstStyle/>
        <a:p>
          <a:endParaRPr lang="es-CL"/>
        </a:p>
      </dgm:t>
    </dgm:pt>
    <dgm:pt modelId="{2BD65C33-CA86-4B29-B846-0143A8BE58C4}" type="sibTrans" cxnId="{67469C95-520C-4503-AAAB-C708A2FCD415}">
      <dgm:prSet/>
      <dgm:spPr/>
      <dgm:t>
        <a:bodyPr/>
        <a:lstStyle/>
        <a:p>
          <a:endParaRPr lang="es-CL"/>
        </a:p>
      </dgm:t>
    </dgm:pt>
    <dgm:pt modelId="{74BD6075-EC88-4500-9943-4DA36E312D64}">
      <dgm:prSet custT="1"/>
      <dgm:spPr/>
      <dgm:t>
        <a:bodyPr/>
        <a:lstStyle/>
        <a:p>
          <a:pPr rtl="0"/>
          <a:r>
            <a:rPr lang="es-ES" sz="1200" dirty="0"/>
            <a:t>Un mínimo de 25 trabajadores </a:t>
          </a:r>
          <a:endParaRPr lang="es-CL" sz="1200" dirty="0"/>
        </a:p>
      </dgm:t>
    </dgm:pt>
    <dgm:pt modelId="{09A863AD-2B64-444D-96D0-1648AA6F47FF}" type="parTrans" cxnId="{CC163BCA-D2FA-476E-B058-07C79CB77B80}">
      <dgm:prSet/>
      <dgm:spPr/>
      <dgm:t>
        <a:bodyPr/>
        <a:lstStyle/>
        <a:p>
          <a:endParaRPr lang="es-CL"/>
        </a:p>
      </dgm:t>
    </dgm:pt>
    <dgm:pt modelId="{CB874D7C-FBBD-4D12-90CC-0CC1E5C2753F}" type="sibTrans" cxnId="{CC163BCA-D2FA-476E-B058-07C79CB77B80}">
      <dgm:prSet/>
      <dgm:spPr/>
      <dgm:t>
        <a:bodyPr/>
        <a:lstStyle/>
        <a:p>
          <a:endParaRPr lang="es-CL"/>
        </a:p>
      </dgm:t>
    </dgm:pt>
    <dgm:pt modelId="{732B04F5-1438-4EC5-8C6C-B6061A8BA609}">
      <dgm:prSet custT="1"/>
      <dgm:spPr/>
      <dgm:t>
        <a:bodyPr/>
        <a:lstStyle/>
        <a:p>
          <a:pPr rtl="0"/>
          <a:r>
            <a:rPr lang="es-CL" sz="1200" dirty="0"/>
            <a:t>Un mínimo de 25 Trabajadores, efecto UBER</a:t>
          </a:r>
        </a:p>
      </dgm:t>
    </dgm:pt>
    <dgm:pt modelId="{0E001202-F1B6-4BA3-87D3-A96E33E9A28A}" type="parTrans" cxnId="{47D89C09-E01D-4D9F-A30E-349F74375D6B}">
      <dgm:prSet/>
      <dgm:spPr/>
      <dgm:t>
        <a:bodyPr/>
        <a:lstStyle/>
        <a:p>
          <a:endParaRPr lang="es-CL"/>
        </a:p>
      </dgm:t>
    </dgm:pt>
    <dgm:pt modelId="{AFF7BDC5-F49E-4706-AE46-29E7890A9EB4}" type="sibTrans" cxnId="{47D89C09-E01D-4D9F-A30E-349F74375D6B}">
      <dgm:prSet/>
      <dgm:spPr/>
      <dgm:t>
        <a:bodyPr/>
        <a:lstStyle/>
        <a:p>
          <a:endParaRPr lang="es-CL"/>
        </a:p>
      </dgm:t>
    </dgm:pt>
    <dgm:pt modelId="{56B50EE3-1744-4915-9FFC-48CD6CC2A5A2}" type="pres">
      <dgm:prSet presAssocID="{DEE37E0E-424E-46A6-8D20-A36395123698}" presName="diagram" presStyleCnt="0">
        <dgm:presLayoutVars>
          <dgm:chPref val="1"/>
          <dgm:dir/>
          <dgm:animOne val="branch"/>
          <dgm:animLvl val="lvl"/>
          <dgm:resizeHandles/>
        </dgm:presLayoutVars>
      </dgm:prSet>
      <dgm:spPr/>
    </dgm:pt>
    <dgm:pt modelId="{0E047D48-0156-4F8D-9E9D-2F806C246651}" type="pres">
      <dgm:prSet presAssocID="{A0AECB3B-D2AD-468C-8EDD-E1D0568CF231}" presName="root" presStyleCnt="0"/>
      <dgm:spPr/>
    </dgm:pt>
    <dgm:pt modelId="{9A532B06-D2F2-4A42-8E19-04AF2E0745F8}" type="pres">
      <dgm:prSet presAssocID="{A0AECB3B-D2AD-468C-8EDD-E1D0568CF231}" presName="rootComposite" presStyleCnt="0"/>
      <dgm:spPr/>
    </dgm:pt>
    <dgm:pt modelId="{931D3350-EF21-423F-B3A7-0F2D51F74F15}" type="pres">
      <dgm:prSet presAssocID="{A0AECB3B-D2AD-468C-8EDD-E1D0568CF231}" presName="rootText" presStyleLbl="node1" presStyleIdx="0" presStyleCnt="3"/>
      <dgm:spPr/>
    </dgm:pt>
    <dgm:pt modelId="{D911974A-3431-43E4-9319-2A95101E8F6B}" type="pres">
      <dgm:prSet presAssocID="{A0AECB3B-D2AD-468C-8EDD-E1D0568CF231}" presName="rootConnector" presStyleLbl="node1" presStyleIdx="0" presStyleCnt="3"/>
      <dgm:spPr/>
    </dgm:pt>
    <dgm:pt modelId="{0B185453-EF20-458E-ACAE-5C306E6C4133}" type="pres">
      <dgm:prSet presAssocID="{A0AECB3B-D2AD-468C-8EDD-E1D0568CF231}" presName="childShape" presStyleCnt="0"/>
      <dgm:spPr/>
    </dgm:pt>
    <dgm:pt modelId="{9A406D8E-44DF-4F64-B78D-F806BFC72E03}" type="pres">
      <dgm:prSet presAssocID="{2FABBC7E-DBA0-4B1A-9FE6-0FBBC4B05D01}" presName="Name13" presStyleLbl="parChTrans1D2" presStyleIdx="0" presStyleCnt="4"/>
      <dgm:spPr/>
    </dgm:pt>
    <dgm:pt modelId="{C5DC547B-DC89-43A5-B05D-DFE82C7CD333}" type="pres">
      <dgm:prSet presAssocID="{DFEAEE0C-95C5-4297-B0A0-EAA184A7DD70}" presName="childText" presStyleLbl="bgAcc1" presStyleIdx="0" presStyleCnt="4">
        <dgm:presLayoutVars>
          <dgm:bulletEnabled val="1"/>
        </dgm:presLayoutVars>
      </dgm:prSet>
      <dgm:spPr/>
    </dgm:pt>
    <dgm:pt modelId="{5F6AF4BC-EB79-4740-B717-86218AE92120}" type="pres">
      <dgm:prSet presAssocID="{147D7A3A-E3D2-4EBB-8E75-C4729391B4C0}" presName="Name13" presStyleLbl="parChTrans1D2" presStyleIdx="1" presStyleCnt="4"/>
      <dgm:spPr/>
    </dgm:pt>
    <dgm:pt modelId="{6B2A3014-9E14-45F2-9200-0DA0BA9C71DA}" type="pres">
      <dgm:prSet presAssocID="{04B4662C-8727-4EFF-B881-B36C02183AC6}" presName="childText" presStyleLbl="bgAcc1" presStyleIdx="1" presStyleCnt="4">
        <dgm:presLayoutVars>
          <dgm:bulletEnabled val="1"/>
        </dgm:presLayoutVars>
      </dgm:prSet>
      <dgm:spPr/>
    </dgm:pt>
    <dgm:pt modelId="{FA4E59A0-F896-4A7F-BB0A-C8D8C0AF3DF3}" type="pres">
      <dgm:prSet presAssocID="{31E8786A-A4FB-45CC-BC4D-19C2C0CD33E1}" presName="root" presStyleCnt="0"/>
      <dgm:spPr/>
    </dgm:pt>
    <dgm:pt modelId="{2E07ED46-CDA6-448A-9ED5-1DC40BC0DC22}" type="pres">
      <dgm:prSet presAssocID="{31E8786A-A4FB-45CC-BC4D-19C2C0CD33E1}" presName="rootComposite" presStyleCnt="0"/>
      <dgm:spPr/>
    </dgm:pt>
    <dgm:pt modelId="{EC175638-D1E7-4841-ACB5-936778CA5AD3}" type="pres">
      <dgm:prSet presAssocID="{31E8786A-A4FB-45CC-BC4D-19C2C0CD33E1}" presName="rootText" presStyleLbl="node1" presStyleIdx="1" presStyleCnt="3"/>
      <dgm:spPr/>
    </dgm:pt>
    <dgm:pt modelId="{20E0DC20-E989-452A-8966-F483ACD12C41}" type="pres">
      <dgm:prSet presAssocID="{31E8786A-A4FB-45CC-BC4D-19C2C0CD33E1}" presName="rootConnector" presStyleLbl="node1" presStyleIdx="1" presStyleCnt="3"/>
      <dgm:spPr/>
    </dgm:pt>
    <dgm:pt modelId="{9A1171A7-8F09-4F84-AEF1-89EA2579BF76}" type="pres">
      <dgm:prSet presAssocID="{31E8786A-A4FB-45CC-BC4D-19C2C0CD33E1}" presName="childShape" presStyleCnt="0"/>
      <dgm:spPr/>
    </dgm:pt>
    <dgm:pt modelId="{AE4AD9F3-6150-4595-AB96-09A5DDEA0B4A}" type="pres">
      <dgm:prSet presAssocID="{09A863AD-2B64-444D-96D0-1648AA6F47FF}" presName="Name13" presStyleLbl="parChTrans1D2" presStyleIdx="2" presStyleCnt="4"/>
      <dgm:spPr/>
    </dgm:pt>
    <dgm:pt modelId="{0DFB94CA-30E9-4521-9043-A006A6B5A34C}" type="pres">
      <dgm:prSet presAssocID="{74BD6075-EC88-4500-9943-4DA36E312D64}" presName="childText" presStyleLbl="bgAcc1" presStyleIdx="2" presStyleCnt="4">
        <dgm:presLayoutVars>
          <dgm:bulletEnabled val="1"/>
        </dgm:presLayoutVars>
      </dgm:prSet>
      <dgm:spPr/>
    </dgm:pt>
    <dgm:pt modelId="{0A3A8EF5-3A3B-4058-929A-DBE38B864AAB}" type="pres">
      <dgm:prSet presAssocID="{AE93E504-49A5-4E9D-B0B7-901632A81BAC}" presName="root" presStyleCnt="0"/>
      <dgm:spPr/>
    </dgm:pt>
    <dgm:pt modelId="{CF9FB392-1D93-492C-A8F4-CC1BB95719E6}" type="pres">
      <dgm:prSet presAssocID="{AE93E504-49A5-4E9D-B0B7-901632A81BAC}" presName="rootComposite" presStyleCnt="0"/>
      <dgm:spPr/>
    </dgm:pt>
    <dgm:pt modelId="{669D10F5-8079-4CCD-9E1E-1608ACFCC9D7}" type="pres">
      <dgm:prSet presAssocID="{AE93E504-49A5-4E9D-B0B7-901632A81BAC}" presName="rootText" presStyleLbl="node1" presStyleIdx="2" presStyleCnt="3"/>
      <dgm:spPr/>
    </dgm:pt>
    <dgm:pt modelId="{11B84116-776D-4261-A6C9-4BADD484CFB7}" type="pres">
      <dgm:prSet presAssocID="{AE93E504-49A5-4E9D-B0B7-901632A81BAC}" presName="rootConnector" presStyleLbl="node1" presStyleIdx="2" presStyleCnt="3"/>
      <dgm:spPr/>
    </dgm:pt>
    <dgm:pt modelId="{CB2FCA21-45C5-4D75-994C-80F0899B047A}" type="pres">
      <dgm:prSet presAssocID="{AE93E504-49A5-4E9D-B0B7-901632A81BAC}" presName="childShape" presStyleCnt="0"/>
      <dgm:spPr/>
    </dgm:pt>
    <dgm:pt modelId="{DDC901C5-A89D-4B1C-A4FC-5FC9AAFAAB0A}" type="pres">
      <dgm:prSet presAssocID="{0E001202-F1B6-4BA3-87D3-A96E33E9A28A}" presName="Name13" presStyleLbl="parChTrans1D2" presStyleIdx="3" presStyleCnt="4"/>
      <dgm:spPr/>
    </dgm:pt>
    <dgm:pt modelId="{A337BE10-8F06-412E-9DFA-0DBB4C39FAA6}" type="pres">
      <dgm:prSet presAssocID="{732B04F5-1438-4EC5-8C6C-B6061A8BA609}" presName="childText" presStyleLbl="bgAcc1" presStyleIdx="3" presStyleCnt="4">
        <dgm:presLayoutVars>
          <dgm:bulletEnabled val="1"/>
        </dgm:presLayoutVars>
      </dgm:prSet>
      <dgm:spPr/>
    </dgm:pt>
  </dgm:ptLst>
  <dgm:cxnLst>
    <dgm:cxn modelId="{47D89C09-E01D-4D9F-A30E-349F74375D6B}" srcId="{AE93E504-49A5-4E9D-B0B7-901632A81BAC}" destId="{732B04F5-1438-4EC5-8C6C-B6061A8BA609}" srcOrd="0" destOrd="0" parTransId="{0E001202-F1B6-4BA3-87D3-A96E33E9A28A}" sibTransId="{AFF7BDC5-F49E-4706-AE46-29E7890A9EB4}"/>
    <dgm:cxn modelId="{C5B8B50D-6C44-4BBD-9A9D-7E19F5BE0DA5}" type="presOf" srcId="{31E8786A-A4FB-45CC-BC4D-19C2C0CD33E1}" destId="{EC175638-D1E7-4841-ACB5-936778CA5AD3}" srcOrd="0" destOrd="0" presId="urn:microsoft.com/office/officeart/2005/8/layout/hierarchy3"/>
    <dgm:cxn modelId="{C97B2518-BF5A-4412-ACA9-10977CA1A459}" type="presOf" srcId="{DFEAEE0C-95C5-4297-B0A0-EAA184A7DD70}" destId="{C5DC547B-DC89-43A5-B05D-DFE82C7CD333}" srcOrd="0" destOrd="0" presId="urn:microsoft.com/office/officeart/2005/8/layout/hierarchy3"/>
    <dgm:cxn modelId="{4156211D-7527-4EB7-BA48-CA1ED7243806}" type="presOf" srcId="{09A863AD-2B64-444D-96D0-1648AA6F47FF}" destId="{AE4AD9F3-6150-4595-AB96-09A5DDEA0B4A}" srcOrd="0" destOrd="0" presId="urn:microsoft.com/office/officeart/2005/8/layout/hierarchy3"/>
    <dgm:cxn modelId="{C1A00F2C-7972-4C7B-ACF8-C97E252BE51F}" type="presOf" srcId="{04B4662C-8727-4EFF-B881-B36C02183AC6}" destId="{6B2A3014-9E14-45F2-9200-0DA0BA9C71DA}" srcOrd="0" destOrd="0" presId="urn:microsoft.com/office/officeart/2005/8/layout/hierarchy3"/>
    <dgm:cxn modelId="{9A7D7635-0990-4272-81DC-8505C8B1EAFA}" type="presOf" srcId="{AE93E504-49A5-4E9D-B0B7-901632A81BAC}" destId="{669D10F5-8079-4CCD-9E1E-1608ACFCC9D7}" srcOrd="0" destOrd="0" presId="urn:microsoft.com/office/officeart/2005/8/layout/hierarchy3"/>
    <dgm:cxn modelId="{9E67876C-0ACE-4FBD-809B-D1E8765F23D2}" srcId="{DEE37E0E-424E-46A6-8D20-A36395123698}" destId="{A0AECB3B-D2AD-468C-8EDD-E1D0568CF231}" srcOrd="0" destOrd="0" parTransId="{82CA58EB-D07A-453F-91E8-C4548F65E72C}" sibTransId="{C37AF3AB-E65C-4B36-97E0-737C255F9179}"/>
    <dgm:cxn modelId="{3237CA6C-A949-4FD0-BBAD-896062AED06B}" type="presOf" srcId="{147D7A3A-E3D2-4EBB-8E75-C4729391B4C0}" destId="{5F6AF4BC-EB79-4740-B717-86218AE92120}" srcOrd="0" destOrd="0" presId="urn:microsoft.com/office/officeart/2005/8/layout/hierarchy3"/>
    <dgm:cxn modelId="{106BDF4E-90A0-4D82-BB81-C39C36CC8281}" type="presOf" srcId="{74BD6075-EC88-4500-9943-4DA36E312D64}" destId="{0DFB94CA-30E9-4521-9043-A006A6B5A34C}" srcOrd="0" destOrd="0" presId="urn:microsoft.com/office/officeart/2005/8/layout/hierarchy3"/>
    <dgm:cxn modelId="{BD58FB52-19C4-4A7D-AA7F-77DAF1C553B8}" type="presOf" srcId="{732B04F5-1438-4EC5-8C6C-B6061A8BA609}" destId="{A337BE10-8F06-412E-9DFA-0DBB4C39FAA6}" srcOrd="0" destOrd="0" presId="urn:microsoft.com/office/officeart/2005/8/layout/hierarchy3"/>
    <dgm:cxn modelId="{67469C95-520C-4503-AAAB-C708A2FCD415}" srcId="{A0AECB3B-D2AD-468C-8EDD-E1D0568CF231}" destId="{DFEAEE0C-95C5-4297-B0A0-EAA184A7DD70}" srcOrd="0" destOrd="0" parTransId="{2FABBC7E-DBA0-4B1A-9FE6-0FBBC4B05D01}" sibTransId="{2BD65C33-CA86-4B29-B846-0143A8BE58C4}"/>
    <dgm:cxn modelId="{E0C87D97-0164-43C2-B1FA-DF0309441C12}" type="presOf" srcId="{31E8786A-A4FB-45CC-BC4D-19C2C0CD33E1}" destId="{20E0DC20-E989-452A-8966-F483ACD12C41}" srcOrd="1" destOrd="0" presId="urn:microsoft.com/office/officeart/2005/8/layout/hierarchy3"/>
    <dgm:cxn modelId="{415D079C-195B-4DD5-B212-78508AD121D0}" type="presOf" srcId="{DEE37E0E-424E-46A6-8D20-A36395123698}" destId="{56B50EE3-1744-4915-9FFC-48CD6CC2A5A2}" srcOrd="0" destOrd="0" presId="urn:microsoft.com/office/officeart/2005/8/layout/hierarchy3"/>
    <dgm:cxn modelId="{46F6F5A8-A9F5-4508-9506-27206E23D3DE}" type="presOf" srcId="{AE93E504-49A5-4E9D-B0B7-901632A81BAC}" destId="{11B84116-776D-4261-A6C9-4BADD484CFB7}" srcOrd="1" destOrd="0" presId="urn:microsoft.com/office/officeart/2005/8/layout/hierarchy3"/>
    <dgm:cxn modelId="{908B9CAF-AF9E-4FD1-A178-C0332CC05EC5}" srcId="{DEE37E0E-424E-46A6-8D20-A36395123698}" destId="{31E8786A-A4FB-45CC-BC4D-19C2C0CD33E1}" srcOrd="1" destOrd="0" parTransId="{3FBE60EE-BBC6-4196-9E79-7D8AC3229AD2}" sibTransId="{8895E056-07F0-40D2-9481-4F80C43A5E8C}"/>
    <dgm:cxn modelId="{A509A1BC-C998-47D7-BE23-16393EA919C2}" type="presOf" srcId="{2FABBC7E-DBA0-4B1A-9FE6-0FBBC4B05D01}" destId="{9A406D8E-44DF-4F64-B78D-F806BFC72E03}" srcOrd="0" destOrd="0" presId="urn:microsoft.com/office/officeart/2005/8/layout/hierarchy3"/>
    <dgm:cxn modelId="{F203D1C4-4C1E-4784-BC4E-828FDD79C76E}" srcId="{DEE37E0E-424E-46A6-8D20-A36395123698}" destId="{AE93E504-49A5-4E9D-B0B7-901632A81BAC}" srcOrd="2" destOrd="0" parTransId="{8AD633CF-B422-454B-9EDB-CBE6C1E58EC1}" sibTransId="{44B13525-1EA8-4A01-87C6-21656418ED87}"/>
    <dgm:cxn modelId="{CC163BCA-D2FA-476E-B058-07C79CB77B80}" srcId="{31E8786A-A4FB-45CC-BC4D-19C2C0CD33E1}" destId="{74BD6075-EC88-4500-9943-4DA36E312D64}" srcOrd="0" destOrd="0" parTransId="{09A863AD-2B64-444D-96D0-1648AA6F47FF}" sibTransId="{CB874D7C-FBBD-4D12-90CC-0CC1E5C2753F}"/>
    <dgm:cxn modelId="{819F01CF-3346-4FC4-9645-32188DCA4119}" srcId="{A0AECB3B-D2AD-468C-8EDD-E1D0568CF231}" destId="{04B4662C-8727-4EFF-B881-B36C02183AC6}" srcOrd="1" destOrd="0" parTransId="{147D7A3A-E3D2-4EBB-8E75-C4729391B4C0}" sibTransId="{3799DEA6-6197-4E57-8A4E-ECB608D2F5F7}"/>
    <dgm:cxn modelId="{6C0509E8-F93A-4C12-9A59-2BAA693F655D}" type="presOf" srcId="{0E001202-F1B6-4BA3-87D3-A96E33E9A28A}" destId="{DDC901C5-A89D-4B1C-A4FC-5FC9AAFAAB0A}" srcOrd="0" destOrd="0" presId="urn:microsoft.com/office/officeart/2005/8/layout/hierarchy3"/>
    <dgm:cxn modelId="{810D27F5-F19E-48C6-8204-19CDEC9566A3}" type="presOf" srcId="{A0AECB3B-D2AD-468C-8EDD-E1D0568CF231}" destId="{D911974A-3431-43E4-9319-2A95101E8F6B}" srcOrd="1" destOrd="0" presId="urn:microsoft.com/office/officeart/2005/8/layout/hierarchy3"/>
    <dgm:cxn modelId="{BE1928FF-D056-4045-B78B-D439AF55DF8C}" type="presOf" srcId="{A0AECB3B-D2AD-468C-8EDD-E1D0568CF231}" destId="{931D3350-EF21-423F-B3A7-0F2D51F74F15}" srcOrd="0" destOrd="0" presId="urn:microsoft.com/office/officeart/2005/8/layout/hierarchy3"/>
    <dgm:cxn modelId="{D12B1319-3C9C-4D32-AD62-44ACEC3E441C}" type="presParOf" srcId="{56B50EE3-1744-4915-9FFC-48CD6CC2A5A2}" destId="{0E047D48-0156-4F8D-9E9D-2F806C246651}" srcOrd="0" destOrd="0" presId="urn:microsoft.com/office/officeart/2005/8/layout/hierarchy3"/>
    <dgm:cxn modelId="{A66AF87B-5CD1-4766-BC2C-5FA8E74C1184}" type="presParOf" srcId="{0E047D48-0156-4F8D-9E9D-2F806C246651}" destId="{9A532B06-D2F2-4A42-8E19-04AF2E0745F8}" srcOrd="0" destOrd="0" presId="urn:microsoft.com/office/officeart/2005/8/layout/hierarchy3"/>
    <dgm:cxn modelId="{FB37914B-5306-4FCD-B4A3-9ACEF9600B8F}" type="presParOf" srcId="{9A532B06-D2F2-4A42-8E19-04AF2E0745F8}" destId="{931D3350-EF21-423F-B3A7-0F2D51F74F15}" srcOrd="0" destOrd="0" presId="urn:microsoft.com/office/officeart/2005/8/layout/hierarchy3"/>
    <dgm:cxn modelId="{540F65EC-993B-4AA1-BFDC-69FE17A9BAF6}" type="presParOf" srcId="{9A532B06-D2F2-4A42-8E19-04AF2E0745F8}" destId="{D911974A-3431-43E4-9319-2A95101E8F6B}" srcOrd="1" destOrd="0" presId="urn:microsoft.com/office/officeart/2005/8/layout/hierarchy3"/>
    <dgm:cxn modelId="{CD708B95-78DA-4557-85F4-8D3EF04EB673}" type="presParOf" srcId="{0E047D48-0156-4F8D-9E9D-2F806C246651}" destId="{0B185453-EF20-458E-ACAE-5C306E6C4133}" srcOrd="1" destOrd="0" presId="urn:microsoft.com/office/officeart/2005/8/layout/hierarchy3"/>
    <dgm:cxn modelId="{88DEC5CA-7F29-49C1-B404-1B52DBC870DE}" type="presParOf" srcId="{0B185453-EF20-458E-ACAE-5C306E6C4133}" destId="{9A406D8E-44DF-4F64-B78D-F806BFC72E03}" srcOrd="0" destOrd="0" presId="urn:microsoft.com/office/officeart/2005/8/layout/hierarchy3"/>
    <dgm:cxn modelId="{1C724D7F-73C4-49C8-BE5C-2AE7AC6B11FF}" type="presParOf" srcId="{0B185453-EF20-458E-ACAE-5C306E6C4133}" destId="{C5DC547B-DC89-43A5-B05D-DFE82C7CD333}" srcOrd="1" destOrd="0" presId="urn:microsoft.com/office/officeart/2005/8/layout/hierarchy3"/>
    <dgm:cxn modelId="{F55D341E-AF29-4B7D-AE67-D1D83F47AA52}" type="presParOf" srcId="{0B185453-EF20-458E-ACAE-5C306E6C4133}" destId="{5F6AF4BC-EB79-4740-B717-86218AE92120}" srcOrd="2" destOrd="0" presId="urn:microsoft.com/office/officeart/2005/8/layout/hierarchy3"/>
    <dgm:cxn modelId="{1D573950-29AD-43F6-9B53-1E53813482AD}" type="presParOf" srcId="{0B185453-EF20-458E-ACAE-5C306E6C4133}" destId="{6B2A3014-9E14-45F2-9200-0DA0BA9C71DA}" srcOrd="3" destOrd="0" presId="urn:microsoft.com/office/officeart/2005/8/layout/hierarchy3"/>
    <dgm:cxn modelId="{74872FC5-C6B4-4F30-92A4-69E280B1850B}" type="presParOf" srcId="{56B50EE3-1744-4915-9FFC-48CD6CC2A5A2}" destId="{FA4E59A0-F896-4A7F-BB0A-C8D8C0AF3DF3}" srcOrd="1" destOrd="0" presId="urn:microsoft.com/office/officeart/2005/8/layout/hierarchy3"/>
    <dgm:cxn modelId="{C8300281-BDC2-43BD-9FC7-CE475ACD2808}" type="presParOf" srcId="{FA4E59A0-F896-4A7F-BB0A-C8D8C0AF3DF3}" destId="{2E07ED46-CDA6-448A-9ED5-1DC40BC0DC22}" srcOrd="0" destOrd="0" presId="urn:microsoft.com/office/officeart/2005/8/layout/hierarchy3"/>
    <dgm:cxn modelId="{3A77724E-9432-4DED-ADE4-7F7A23EAE8F0}" type="presParOf" srcId="{2E07ED46-CDA6-448A-9ED5-1DC40BC0DC22}" destId="{EC175638-D1E7-4841-ACB5-936778CA5AD3}" srcOrd="0" destOrd="0" presId="urn:microsoft.com/office/officeart/2005/8/layout/hierarchy3"/>
    <dgm:cxn modelId="{BFE16A2A-CE05-4F21-966B-4DEC122C57FB}" type="presParOf" srcId="{2E07ED46-CDA6-448A-9ED5-1DC40BC0DC22}" destId="{20E0DC20-E989-452A-8966-F483ACD12C41}" srcOrd="1" destOrd="0" presId="urn:microsoft.com/office/officeart/2005/8/layout/hierarchy3"/>
    <dgm:cxn modelId="{E903677A-7A01-4A22-8F89-162C257C5C28}" type="presParOf" srcId="{FA4E59A0-F896-4A7F-BB0A-C8D8C0AF3DF3}" destId="{9A1171A7-8F09-4F84-AEF1-89EA2579BF76}" srcOrd="1" destOrd="0" presId="urn:microsoft.com/office/officeart/2005/8/layout/hierarchy3"/>
    <dgm:cxn modelId="{08373AC4-2232-4CA1-88D6-87ED266800DE}" type="presParOf" srcId="{9A1171A7-8F09-4F84-AEF1-89EA2579BF76}" destId="{AE4AD9F3-6150-4595-AB96-09A5DDEA0B4A}" srcOrd="0" destOrd="0" presId="urn:microsoft.com/office/officeart/2005/8/layout/hierarchy3"/>
    <dgm:cxn modelId="{40AD64AA-8DA9-4A72-A23A-6BD9E308F988}" type="presParOf" srcId="{9A1171A7-8F09-4F84-AEF1-89EA2579BF76}" destId="{0DFB94CA-30E9-4521-9043-A006A6B5A34C}" srcOrd="1" destOrd="0" presId="urn:microsoft.com/office/officeart/2005/8/layout/hierarchy3"/>
    <dgm:cxn modelId="{1FC9F7EC-0139-4CAA-8A7F-8FEFC87C527A}" type="presParOf" srcId="{56B50EE3-1744-4915-9FFC-48CD6CC2A5A2}" destId="{0A3A8EF5-3A3B-4058-929A-DBE38B864AAB}" srcOrd="2" destOrd="0" presId="urn:microsoft.com/office/officeart/2005/8/layout/hierarchy3"/>
    <dgm:cxn modelId="{3A3A6100-726E-4B79-948F-E464255B8105}" type="presParOf" srcId="{0A3A8EF5-3A3B-4058-929A-DBE38B864AAB}" destId="{CF9FB392-1D93-492C-A8F4-CC1BB95719E6}" srcOrd="0" destOrd="0" presId="urn:microsoft.com/office/officeart/2005/8/layout/hierarchy3"/>
    <dgm:cxn modelId="{0D283078-19A1-4F22-B21A-AF5AB53EAB01}" type="presParOf" srcId="{CF9FB392-1D93-492C-A8F4-CC1BB95719E6}" destId="{669D10F5-8079-4CCD-9E1E-1608ACFCC9D7}" srcOrd="0" destOrd="0" presId="urn:microsoft.com/office/officeart/2005/8/layout/hierarchy3"/>
    <dgm:cxn modelId="{BF94AE1F-2489-4C6A-8688-5689F9156F7D}" type="presParOf" srcId="{CF9FB392-1D93-492C-A8F4-CC1BB95719E6}" destId="{11B84116-776D-4261-A6C9-4BADD484CFB7}" srcOrd="1" destOrd="0" presId="urn:microsoft.com/office/officeart/2005/8/layout/hierarchy3"/>
    <dgm:cxn modelId="{671EF61B-D14F-4053-BED6-8152242187EF}" type="presParOf" srcId="{0A3A8EF5-3A3B-4058-929A-DBE38B864AAB}" destId="{CB2FCA21-45C5-4D75-994C-80F0899B047A}" srcOrd="1" destOrd="0" presId="urn:microsoft.com/office/officeart/2005/8/layout/hierarchy3"/>
    <dgm:cxn modelId="{E0A685C4-BFD4-4867-AE3E-03547AFB593C}" type="presParOf" srcId="{CB2FCA21-45C5-4D75-994C-80F0899B047A}" destId="{DDC901C5-A89D-4B1C-A4FC-5FC9AAFAAB0A}" srcOrd="0" destOrd="0" presId="urn:microsoft.com/office/officeart/2005/8/layout/hierarchy3"/>
    <dgm:cxn modelId="{7C742170-139A-4722-AEA4-05EDC8AD3097}" type="presParOf" srcId="{CB2FCA21-45C5-4D75-994C-80F0899B047A}" destId="{A337BE10-8F06-412E-9DFA-0DBB4C39FAA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F95C97-7B06-438D-A698-18B8EA200FD8}"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CL"/>
        </a:p>
      </dgm:t>
    </dgm:pt>
    <dgm:pt modelId="{37E1C53C-50BF-4F04-928B-B0AFB307BB76}">
      <dgm:prSet/>
      <dgm:spPr/>
      <dgm:t>
        <a:bodyPr/>
        <a:lstStyle/>
        <a:p>
          <a:pPr rtl="0"/>
          <a:r>
            <a:rPr lang="es-ES"/>
            <a:t>Federaciones</a:t>
          </a:r>
          <a:endParaRPr lang="es-CL"/>
        </a:p>
      </dgm:t>
    </dgm:pt>
    <dgm:pt modelId="{3972CB21-A456-481B-9D27-BCBF4CC73D2B}" type="parTrans" cxnId="{247735F7-7FE4-4820-9FF5-39E49AEDDD3B}">
      <dgm:prSet/>
      <dgm:spPr/>
      <dgm:t>
        <a:bodyPr/>
        <a:lstStyle/>
        <a:p>
          <a:endParaRPr lang="es-CL"/>
        </a:p>
      </dgm:t>
    </dgm:pt>
    <dgm:pt modelId="{B2A66C68-F6EE-4E31-9000-3340C4ED83A1}" type="sibTrans" cxnId="{247735F7-7FE4-4820-9FF5-39E49AEDDD3B}">
      <dgm:prSet/>
      <dgm:spPr/>
      <dgm:t>
        <a:bodyPr/>
        <a:lstStyle/>
        <a:p>
          <a:endParaRPr lang="es-CL"/>
        </a:p>
      </dgm:t>
    </dgm:pt>
    <dgm:pt modelId="{EE9F5409-4D0B-46A9-873E-906D3A32A451}">
      <dgm:prSet/>
      <dgm:spPr/>
      <dgm:t>
        <a:bodyPr/>
        <a:lstStyle/>
        <a:p>
          <a:pPr rtl="0"/>
          <a:r>
            <a:rPr lang="es-ES"/>
            <a:t>Confederaciones</a:t>
          </a:r>
          <a:endParaRPr lang="es-CL"/>
        </a:p>
      </dgm:t>
    </dgm:pt>
    <dgm:pt modelId="{AFA76FB5-3022-4D02-A905-75DD2EF89890}" type="parTrans" cxnId="{E2F073C9-72A0-4951-84BB-EAD7E12068A0}">
      <dgm:prSet/>
      <dgm:spPr/>
      <dgm:t>
        <a:bodyPr/>
        <a:lstStyle/>
        <a:p>
          <a:endParaRPr lang="es-CL"/>
        </a:p>
      </dgm:t>
    </dgm:pt>
    <dgm:pt modelId="{6BB063FA-D1BB-4C67-B7CF-B05DBCE4C1B4}" type="sibTrans" cxnId="{E2F073C9-72A0-4951-84BB-EAD7E12068A0}">
      <dgm:prSet/>
      <dgm:spPr/>
      <dgm:t>
        <a:bodyPr/>
        <a:lstStyle/>
        <a:p>
          <a:endParaRPr lang="es-CL"/>
        </a:p>
      </dgm:t>
    </dgm:pt>
    <dgm:pt modelId="{9A2B8D10-7562-4320-96C1-8869B5290518}">
      <dgm:prSet/>
      <dgm:spPr/>
      <dgm:t>
        <a:bodyPr/>
        <a:lstStyle/>
        <a:p>
          <a:pPr rtl="0"/>
          <a:r>
            <a:rPr lang="es-ES" dirty="0"/>
            <a:t>Centrales Sindicales</a:t>
          </a:r>
          <a:endParaRPr lang="es-CL" dirty="0"/>
        </a:p>
      </dgm:t>
    </dgm:pt>
    <dgm:pt modelId="{3BDD3440-B0FD-493A-844D-08B6A26AAF38}" type="parTrans" cxnId="{7963CACB-73E4-4457-97A0-B8C95ECEE47E}">
      <dgm:prSet/>
      <dgm:spPr/>
      <dgm:t>
        <a:bodyPr/>
        <a:lstStyle/>
        <a:p>
          <a:endParaRPr lang="es-CL"/>
        </a:p>
      </dgm:t>
    </dgm:pt>
    <dgm:pt modelId="{EBBB9D83-91D6-4DCB-85B2-BE2749D00233}" type="sibTrans" cxnId="{7963CACB-73E4-4457-97A0-B8C95ECEE47E}">
      <dgm:prSet/>
      <dgm:spPr/>
      <dgm:t>
        <a:bodyPr/>
        <a:lstStyle/>
        <a:p>
          <a:endParaRPr lang="es-CL"/>
        </a:p>
      </dgm:t>
    </dgm:pt>
    <dgm:pt modelId="{D7FA54D4-26BF-4FC5-8ED8-33FEE30530B2}">
      <dgm:prSet custT="1"/>
      <dgm:spPr/>
      <dgm:t>
        <a:bodyPr/>
        <a:lstStyle/>
        <a:p>
          <a:r>
            <a:rPr lang="es-ES" sz="1800" dirty="0"/>
            <a:t>- Tres o más Sindicatos.</a:t>
          </a:r>
        </a:p>
      </dgm:t>
    </dgm:pt>
    <dgm:pt modelId="{62B6B330-58F3-47F5-A7A3-CA788D2DE56F}" type="parTrans" cxnId="{9F5E024B-C6E8-4829-B1B1-C1306040F2E6}">
      <dgm:prSet/>
      <dgm:spPr/>
      <dgm:t>
        <a:bodyPr/>
        <a:lstStyle/>
        <a:p>
          <a:endParaRPr lang="es-CL"/>
        </a:p>
      </dgm:t>
    </dgm:pt>
    <dgm:pt modelId="{DE97B608-2611-4C72-BB80-D17EFF90B50E}" type="sibTrans" cxnId="{9F5E024B-C6E8-4829-B1B1-C1306040F2E6}">
      <dgm:prSet/>
      <dgm:spPr/>
      <dgm:t>
        <a:bodyPr/>
        <a:lstStyle/>
        <a:p>
          <a:endParaRPr lang="es-CL"/>
        </a:p>
      </dgm:t>
    </dgm:pt>
    <dgm:pt modelId="{38D105F9-AC9B-49A8-9C4C-867F319DD393}">
      <dgm:prSet/>
      <dgm:spPr/>
      <dgm:t>
        <a:bodyPr/>
        <a:lstStyle/>
        <a:p>
          <a:r>
            <a:rPr lang="es-CL" dirty="0"/>
            <a:t>Tres o más federaciones o de veinte o más sindicatos</a:t>
          </a:r>
        </a:p>
      </dgm:t>
    </dgm:pt>
    <dgm:pt modelId="{E39C9964-B645-4C36-95C3-57027F6BCC76}" type="parTrans" cxnId="{ADB64006-84CE-4A44-A844-F0979B18091E}">
      <dgm:prSet/>
      <dgm:spPr/>
      <dgm:t>
        <a:bodyPr/>
        <a:lstStyle/>
        <a:p>
          <a:endParaRPr lang="es-CL"/>
        </a:p>
      </dgm:t>
    </dgm:pt>
    <dgm:pt modelId="{1FE9674C-E19D-482D-8431-548F93B79AA7}" type="sibTrans" cxnId="{ADB64006-84CE-4A44-A844-F0979B18091E}">
      <dgm:prSet/>
      <dgm:spPr/>
      <dgm:t>
        <a:bodyPr/>
        <a:lstStyle/>
        <a:p>
          <a:endParaRPr lang="es-CL"/>
        </a:p>
      </dgm:t>
    </dgm:pt>
    <dgm:pt modelId="{27E4FE53-E5BC-40A1-9C0E-3E812B0F34EB}">
      <dgm:prSet/>
      <dgm:spPr/>
      <dgm:t>
        <a:bodyPr/>
        <a:lstStyle/>
        <a:p>
          <a:r>
            <a:rPr lang="es-ES" dirty="0"/>
            <a:t>Prestar asistencia y asesoría a las organizaciones de grado superior que las agrupen</a:t>
          </a:r>
          <a:endParaRPr lang="es-CL" dirty="0"/>
        </a:p>
      </dgm:t>
    </dgm:pt>
    <dgm:pt modelId="{F3EDA8F0-3EBA-4200-AA22-F544CF1C7009}" type="parTrans" cxnId="{82C27DEA-EA3F-4DFC-A74F-1CE2E2AFE8EC}">
      <dgm:prSet/>
      <dgm:spPr/>
      <dgm:t>
        <a:bodyPr/>
        <a:lstStyle/>
        <a:p>
          <a:endParaRPr lang="es-CL"/>
        </a:p>
      </dgm:t>
    </dgm:pt>
    <dgm:pt modelId="{ED5A8BF9-D9D6-4EE5-9FE0-404A08205D9C}" type="sibTrans" cxnId="{82C27DEA-EA3F-4DFC-A74F-1CE2E2AFE8EC}">
      <dgm:prSet/>
      <dgm:spPr/>
      <dgm:t>
        <a:bodyPr/>
        <a:lstStyle/>
        <a:p>
          <a:endParaRPr lang="es-CL"/>
        </a:p>
      </dgm:t>
    </dgm:pt>
    <dgm:pt modelId="{49D44BEC-8D8C-4AB9-98F7-033A1E242CF4}">
      <dgm:prSet/>
      <dgm:spPr/>
      <dgm:t>
        <a:bodyPr/>
        <a:lstStyle/>
        <a:p>
          <a:r>
            <a:rPr lang="es-ES"/>
            <a:t>Prestar asistencia y asesoría a las organizaciones de grado superior que las agrupen</a:t>
          </a:r>
          <a:endParaRPr lang="es-CL" dirty="0"/>
        </a:p>
      </dgm:t>
    </dgm:pt>
    <dgm:pt modelId="{B4462FD8-2542-48C8-B209-130184DC70A4}" type="parTrans" cxnId="{2B5C1DCC-BED6-4834-B8FE-1D2BF831E0C3}">
      <dgm:prSet/>
      <dgm:spPr/>
      <dgm:t>
        <a:bodyPr/>
        <a:lstStyle/>
        <a:p>
          <a:endParaRPr lang="es-CL"/>
        </a:p>
      </dgm:t>
    </dgm:pt>
    <dgm:pt modelId="{34DA963F-F963-4823-A6EE-4238E579C45B}" type="sibTrans" cxnId="{2B5C1DCC-BED6-4834-B8FE-1D2BF831E0C3}">
      <dgm:prSet/>
      <dgm:spPr/>
      <dgm:t>
        <a:bodyPr/>
        <a:lstStyle/>
        <a:p>
          <a:endParaRPr lang="es-CL"/>
        </a:p>
      </dgm:t>
    </dgm:pt>
    <dgm:pt modelId="{BD040386-AB5F-4DAA-9BC7-F12AAA559F62}">
      <dgm:prSet/>
      <dgm:spPr/>
      <dgm:t>
        <a:bodyPr/>
        <a:lstStyle/>
        <a:p>
          <a:r>
            <a:rPr lang="es-CL" dirty="0"/>
            <a:t>Organización nacional de representación de intereses generales de los trabajadores que la integren, de diversos sectores productivos o de servicios</a:t>
          </a:r>
        </a:p>
      </dgm:t>
    </dgm:pt>
    <dgm:pt modelId="{738B834E-76E7-4936-8C23-2442611DA6D6}" type="parTrans" cxnId="{B98E0D8B-4ED0-4CA3-AC5A-46DE8266F1C4}">
      <dgm:prSet/>
      <dgm:spPr/>
      <dgm:t>
        <a:bodyPr/>
        <a:lstStyle/>
        <a:p>
          <a:endParaRPr lang="es-CL"/>
        </a:p>
      </dgm:t>
    </dgm:pt>
    <dgm:pt modelId="{D3BF09A7-F338-4B19-905B-75152C53C424}" type="sibTrans" cxnId="{B98E0D8B-4ED0-4CA3-AC5A-46DE8266F1C4}">
      <dgm:prSet/>
      <dgm:spPr/>
      <dgm:t>
        <a:bodyPr/>
        <a:lstStyle/>
        <a:p>
          <a:endParaRPr lang="es-CL"/>
        </a:p>
      </dgm:t>
    </dgm:pt>
    <dgm:pt modelId="{9E5B0EFC-5800-4DD6-BB67-B12A282167D4}">
      <dgm:prSet/>
      <dgm:spPr/>
      <dgm:t>
        <a:bodyPr/>
        <a:lstStyle/>
        <a:p>
          <a:r>
            <a:rPr lang="es-CL" dirty="0"/>
            <a:t>A lo menos un cinco por ciento del total de los afiliados a ambos tipos de organizaciones en el país.</a:t>
          </a:r>
        </a:p>
      </dgm:t>
    </dgm:pt>
    <dgm:pt modelId="{18F424F5-A279-40B9-9567-3AE03146D4EC}" type="parTrans" cxnId="{61568EB3-9CC4-48DD-9490-99767C72E63F}">
      <dgm:prSet/>
      <dgm:spPr/>
      <dgm:t>
        <a:bodyPr/>
        <a:lstStyle/>
        <a:p>
          <a:endParaRPr lang="es-CL"/>
        </a:p>
      </dgm:t>
    </dgm:pt>
    <dgm:pt modelId="{D4600189-8668-4B36-B6D1-9BC3CFB1C472}" type="sibTrans" cxnId="{61568EB3-9CC4-48DD-9490-99767C72E63F}">
      <dgm:prSet/>
      <dgm:spPr/>
      <dgm:t>
        <a:bodyPr/>
        <a:lstStyle/>
        <a:p>
          <a:endParaRPr lang="es-CL"/>
        </a:p>
      </dgm:t>
    </dgm:pt>
    <dgm:pt modelId="{71780818-9109-4FD3-9D8C-6B9AD48A9E59}" type="pres">
      <dgm:prSet presAssocID="{53F95C97-7B06-438D-A698-18B8EA200FD8}" presName="diagram" presStyleCnt="0">
        <dgm:presLayoutVars>
          <dgm:chPref val="1"/>
          <dgm:dir/>
          <dgm:animOne val="branch"/>
          <dgm:animLvl val="lvl"/>
          <dgm:resizeHandles/>
        </dgm:presLayoutVars>
      </dgm:prSet>
      <dgm:spPr/>
    </dgm:pt>
    <dgm:pt modelId="{A626F3A1-3400-4F84-AB3A-A3BD7BA94176}" type="pres">
      <dgm:prSet presAssocID="{37E1C53C-50BF-4F04-928B-B0AFB307BB76}" presName="root" presStyleCnt="0"/>
      <dgm:spPr/>
    </dgm:pt>
    <dgm:pt modelId="{4494A5B2-3760-499F-8911-F064A21C59E5}" type="pres">
      <dgm:prSet presAssocID="{37E1C53C-50BF-4F04-928B-B0AFB307BB76}" presName="rootComposite" presStyleCnt="0"/>
      <dgm:spPr/>
    </dgm:pt>
    <dgm:pt modelId="{E575CB94-B13D-4769-9881-4AC843325861}" type="pres">
      <dgm:prSet presAssocID="{37E1C53C-50BF-4F04-928B-B0AFB307BB76}" presName="rootText" presStyleLbl="node1" presStyleIdx="0" presStyleCnt="3"/>
      <dgm:spPr/>
    </dgm:pt>
    <dgm:pt modelId="{6053DE69-8070-40AF-A66F-7A3D8F646B2A}" type="pres">
      <dgm:prSet presAssocID="{37E1C53C-50BF-4F04-928B-B0AFB307BB76}" presName="rootConnector" presStyleLbl="node1" presStyleIdx="0" presStyleCnt="3"/>
      <dgm:spPr/>
    </dgm:pt>
    <dgm:pt modelId="{AE42E825-E7BC-43E3-B52B-403983EEDDCF}" type="pres">
      <dgm:prSet presAssocID="{37E1C53C-50BF-4F04-928B-B0AFB307BB76}" presName="childShape" presStyleCnt="0"/>
      <dgm:spPr/>
    </dgm:pt>
    <dgm:pt modelId="{C041BF06-95E0-49A4-A788-55ED891A43BB}" type="pres">
      <dgm:prSet presAssocID="{62B6B330-58F3-47F5-A7A3-CA788D2DE56F}" presName="Name13" presStyleLbl="parChTrans1D2" presStyleIdx="0" presStyleCnt="6"/>
      <dgm:spPr/>
    </dgm:pt>
    <dgm:pt modelId="{351442E0-3C81-43C8-8470-79352A84D8B3}" type="pres">
      <dgm:prSet presAssocID="{D7FA54D4-26BF-4FC5-8ED8-33FEE30530B2}" presName="childText" presStyleLbl="bgAcc1" presStyleIdx="0" presStyleCnt="6">
        <dgm:presLayoutVars>
          <dgm:bulletEnabled val="1"/>
        </dgm:presLayoutVars>
      </dgm:prSet>
      <dgm:spPr/>
    </dgm:pt>
    <dgm:pt modelId="{100EC915-DFBF-48A9-BCDC-7E95EFBFCAF9}" type="pres">
      <dgm:prSet presAssocID="{F3EDA8F0-3EBA-4200-AA22-F544CF1C7009}" presName="Name13" presStyleLbl="parChTrans1D2" presStyleIdx="1" presStyleCnt="6"/>
      <dgm:spPr/>
    </dgm:pt>
    <dgm:pt modelId="{8BBAEA98-ED26-4E0E-A8DF-18B594E28428}" type="pres">
      <dgm:prSet presAssocID="{27E4FE53-E5BC-40A1-9C0E-3E812B0F34EB}" presName="childText" presStyleLbl="bgAcc1" presStyleIdx="1" presStyleCnt="6">
        <dgm:presLayoutVars>
          <dgm:bulletEnabled val="1"/>
        </dgm:presLayoutVars>
      </dgm:prSet>
      <dgm:spPr/>
    </dgm:pt>
    <dgm:pt modelId="{05929415-EB57-4E11-BE44-087F6D9F692C}" type="pres">
      <dgm:prSet presAssocID="{EE9F5409-4D0B-46A9-873E-906D3A32A451}" presName="root" presStyleCnt="0"/>
      <dgm:spPr/>
    </dgm:pt>
    <dgm:pt modelId="{56928F2E-F451-4E92-83A8-3FFF123A1E29}" type="pres">
      <dgm:prSet presAssocID="{EE9F5409-4D0B-46A9-873E-906D3A32A451}" presName="rootComposite" presStyleCnt="0"/>
      <dgm:spPr/>
    </dgm:pt>
    <dgm:pt modelId="{5A5FAB92-9342-48C0-8985-3BC4591D29BA}" type="pres">
      <dgm:prSet presAssocID="{EE9F5409-4D0B-46A9-873E-906D3A32A451}" presName="rootText" presStyleLbl="node1" presStyleIdx="1" presStyleCnt="3"/>
      <dgm:spPr/>
    </dgm:pt>
    <dgm:pt modelId="{6E9DAE5F-DE47-46D1-A7AA-8B8622767306}" type="pres">
      <dgm:prSet presAssocID="{EE9F5409-4D0B-46A9-873E-906D3A32A451}" presName="rootConnector" presStyleLbl="node1" presStyleIdx="1" presStyleCnt="3"/>
      <dgm:spPr/>
    </dgm:pt>
    <dgm:pt modelId="{AAF0902A-9831-4172-8BA4-4C785A3C03E6}" type="pres">
      <dgm:prSet presAssocID="{EE9F5409-4D0B-46A9-873E-906D3A32A451}" presName="childShape" presStyleCnt="0"/>
      <dgm:spPr/>
    </dgm:pt>
    <dgm:pt modelId="{444C677C-3944-463B-9DB3-B4E058B9253F}" type="pres">
      <dgm:prSet presAssocID="{E39C9964-B645-4C36-95C3-57027F6BCC76}" presName="Name13" presStyleLbl="parChTrans1D2" presStyleIdx="2" presStyleCnt="6"/>
      <dgm:spPr/>
    </dgm:pt>
    <dgm:pt modelId="{3A9F6EDC-1B35-4C96-B4E7-FDB11470B5BA}" type="pres">
      <dgm:prSet presAssocID="{38D105F9-AC9B-49A8-9C4C-867F319DD393}" presName="childText" presStyleLbl="bgAcc1" presStyleIdx="2" presStyleCnt="6">
        <dgm:presLayoutVars>
          <dgm:bulletEnabled val="1"/>
        </dgm:presLayoutVars>
      </dgm:prSet>
      <dgm:spPr/>
    </dgm:pt>
    <dgm:pt modelId="{3A893B91-C3F8-4C58-85F3-9A880F598F08}" type="pres">
      <dgm:prSet presAssocID="{B4462FD8-2542-48C8-B209-130184DC70A4}" presName="Name13" presStyleLbl="parChTrans1D2" presStyleIdx="3" presStyleCnt="6"/>
      <dgm:spPr/>
    </dgm:pt>
    <dgm:pt modelId="{19C430DF-D17D-40CC-A12D-D0069410D48A}" type="pres">
      <dgm:prSet presAssocID="{49D44BEC-8D8C-4AB9-98F7-033A1E242CF4}" presName="childText" presStyleLbl="bgAcc1" presStyleIdx="3" presStyleCnt="6">
        <dgm:presLayoutVars>
          <dgm:bulletEnabled val="1"/>
        </dgm:presLayoutVars>
      </dgm:prSet>
      <dgm:spPr/>
    </dgm:pt>
    <dgm:pt modelId="{2D4BE154-050B-4F26-8A3E-BA5B59CEA54B}" type="pres">
      <dgm:prSet presAssocID="{9A2B8D10-7562-4320-96C1-8869B5290518}" presName="root" presStyleCnt="0"/>
      <dgm:spPr/>
    </dgm:pt>
    <dgm:pt modelId="{59A654C1-F530-43F7-9C22-0F91524923DB}" type="pres">
      <dgm:prSet presAssocID="{9A2B8D10-7562-4320-96C1-8869B5290518}" presName="rootComposite" presStyleCnt="0"/>
      <dgm:spPr/>
    </dgm:pt>
    <dgm:pt modelId="{25D3DB9E-C4CF-4B96-AB38-59FE1EF45204}" type="pres">
      <dgm:prSet presAssocID="{9A2B8D10-7562-4320-96C1-8869B5290518}" presName="rootText" presStyleLbl="node1" presStyleIdx="2" presStyleCnt="3"/>
      <dgm:spPr/>
    </dgm:pt>
    <dgm:pt modelId="{38DF1E4E-604C-4530-B9FA-BDE12A58F349}" type="pres">
      <dgm:prSet presAssocID="{9A2B8D10-7562-4320-96C1-8869B5290518}" presName="rootConnector" presStyleLbl="node1" presStyleIdx="2" presStyleCnt="3"/>
      <dgm:spPr/>
    </dgm:pt>
    <dgm:pt modelId="{92FCBFC7-C416-4838-95EA-C829F04C42F6}" type="pres">
      <dgm:prSet presAssocID="{9A2B8D10-7562-4320-96C1-8869B5290518}" presName="childShape" presStyleCnt="0"/>
      <dgm:spPr/>
    </dgm:pt>
    <dgm:pt modelId="{661CC4AE-2AAD-4AC0-AEBE-0BCBB5A261FA}" type="pres">
      <dgm:prSet presAssocID="{738B834E-76E7-4936-8C23-2442611DA6D6}" presName="Name13" presStyleLbl="parChTrans1D2" presStyleIdx="4" presStyleCnt="6"/>
      <dgm:spPr/>
    </dgm:pt>
    <dgm:pt modelId="{25832A90-9931-43DD-B358-7920E4BC15C2}" type="pres">
      <dgm:prSet presAssocID="{BD040386-AB5F-4DAA-9BC7-F12AAA559F62}" presName="childText" presStyleLbl="bgAcc1" presStyleIdx="4" presStyleCnt="6" custLinFactY="23632" custLinFactNeighborY="100000">
        <dgm:presLayoutVars>
          <dgm:bulletEnabled val="1"/>
        </dgm:presLayoutVars>
      </dgm:prSet>
      <dgm:spPr/>
    </dgm:pt>
    <dgm:pt modelId="{EF82A2A2-ED58-49EA-90E0-900209B53623}" type="pres">
      <dgm:prSet presAssocID="{18F424F5-A279-40B9-9567-3AE03146D4EC}" presName="Name13" presStyleLbl="parChTrans1D2" presStyleIdx="5" presStyleCnt="6"/>
      <dgm:spPr/>
    </dgm:pt>
    <dgm:pt modelId="{4568C82A-29DF-4C6E-A2CB-0499690BC106}" type="pres">
      <dgm:prSet presAssocID="{9E5B0EFC-5800-4DD6-BB67-B12A282167D4}" presName="childText" presStyleLbl="bgAcc1" presStyleIdx="5" presStyleCnt="6" custLinFactY="-19959" custLinFactNeighborX="-765" custLinFactNeighborY="-100000">
        <dgm:presLayoutVars>
          <dgm:bulletEnabled val="1"/>
        </dgm:presLayoutVars>
      </dgm:prSet>
      <dgm:spPr/>
    </dgm:pt>
  </dgm:ptLst>
  <dgm:cxnLst>
    <dgm:cxn modelId="{ADB64006-84CE-4A44-A844-F0979B18091E}" srcId="{EE9F5409-4D0B-46A9-873E-906D3A32A451}" destId="{38D105F9-AC9B-49A8-9C4C-867F319DD393}" srcOrd="0" destOrd="0" parTransId="{E39C9964-B645-4C36-95C3-57027F6BCC76}" sibTransId="{1FE9674C-E19D-482D-8431-548F93B79AA7}"/>
    <dgm:cxn modelId="{E6E08E0C-C2A4-4EA9-91EB-EE05AE623787}" type="presOf" srcId="{E39C9964-B645-4C36-95C3-57027F6BCC76}" destId="{444C677C-3944-463B-9DB3-B4E058B9253F}" srcOrd="0" destOrd="0" presId="urn:microsoft.com/office/officeart/2005/8/layout/hierarchy3"/>
    <dgm:cxn modelId="{3EA4BF39-DCF2-45CC-B418-5A1E0CB67EBF}" type="presOf" srcId="{B4462FD8-2542-48C8-B209-130184DC70A4}" destId="{3A893B91-C3F8-4C58-85F3-9A880F598F08}" srcOrd="0" destOrd="0" presId="urn:microsoft.com/office/officeart/2005/8/layout/hierarchy3"/>
    <dgm:cxn modelId="{BD42DB3F-97C6-4577-B159-5D677550DF77}" type="presOf" srcId="{62B6B330-58F3-47F5-A7A3-CA788D2DE56F}" destId="{C041BF06-95E0-49A4-A788-55ED891A43BB}" srcOrd="0" destOrd="0" presId="urn:microsoft.com/office/officeart/2005/8/layout/hierarchy3"/>
    <dgm:cxn modelId="{9F5E024B-C6E8-4829-B1B1-C1306040F2E6}" srcId="{37E1C53C-50BF-4F04-928B-B0AFB307BB76}" destId="{D7FA54D4-26BF-4FC5-8ED8-33FEE30530B2}" srcOrd="0" destOrd="0" parTransId="{62B6B330-58F3-47F5-A7A3-CA788D2DE56F}" sibTransId="{DE97B608-2611-4C72-BB80-D17EFF90B50E}"/>
    <dgm:cxn modelId="{E59DE74C-A331-4D29-BD17-982228ADF26A}" type="presOf" srcId="{37E1C53C-50BF-4F04-928B-B0AFB307BB76}" destId="{6053DE69-8070-40AF-A66F-7A3D8F646B2A}" srcOrd="1" destOrd="0" presId="urn:microsoft.com/office/officeart/2005/8/layout/hierarchy3"/>
    <dgm:cxn modelId="{E4586A4F-8FD8-4BB9-956B-A2A30752DDD7}" type="presOf" srcId="{D7FA54D4-26BF-4FC5-8ED8-33FEE30530B2}" destId="{351442E0-3C81-43C8-8470-79352A84D8B3}" srcOrd="0" destOrd="0" presId="urn:microsoft.com/office/officeart/2005/8/layout/hierarchy3"/>
    <dgm:cxn modelId="{85C4B352-B212-4CD3-A8D5-59639861A59F}" type="presOf" srcId="{18F424F5-A279-40B9-9567-3AE03146D4EC}" destId="{EF82A2A2-ED58-49EA-90E0-900209B53623}" srcOrd="0" destOrd="0" presId="urn:microsoft.com/office/officeart/2005/8/layout/hierarchy3"/>
    <dgm:cxn modelId="{796DCE53-C4AD-4C1A-903B-5939C4E49D29}" type="presOf" srcId="{9A2B8D10-7562-4320-96C1-8869B5290518}" destId="{25D3DB9E-C4CF-4B96-AB38-59FE1EF45204}" srcOrd="0" destOrd="0" presId="urn:microsoft.com/office/officeart/2005/8/layout/hierarchy3"/>
    <dgm:cxn modelId="{4082E577-BDEA-412E-9DAD-19489BE764B8}" type="presOf" srcId="{BD040386-AB5F-4DAA-9BC7-F12AAA559F62}" destId="{25832A90-9931-43DD-B358-7920E4BC15C2}" srcOrd="0" destOrd="0" presId="urn:microsoft.com/office/officeart/2005/8/layout/hierarchy3"/>
    <dgm:cxn modelId="{9A685A79-ABBB-48B0-8EDA-E81CA51FA9FF}" type="presOf" srcId="{9E5B0EFC-5800-4DD6-BB67-B12A282167D4}" destId="{4568C82A-29DF-4C6E-A2CB-0499690BC106}" srcOrd="0" destOrd="0" presId="urn:microsoft.com/office/officeart/2005/8/layout/hierarchy3"/>
    <dgm:cxn modelId="{B98E0D8B-4ED0-4CA3-AC5A-46DE8266F1C4}" srcId="{9A2B8D10-7562-4320-96C1-8869B5290518}" destId="{BD040386-AB5F-4DAA-9BC7-F12AAA559F62}" srcOrd="0" destOrd="0" parTransId="{738B834E-76E7-4936-8C23-2442611DA6D6}" sibTransId="{D3BF09A7-F338-4B19-905B-75152C53C424}"/>
    <dgm:cxn modelId="{6EEEA28B-4842-44AA-B820-A4006A1629EE}" type="presOf" srcId="{EE9F5409-4D0B-46A9-873E-906D3A32A451}" destId="{5A5FAB92-9342-48C0-8985-3BC4591D29BA}" srcOrd="0" destOrd="0" presId="urn:microsoft.com/office/officeart/2005/8/layout/hierarchy3"/>
    <dgm:cxn modelId="{5953978F-2B4F-4583-ACC8-95B6AD41B5A7}" type="presOf" srcId="{38D105F9-AC9B-49A8-9C4C-867F319DD393}" destId="{3A9F6EDC-1B35-4C96-B4E7-FDB11470B5BA}" srcOrd="0" destOrd="0" presId="urn:microsoft.com/office/officeart/2005/8/layout/hierarchy3"/>
    <dgm:cxn modelId="{2F144AA0-941B-438C-96EA-2ADD81C08429}" type="presOf" srcId="{F3EDA8F0-3EBA-4200-AA22-F544CF1C7009}" destId="{100EC915-DFBF-48A9-BCDC-7E95EFBFCAF9}" srcOrd="0" destOrd="0" presId="urn:microsoft.com/office/officeart/2005/8/layout/hierarchy3"/>
    <dgm:cxn modelId="{61568EB3-9CC4-48DD-9490-99767C72E63F}" srcId="{9A2B8D10-7562-4320-96C1-8869B5290518}" destId="{9E5B0EFC-5800-4DD6-BB67-B12A282167D4}" srcOrd="1" destOrd="0" parTransId="{18F424F5-A279-40B9-9567-3AE03146D4EC}" sibTransId="{D4600189-8668-4B36-B6D1-9BC3CFB1C472}"/>
    <dgm:cxn modelId="{02A7A3B3-96D6-4E96-A1C2-B29560D12183}" type="presOf" srcId="{EE9F5409-4D0B-46A9-873E-906D3A32A451}" destId="{6E9DAE5F-DE47-46D1-A7AA-8B8622767306}" srcOrd="1" destOrd="0" presId="urn:microsoft.com/office/officeart/2005/8/layout/hierarchy3"/>
    <dgm:cxn modelId="{AA0BC5B7-64C1-49B7-8DEF-8806A1137CB7}" type="presOf" srcId="{738B834E-76E7-4936-8C23-2442611DA6D6}" destId="{661CC4AE-2AAD-4AC0-AEBE-0BCBB5A261FA}" srcOrd="0" destOrd="0" presId="urn:microsoft.com/office/officeart/2005/8/layout/hierarchy3"/>
    <dgm:cxn modelId="{3D2D73BA-E1F5-42DA-A183-49E307F026AB}" type="presOf" srcId="{53F95C97-7B06-438D-A698-18B8EA200FD8}" destId="{71780818-9109-4FD3-9D8C-6B9AD48A9E59}" srcOrd="0" destOrd="0" presId="urn:microsoft.com/office/officeart/2005/8/layout/hierarchy3"/>
    <dgm:cxn modelId="{E2F073C9-72A0-4951-84BB-EAD7E12068A0}" srcId="{53F95C97-7B06-438D-A698-18B8EA200FD8}" destId="{EE9F5409-4D0B-46A9-873E-906D3A32A451}" srcOrd="1" destOrd="0" parTransId="{AFA76FB5-3022-4D02-A905-75DD2EF89890}" sibTransId="{6BB063FA-D1BB-4C67-B7CF-B05DBCE4C1B4}"/>
    <dgm:cxn modelId="{7963CACB-73E4-4457-97A0-B8C95ECEE47E}" srcId="{53F95C97-7B06-438D-A698-18B8EA200FD8}" destId="{9A2B8D10-7562-4320-96C1-8869B5290518}" srcOrd="2" destOrd="0" parTransId="{3BDD3440-B0FD-493A-844D-08B6A26AAF38}" sibTransId="{EBBB9D83-91D6-4DCB-85B2-BE2749D00233}"/>
    <dgm:cxn modelId="{2B5C1DCC-BED6-4834-B8FE-1D2BF831E0C3}" srcId="{EE9F5409-4D0B-46A9-873E-906D3A32A451}" destId="{49D44BEC-8D8C-4AB9-98F7-033A1E242CF4}" srcOrd="1" destOrd="0" parTransId="{B4462FD8-2542-48C8-B209-130184DC70A4}" sibTransId="{34DA963F-F963-4823-A6EE-4238E579C45B}"/>
    <dgm:cxn modelId="{45C582D1-BD28-47A3-90B4-667E39AAA29F}" type="presOf" srcId="{9A2B8D10-7562-4320-96C1-8869B5290518}" destId="{38DF1E4E-604C-4530-B9FA-BDE12A58F349}" srcOrd="1" destOrd="0" presId="urn:microsoft.com/office/officeart/2005/8/layout/hierarchy3"/>
    <dgm:cxn modelId="{B5FE89D1-1778-4556-9B66-61AA4150B2DC}" type="presOf" srcId="{49D44BEC-8D8C-4AB9-98F7-033A1E242CF4}" destId="{19C430DF-D17D-40CC-A12D-D0069410D48A}" srcOrd="0" destOrd="0" presId="urn:microsoft.com/office/officeart/2005/8/layout/hierarchy3"/>
    <dgm:cxn modelId="{82C27DEA-EA3F-4DFC-A74F-1CE2E2AFE8EC}" srcId="{37E1C53C-50BF-4F04-928B-B0AFB307BB76}" destId="{27E4FE53-E5BC-40A1-9C0E-3E812B0F34EB}" srcOrd="1" destOrd="0" parTransId="{F3EDA8F0-3EBA-4200-AA22-F544CF1C7009}" sibTransId="{ED5A8BF9-D9D6-4EE5-9FE0-404A08205D9C}"/>
    <dgm:cxn modelId="{689534F5-8F0A-4D62-9A85-DF6EF6FB81FD}" type="presOf" srcId="{37E1C53C-50BF-4F04-928B-B0AFB307BB76}" destId="{E575CB94-B13D-4769-9881-4AC843325861}" srcOrd="0" destOrd="0" presId="urn:microsoft.com/office/officeart/2005/8/layout/hierarchy3"/>
    <dgm:cxn modelId="{247735F7-7FE4-4820-9FF5-39E49AEDDD3B}" srcId="{53F95C97-7B06-438D-A698-18B8EA200FD8}" destId="{37E1C53C-50BF-4F04-928B-B0AFB307BB76}" srcOrd="0" destOrd="0" parTransId="{3972CB21-A456-481B-9D27-BCBF4CC73D2B}" sibTransId="{B2A66C68-F6EE-4E31-9000-3340C4ED83A1}"/>
    <dgm:cxn modelId="{21D0AAFD-A75C-4E8A-B30F-FCEBCC0ACC90}" type="presOf" srcId="{27E4FE53-E5BC-40A1-9C0E-3E812B0F34EB}" destId="{8BBAEA98-ED26-4E0E-A8DF-18B594E28428}" srcOrd="0" destOrd="0" presId="urn:microsoft.com/office/officeart/2005/8/layout/hierarchy3"/>
    <dgm:cxn modelId="{763105A4-3A1A-4905-908F-910AB47A58A6}" type="presParOf" srcId="{71780818-9109-4FD3-9D8C-6B9AD48A9E59}" destId="{A626F3A1-3400-4F84-AB3A-A3BD7BA94176}" srcOrd="0" destOrd="0" presId="urn:microsoft.com/office/officeart/2005/8/layout/hierarchy3"/>
    <dgm:cxn modelId="{938C4F97-7A31-406C-B8A7-B8BD2D52DDB3}" type="presParOf" srcId="{A626F3A1-3400-4F84-AB3A-A3BD7BA94176}" destId="{4494A5B2-3760-499F-8911-F064A21C59E5}" srcOrd="0" destOrd="0" presId="urn:microsoft.com/office/officeart/2005/8/layout/hierarchy3"/>
    <dgm:cxn modelId="{9602CA31-469C-44DA-8639-CBDB2DE74CD0}" type="presParOf" srcId="{4494A5B2-3760-499F-8911-F064A21C59E5}" destId="{E575CB94-B13D-4769-9881-4AC843325861}" srcOrd="0" destOrd="0" presId="urn:microsoft.com/office/officeart/2005/8/layout/hierarchy3"/>
    <dgm:cxn modelId="{4E59ADF5-9545-47CE-B708-4CA0CCA9C514}" type="presParOf" srcId="{4494A5B2-3760-499F-8911-F064A21C59E5}" destId="{6053DE69-8070-40AF-A66F-7A3D8F646B2A}" srcOrd="1" destOrd="0" presId="urn:microsoft.com/office/officeart/2005/8/layout/hierarchy3"/>
    <dgm:cxn modelId="{D3F616BA-1C5A-453C-94B1-7E37DCCD2E84}" type="presParOf" srcId="{A626F3A1-3400-4F84-AB3A-A3BD7BA94176}" destId="{AE42E825-E7BC-43E3-B52B-403983EEDDCF}" srcOrd="1" destOrd="0" presId="urn:microsoft.com/office/officeart/2005/8/layout/hierarchy3"/>
    <dgm:cxn modelId="{24134299-0350-4447-8B60-F381BCA9BD80}" type="presParOf" srcId="{AE42E825-E7BC-43E3-B52B-403983EEDDCF}" destId="{C041BF06-95E0-49A4-A788-55ED891A43BB}" srcOrd="0" destOrd="0" presId="urn:microsoft.com/office/officeart/2005/8/layout/hierarchy3"/>
    <dgm:cxn modelId="{60A63A75-005F-42F0-B4E1-62766B08A852}" type="presParOf" srcId="{AE42E825-E7BC-43E3-B52B-403983EEDDCF}" destId="{351442E0-3C81-43C8-8470-79352A84D8B3}" srcOrd="1" destOrd="0" presId="urn:microsoft.com/office/officeart/2005/8/layout/hierarchy3"/>
    <dgm:cxn modelId="{76DC1A71-0738-4518-9634-FD5A9AAFCEEF}" type="presParOf" srcId="{AE42E825-E7BC-43E3-B52B-403983EEDDCF}" destId="{100EC915-DFBF-48A9-BCDC-7E95EFBFCAF9}" srcOrd="2" destOrd="0" presId="urn:microsoft.com/office/officeart/2005/8/layout/hierarchy3"/>
    <dgm:cxn modelId="{D87818E6-5313-4DA8-BB14-43E0C717D0DF}" type="presParOf" srcId="{AE42E825-E7BC-43E3-B52B-403983EEDDCF}" destId="{8BBAEA98-ED26-4E0E-A8DF-18B594E28428}" srcOrd="3" destOrd="0" presId="urn:microsoft.com/office/officeart/2005/8/layout/hierarchy3"/>
    <dgm:cxn modelId="{23B0F16B-1D1E-4EA8-8959-3C543600A6EB}" type="presParOf" srcId="{71780818-9109-4FD3-9D8C-6B9AD48A9E59}" destId="{05929415-EB57-4E11-BE44-087F6D9F692C}" srcOrd="1" destOrd="0" presId="urn:microsoft.com/office/officeart/2005/8/layout/hierarchy3"/>
    <dgm:cxn modelId="{BA1A714A-98C7-49D5-873A-658E9201B084}" type="presParOf" srcId="{05929415-EB57-4E11-BE44-087F6D9F692C}" destId="{56928F2E-F451-4E92-83A8-3FFF123A1E29}" srcOrd="0" destOrd="0" presId="urn:microsoft.com/office/officeart/2005/8/layout/hierarchy3"/>
    <dgm:cxn modelId="{88CBEF3C-A709-4A1F-AE4A-E3774D77C121}" type="presParOf" srcId="{56928F2E-F451-4E92-83A8-3FFF123A1E29}" destId="{5A5FAB92-9342-48C0-8985-3BC4591D29BA}" srcOrd="0" destOrd="0" presId="urn:microsoft.com/office/officeart/2005/8/layout/hierarchy3"/>
    <dgm:cxn modelId="{F2F89904-11A9-4FA4-8DC1-8E3AF6E0A8D5}" type="presParOf" srcId="{56928F2E-F451-4E92-83A8-3FFF123A1E29}" destId="{6E9DAE5F-DE47-46D1-A7AA-8B8622767306}" srcOrd="1" destOrd="0" presId="urn:microsoft.com/office/officeart/2005/8/layout/hierarchy3"/>
    <dgm:cxn modelId="{80BA1AA4-F874-440E-B425-3068D11AB831}" type="presParOf" srcId="{05929415-EB57-4E11-BE44-087F6D9F692C}" destId="{AAF0902A-9831-4172-8BA4-4C785A3C03E6}" srcOrd="1" destOrd="0" presId="urn:microsoft.com/office/officeart/2005/8/layout/hierarchy3"/>
    <dgm:cxn modelId="{2EA81618-4B9B-47B0-A51B-39130B749BBC}" type="presParOf" srcId="{AAF0902A-9831-4172-8BA4-4C785A3C03E6}" destId="{444C677C-3944-463B-9DB3-B4E058B9253F}" srcOrd="0" destOrd="0" presId="urn:microsoft.com/office/officeart/2005/8/layout/hierarchy3"/>
    <dgm:cxn modelId="{728C27A2-BBEC-45C8-8EB6-DCA765A55893}" type="presParOf" srcId="{AAF0902A-9831-4172-8BA4-4C785A3C03E6}" destId="{3A9F6EDC-1B35-4C96-B4E7-FDB11470B5BA}" srcOrd="1" destOrd="0" presId="urn:microsoft.com/office/officeart/2005/8/layout/hierarchy3"/>
    <dgm:cxn modelId="{A4371B8D-2065-4F31-867C-CBAE8A3860E2}" type="presParOf" srcId="{AAF0902A-9831-4172-8BA4-4C785A3C03E6}" destId="{3A893B91-C3F8-4C58-85F3-9A880F598F08}" srcOrd="2" destOrd="0" presId="urn:microsoft.com/office/officeart/2005/8/layout/hierarchy3"/>
    <dgm:cxn modelId="{C5A7822B-3EDA-4EE7-8255-7826ECCB8780}" type="presParOf" srcId="{AAF0902A-9831-4172-8BA4-4C785A3C03E6}" destId="{19C430DF-D17D-40CC-A12D-D0069410D48A}" srcOrd="3" destOrd="0" presId="urn:microsoft.com/office/officeart/2005/8/layout/hierarchy3"/>
    <dgm:cxn modelId="{A2F3BB56-E808-414E-BA98-637449038AEF}" type="presParOf" srcId="{71780818-9109-4FD3-9D8C-6B9AD48A9E59}" destId="{2D4BE154-050B-4F26-8A3E-BA5B59CEA54B}" srcOrd="2" destOrd="0" presId="urn:microsoft.com/office/officeart/2005/8/layout/hierarchy3"/>
    <dgm:cxn modelId="{62AA948C-2F0D-44C9-8889-0BD584B8CDC4}" type="presParOf" srcId="{2D4BE154-050B-4F26-8A3E-BA5B59CEA54B}" destId="{59A654C1-F530-43F7-9C22-0F91524923DB}" srcOrd="0" destOrd="0" presId="urn:microsoft.com/office/officeart/2005/8/layout/hierarchy3"/>
    <dgm:cxn modelId="{36F87221-E5BB-491B-B119-B0946AE6394B}" type="presParOf" srcId="{59A654C1-F530-43F7-9C22-0F91524923DB}" destId="{25D3DB9E-C4CF-4B96-AB38-59FE1EF45204}" srcOrd="0" destOrd="0" presId="urn:microsoft.com/office/officeart/2005/8/layout/hierarchy3"/>
    <dgm:cxn modelId="{3723D03D-4146-4AD6-86BA-16EE26E9456B}" type="presParOf" srcId="{59A654C1-F530-43F7-9C22-0F91524923DB}" destId="{38DF1E4E-604C-4530-B9FA-BDE12A58F349}" srcOrd="1" destOrd="0" presId="urn:microsoft.com/office/officeart/2005/8/layout/hierarchy3"/>
    <dgm:cxn modelId="{84BBDB96-E569-4102-A590-CE749147AA0F}" type="presParOf" srcId="{2D4BE154-050B-4F26-8A3E-BA5B59CEA54B}" destId="{92FCBFC7-C416-4838-95EA-C829F04C42F6}" srcOrd="1" destOrd="0" presId="urn:microsoft.com/office/officeart/2005/8/layout/hierarchy3"/>
    <dgm:cxn modelId="{AF4E877E-00EC-4053-A1A9-7DCB77297DED}" type="presParOf" srcId="{92FCBFC7-C416-4838-95EA-C829F04C42F6}" destId="{661CC4AE-2AAD-4AC0-AEBE-0BCBB5A261FA}" srcOrd="0" destOrd="0" presId="urn:microsoft.com/office/officeart/2005/8/layout/hierarchy3"/>
    <dgm:cxn modelId="{7DBB727A-40DC-40D1-A884-59F6F79B2550}" type="presParOf" srcId="{92FCBFC7-C416-4838-95EA-C829F04C42F6}" destId="{25832A90-9931-43DD-B358-7920E4BC15C2}" srcOrd="1" destOrd="0" presId="urn:microsoft.com/office/officeart/2005/8/layout/hierarchy3"/>
    <dgm:cxn modelId="{980DD088-C6F8-43D2-9D51-8F07A2E25A37}" type="presParOf" srcId="{92FCBFC7-C416-4838-95EA-C829F04C42F6}" destId="{EF82A2A2-ED58-49EA-90E0-900209B53623}" srcOrd="2" destOrd="0" presId="urn:microsoft.com/office/officeart/2005/8/layout/hierarchy3"/>
    <dgm:cxn modelId="{4978A519-DF28-4DC0-A85B-AA5281AD8567}" type="presParOf" srcId="{92FCBFC7-C416-4838-95EA-C829F04C42F6}" destId="{4568C82A-29DF-4C6E-A2CB-0499690BC10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5190B-A178-49F2-A7F8-3BD53A8BDA9B}">
      <dsp:nvSpPr>
        <dsp:cNvPr id="0" name=""/>
        <dsp:cNvSpPr/>
      </dsp:nvSpPr>
      <dsp:spPr>
        <a:xfrm>
          <a:off x="0" y="0"/>
          <a:ext cx="10359361" cy="3636511"/>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s-CL" sz="2500" kern="1200"/>
            <a:t>Abordar el marco legal en que se desenvuelven las relaciones colectivas en el trabajo, esto es, problemas relativos a la negociación colectiva, organización sindical y la huelga</a:t>
          </a:r>
        </a:p>
      </dsp:txBody>
      <dsp:txXfrm>
        <a:off x="0" y="1454604"/>
        <a:ext cx="10359361" cy="1454604"/>
      </dsp:txXfrm>
    </dsp:sp>
    <dsp:sp modelId="{527F6F9A-EB43-43ED-966E-3C531C09AE8A}">
      <dsp:nvSpPr>
        <dsp:cNvPr id="0" name=""/>
        <dsp:cNvSpPr/>
      </dsp:nvSpPr>
      <dsp:spPr>
        <a:xfrm>
          <a:off x="4574201" y="218190"/>
          <a:ext cx="1210958" cy="12109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D6C937-4CD8-4A51-B450-3834FF998DE7}">
      <dsp:nvSpPr>
        <dsp:cNvPr id="0" name=""/>
        <dsp:cNvSpPr/>
      </dsp:nvSpPr>
      <dsp:spPr>
        <a:xfrm>
          <a:off x="414374" y="2909208"/>
          <a:ext cx="9530612" cy="545476"/>
        </a:xfrm>
        <a:prstGeom prst="leftRightArrow">
          <a:avLst/>
        </a:prstGeom>
        <a:solidFill>
          <a:schemeClr val="dk2">
            <a:tint val="60000"/>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1754E-714F-43E5-82B0-F8934C35C4A1}">
      <dsp:nvSpPr>
        <dsp:cNvPr id="0" name=""/>
        <dsp:cNvSpPr/>
      </dsp:nvSpPr>
      <dsp:spPr>
        <a:xfrm rot="10800000">
          <a:off x="1631334" y="129143"/>
          <a:ext cx="4317761" cy="2175113"/>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9164" tIns="182880" rIns="341376" bIns="182880" numCol="1" spcCol="1270" anchor="ctr" anchorCtr="0">
          <a:noAutofit/>
        </a:bodyPr>
        <a:lstStyle/>
        <a:p>
          <a:pPr marL="0" lvl="0" indent="0" algn="ctr" defTabSz="2133600" rtl="0">
            <a:lnSpc>
              <a:spcPct val="90000"/>
            </a:lnSpc>
            <a:spcBef>
              <a:spcPct val="0"/>
            </a:spcBef>
            <a:spcAft>
              <a:spcPct val="35000"/>
            </a:spcAft>
            <a:buNone/>
          </a:pPr>
          <a:r>
            <a:rPr lang="es-ES" sz="4800" kern="1200" dirty="0"/>
            <a:t>Fuero Laboral. </a:t>
          </a:r>
          <a:endParaRPr lang="es-CL" sz="4800" kern="1200" dirty="0"/>
        </a:p>
      </dsp:txBody>
      <dsp:txXfrm rot="10800000">
        <a:off x="2175112" y="129143"/>
        <a:ext cx="3773983" cy="2175113"/>
      </dsp:txXfrm>
    </dsp:sp>
    <dsp:sp modelId="{64F26205-69E4-41D8-BD59-8A193E4206D6}">
      <dsp:nvSpPr>
        <dsp:cNvPr id="0" name=""/>
        <dsp:cNvSpPr/>
      </dsp:nvSpPr>
      <dsp:spPr>
        <a:xfrm>
          <a:off x="543778" y="129143"/>
          <a:ext cx="2175113" cy="217511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8EECB3-7806-446A-91CA-B00129D014CD}">
      <dsp:nvSpPr>
        <dsp:cNvPr id="0" name=""/>
        <dsp:cNvSpPr/>
      </dsp:nvSpPr>
      <dsp:spPr>
        <a:xfrm rot="10800000">
          <a:off x="1631334" y="2953543"/>
          <a:ext cx="4317761" cy="2175113"/>
        </a:xfrm>
        <a:prstGeom prst="homePlate">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9164" tIns="137160" rIns="256032" bIns="137160" numCol="1" spcCol="1270" anchor="ctr" anchorCtr="0">
          <a:noAutofit/>
        </a:bodyPr>
        <a:lstStyle/>
        <a:p>
          <a:pPr marL="0" lvl="0" indent="0" algn="ctr" defTabSz="1600200" rtl="0">
            <a:lnSpc>
              <a:spcPct val="90000"/>
            </a:lnSpc>
            <a:spcBef>
              <a:spcPct val="0"/>
            </a:spcBef>
            <a:spcAft>
              <a:spcPct val="35000"/>
            </a:spcAft>
            <a:buNone/>
          </a:pPr>
          <a:r>
            <a:rPr lang="es-ES" sz="3600" kern="1200" dirty="0"/>
            <a:t>Horas de Trabajo Sindical</a:t>
          </a:r>
          <a:endParaRPr lang="es-CL" sz="3600" kern="1200" dirty="0"/>
        </a:p>
      </dsp:txBody>
      <dsp:txXfrm rot="10800000">
        <a:off x="2175112" y="2953543"/>
        <a:ext cx="3773983" cy="2175113"/>
      </dsp:txXfrm>
    </dsp:sp>
    <dsp:sp modelId="{A4FFA12E-285B-4A28-910A-C60569B130A2}">
      <dsp:nvSpPr>
        <dsp:cNvPr id="0" name=""/>
        <dsp:cNvSpPr/>
      </dsp:nvSpPr>
      <dsp:spPr>
        <a:xfrm>
          <a:off x="453641" y="2940667"/>
          <a:ext cx="2175113" cy="217511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5000" r="-3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C01C7-C6E0-455E-B456-C3E6CD2568FD}">
      <dsp:nvSpPr>
        <dsp:cNvPr id="0" name=""/>
        <dsp:cNvSpPr/>
      </dsp:nvSpPr>
      <dsp:spPr>
        <a:xfrm>
          <a:off x="1006822" y="491"/>
          <a:ext cx="3575446" cy="178772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s-ES" sz="2300" kern="1200" dirty="0"/>
            <a:t>Directores y delegados sindicales: Desde su elección hasta seis meses después de haber cesado el cargo.</a:t>
          </a:r>
          <a:endParaRPr lang="es-CL" sz="2300" kern="1200" dirty="0"/>
        </a:p>
      </dsp:txBody>
      <dsp:txXfrm>
        <a:off x="1059183" y="52852"/>
        <a:ext cx="3470724" cy="1683001"/>
      </dsp:txXfrm>
    </dsp:sp>
    <dsp:sp modelId="{7FA14D80-27BB-445F-BE0E-5C06F5BE3B93}">
      <dsp:nvSpPr>
        <dsp:cNvPr id="0" name=""/>
        <dsp:cNvSpPr/>
      </dsp:nvSpPr>
      <dsp:spPr>
        <a:xfrm>
          <a:off x="1364366" y="1788214"/>
          <a:ext cx="357544" cy="1340792"/>
        </a:xfrm>
        <a:custGeom>
          <a:avLst/>
          <a:gdLst/>
          <a:ahLst/>
          <a:cxnLst/>
          <a:rect l="0" t="0" r="0" b="0"/>
          <a:pathLst>
            <a:path>
              <a:moveTo>
                <a:pt x="0" y="0"/>
              </a:moveTo>
              <a:lnTo>
                <a:pt x="0" y="1340792"/>
              </a:lnTo>
              <a:lnTo>
                <a:pt x="357544" y="134079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B23E4-239B-4B08-B8A6-B450450F8604}">
      <dsp:nvSpPr>
        <dsp:cNvPr id="0" name=""/>
        <dsp:cNvSpPr/>
      </dsp:nvSpPr>
      <dsp:spPr>
        <a:xfrm>
          <a:off x="1721911" y="2235145"/>
          <a:ext cx="2860357" cy="178772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¿Cuántos trabajadores tienen fuero?</a:t>
          </a:r>
          <a:endParaRPr lang="es-CL" sz="1300" kern="1200" dirty="0"/>
        </a:p>
      </dsp:txBody>
      <dsp:txXfrm>
        <a:off x="1774272" y="2287506"/>
        <a:ext cx="2755635" cy="1683001"/>
      </dsp:txXfrm>
    </dsp:sp>
    <dsp:sp modelId="{AC6E512D-2F18-4F18-A0F5-371736388025}">
      <dsp:nvSpPr>
        <dsp:cNvPr id="0" name=""/>
        <dsp:cNvSpPr/>
      </dsp:nvSpPr>
      <dsp:spPr>
        <a:xfrm>
          <a:off x="5476130" y="491"/>
          <a:ext cx="3575446" cy="1787723"/>
        </a:xfrm>
        <a:prstGeom prst="roundRect">
          <a:avLst>
            <a:gd name="adj" fmla="val 10000"/>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s-ES" sz="2300" kern="1200" dirty="0"/>
            <a:t>Candidaturas sindicales:</a:t>
          </a:r>
          <a:endParaRPr lang="es-CL" sz="2300" kern="1200" dirty="0"/>
        </a:p>
      </dsp:txBody>
      <dsp:txXfrm>
        <a:off x="5528491" y="52852"/>
        <a:ext cx="3470724" cy="1683001"/>
      </dsp:txXfrm>
    </dsp:sp>
    <dsp:sp modelId="{FB3EBFB3-10D4-4A4B-B370-68A9F6A69E3D}">
      <dsp:nvSpPr>
        <dsp:cNvPr id="0" name=""/>
        <dsp:cNvSpPr/>
      </dsp:nvSpPr>
      <dsp:spPr>
        <a:xfrm>
          <a:off x="5833675" y="1788214"/>
          <a:ext cx="357544" cy="1340792"/>
        </a:xfrm>
        <a:custGeom>
          <a:avLst/>
          <a:gdLst/>
          <a:ahLst/>
          <a:cxnLst/>
          <a:rect l="0" t="0" r="0" b="0"/>
          <a:pathLst>
            <a:path>
              <a:moveTo>
                <a:pt x="0" y="0"/>
              </a:moveTo>
              <a:lnTo>
                <a:pt x="0" y="1340792"/>
              </a:lnTo>
              <a:lnTo>
                <a:pt x="357544" y="134079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F6C955-8549-46F9-94AD-A3FE8B70CBA0}">
      <dsp:nvSpPr>
        <dsp:cNvPr id="0" name=""/>
        <dsp:cNvSpPr/>
      </dsp:nvSpPr>
      <dsp:spPr>
        <a:xfrm>
          <a:off x="6191220" y="2235145"/>
          <a:ext cx="2860357" cy="178772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rtl="0">
            <a:lnSpc>
              <a:spcPct val="90000"/>
            </a:lnSpc>
            <a:spcBef>
              <a:spcPct val="0"/>
            </a:spcBef>
            <a:spcAft>
              <a:spcPct val="35000"/>
            </a:spcAft>
            <a:buNone/>
          </a:pPr>
          <a:r>
            <a:rPr lang="es-ES" sz="1300" kern="1200"/>
            <a:t>Desde </a:t>
          </a:r>
          <a:r>
            <a:rPr lang="es-CL" sz="1300" kern="1200"/>
            <a:t>que el directorio en ejercicio comunique por escrito al empleador o empleadores y a la Inspección del Trabajo que corresponda, la fecha en que deba realizarse la elección respectiva y hasta ésta última.  La comunicación deberá practicarse con una anticipación no superior a quince días al día de la elección.</a:t>
          </a:r>
          <a:endParaRPr lang="es-CL" sz="1300" kern="1200" dirty="0"/>
        </a:p>
      </dsp:txBody>
      <dsp:txXfrm>
        <a:off x="6243581" y="2287506"/>
        <a:ext cx="2755635" cy="16830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103EF-24C3-4F2A-9DFC-8C83CDD8BE9B}">
      <dsp:nvSpPr>
        <dsp:cNvPr id="0" name=""/>
        <dsp:cNvSpPr/>
      </dsp:nvSpPr>
      <dsp:spPr>
        <a:xfrm rot="5400000">
          <a:off x="-415130" y="417478"/>
          <a:ext cx="2767533" cy="1937273"/>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a:t>Directores sindicales: </a:t>
          </a:r>
          <a:endParaRPr lang="es-CL" sz="1800" kern="1200"/>
        </a:p>
      </dsp:txBody>
      <dsp:txXfrm rot="-5400000">
        <a:off x="1" y="970985"/>
        <a:ext cx="1937273" cy="830260"/>
      </dsp:txXfrm>
    </dsp:sp>
    <dsp:sp modelId="{06EA8C10-91BE-4D0C-8E94-332605260601}">
      <dsp:nvSpPr>
        <dsp:cNvPr id="0" name=""/>
        <dsp:cNvSpPr/>
      </dsp:nvSpPr>
      <dsp:spPr>
        <a:xfrm rot="5400000">
          <a:off x="3315308" y="-1375686"/>
          <a:ext cx="1798896" cy="455496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rtl="0">
            <a:lnSpc>
              <a:spcPct val="90000"/>
            </a:lnSpc>
            <a:spcBef>
              <a:spcPct val="0"/>
            </a:spcBef>
            <a:spcAft>
              <a:spcPct val="15000"/>
            </a:spcAft>
            <a:buChar char="•"/>
          </a:pPr>
          <a:r>
            <a:rPr lang="es-ES" sz="1300" kern="1200" dirty="0"/>
            <a:t>- 25 a 249 Trabajadores: 3 Directores Sindicales con Fuero</a:t>
          </a:r>
          <a:endParaRPr lang="es-CL" sz="1300" kern="1200" dirty="0"/>
        </a:p>
        <a:p>
          <a:pPr marL="114300" lvl="1" indent="-114300" algn="l" defTabSz="577850" rtl="0">
            <a:lnSpc>
              <a:spcPct val="90000"/>
            </a:lnSpc>
            <a:spcBef>
              <a:spcPct val="0"/>
            </a:spcBef>
            <a:spcAft>
              <a:spcPct val="15000"/>
            </a:spcAft>
            <a:buChar char="•"/>
          </a:pPr>
          <a:r>
            <a:rPr lang="es-ES" sz="1300" kern="1200" dirty="0"/>
            <a:t>- 250 a 999 Trabajadores: 5 Directores Sindicales con Fuero</a:t>
          </a:r>
          <a:endParaRPr lang="es-CL" sz="1300" kern="1200" dirty="0"/>
        </a:p>
        <a:p>
          <a:pPr marL="114300" lvl="1" indent="-114300" algn="l" defTabSz="577850" rtl="0">
            <a:lnSpc>
              <a:spcPct val="90000"/>
            </a:lnSpc>
            <a:spcBef>
              <a:spcPct val="0"/>
            </a:spcBef>
            <a:spcAft>
              <a:spcPct val="15000"/>
            </a:spcAft>
            <a:buChar char="•"/>
          </a:pPr>
          <a:r>
            <a:rPr lang="es-ES" sz="1300" kern="1200" dirty="0"/>
            <a:t>1000 a 2999 Trabajadores: 7 Directores Sindicales con Fuero.</a:t>
          </a:r>
          <a:endParaRPr lang="es-CL" sz="1300" kern="1200" dirty="0"/>
        </a:p>
        <a:p>
          <a:pPr marL="114300" lvl="1" indent="-114300" algn="l" defTabSz="577850" rtl="0">
            <a:lnSpc>
              <a:spcPct val="90000"/>
            </a:lnSpc>
            <a:spcBef>
              <a:spcPct val="0"/>
            </a:spcBef>
            <a:spcAft>
              <a:spcPct val="15000"/>
            </a:spcAft>
            <a:buChar char="•"/>
          </a:pPr>
          <a:r>
            <a:rPr lang="es-ES" sz="1300" kern="1200" dirty="0"/>
            <a:t>- Sobre 3000 Trabajadores: 9 Directores Sindicales con Fuero y si tiene presencia en dos o más regiones se aumenta en 2 dirigentes con </a:t>
          </a:r>
          <a:endParaRPr lang="es-CL" sz="1300" kern="1200" dirty="0"/>
        </a:p>
        <a:p>
          <a:pPr marL="114300" lvl="1" indent="-114300" algn="l" defTabSz="577850" rtl="0">
            <a:lnSpc>
              <a:spcPct val="90000"/>
            </a:lnSpc>
            <a:spcBef>
              <a:spcPct val="0"/>
            </a:spcBef>
            <a:spcAft>
              <a:spcPct val="15000"/>
            </a:spcAft>
            <a:buChar char="•"/>
          </a:pPr>
          <a:endParaRPr lang="es-CL" sz="1300" kern="1200" dirty="0"/>
        </a:p>
      </dsp:txBody>
      <dsp:txXfrm rot="-5400000">
        <a:off x="1937274" y="90163"/>
        <a:ext cx="4467151" cy="1623266"/>
      </dsp:txXfrm>
    </dsp:sp>
    <dsp:sp modelId="{7AAE0F74-5E75-4A1C-8EF1-033333FFF8E9}">
      <dsp:nvSpPr>
        <dsp:cNvPr id="0" name=""/>
        <dsp:cNvSpPr/>
      </dsp:nvSpPr>
      <dsp:spPr>
        <a:xfrm rot="5400000">
          <a:off x="-415130" y="2903047"/>
          <a:ext cx="2767533" cy="1937273"/>
        </a:xfrm>
        <a:prstGeom prst="chevron">
          <a:avLst/>
        </a:prstGeom>
        <a:solidFill>
          <a:schemeClr val="accent2">
            <a:hueOff val="2817853"/>
            <a:satOff val="-20162"/>
            <a:lumOff val="-1177"/>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a:t>Delegados sindicales (Sindicato Interempresa).</a:t>
          </a:r>
          <a:endParaRPr lang="es-CL" sz="1800" kern="1200"/>
        </a:p>
      </dsp:txBody>
      <dsp:txXfrm rot="-5400000">
        <a:off x="1" y="3456554"/>
        <a:ext cx="1937273" cy="830260"/>
      </dsp:txXfrm>
    </dsp:sp>
    <dsp:sp modelId="{5B160E0B-D822-4D7F-9D4D-13008251C552}">
      <dsp:nvSpPr>
        <dsp:cNvPr id="0" name=""/>
        <dsp:cNvSpPr/>
      </dsp:nvSpPr>
      <dsp:spPr>
        <a:xfrm rot="5400000">
          <a:off x="3315308" y="1109882"/>
          <a:ext cx="1798896" cy="4554966"/>
        </a:xfrm>
        <a:prstGeom prst="round2SameRect">
          <a:avLst/>
        </a:prstGeom>
        <a:solidFill>
          <a:schemeClr val="lt1">
            <a:alpha val="90000"/>
            <a:hueOff val="0"/>
            <a:satOff val="0"/>
            <a:lumOff val="0"/>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rtl="0">
            <a:lnSpc>
              <a:spcPct val="90000"/>
            </a:lnSpc>
            <a:spcBef>
              <a:spcPct val="0"/>
            </a:spcBef>
            <a:spcAft>
              <a:spcPct val="15000"/>
            </a:spcAft>
            <a:buChar char="•"/>
          </a:pPr>
          <a:r>
            <a:rPr lang="es-ES" sz="1300" kern="1200" dirty="0"/>
            <a:t>8 a 50 Trabajadores: 1 Delegado Sindica</a:t>
          </a:r>
          <a:endParaRPr lang="es-CL" sz="1300" kern="1200" dirty="0"/>
        </a:p>
        <a:p>
          <a:pPr marL="114300" lvl="1" indent="-114300" algn="l" defTabSz="577850" rtl="0">
            <a:lnSpc>
              <a:spcPct val="90000"/>
            </a:lnSpc>
            <a:spcBef>
              <a:spcPct val="0"/>
            </a:spcBef>
            <a:spcAft>
              <a:spcPct val="15000"/>
            </a:spcAft>
            <a:buChar char="•"/>
          </a:pPr>
          <a:r>
            <a:rPr lang="es-ES" sz="1300" kern="1200" dirty="0"/>
            <a:t>51 a 75 Trabajadores: 2 Delegados Sindicales</a:t>
          </a:r>
          <a:endParaRPr lang="es-CL" sz="1300" kern="1200" dirty="0"/>
        </a:p>
        <a:p>
          <a:pPr marL="114300" lvl="1" indent="-114300" algn="l" defTabSz="577850" rtl="0">
            <a:lnSpc>
              <a:spcPct val="90000"/>
            </a:lnSpc>
            <a:spcBef>
              <a:spcPct val="0"/>
            </a:spcBef>
            <a:spcAft>
              <a:spcPct val="15000"/>
            </a:spcAft>
            <a:buChar char="•"/>
          </a:pPr>
          <a:r>
            <a:rPr lang="es-ES" sz="1300" kern="1200" dirty="0"/>
            <a:t>76 y mas Trabajadores: 3 Delegados Sindicales</a:t>
          </a:r>
          <a:endParaRPr lang="es-CL" sz="1300" kern="1200" dirty="0"/>
        </a:p>
        <a:p>
          <a:pPr marL="114300" lvl="1" indent="-114300" algn="l" defTabSz="577850" rtl="0">
            <a:lnSpc>
              <a:spcPct val="90000"/>
            </a:lnSpc>
            <a:spcBef>
              <a:spcPct val="0"/>
            </a:spcBef>
            <a:spcAft>
              <a:spcPct val="15000"/>
            </a:spcAft>
            <a:buChar char="•"/>
          </a:pPr>
          <a:r>
            <a:rPr lang="es-ES" sz="1300" kern="1200" dirty="0"/>
            <a:t>* Si la empresa tiene un director sindical se descuenta el delegado sindical en igual proporción.</a:t>
          </a:r>
          <a:endParaRPr lang="es-CL" sz="1300" kern="1200" dirty="0"/>
        </a:p>
      </dsp:txBody>
      <dsp:txXfrm rot="-5400000">
        <a:off x="1937274" y="2575732"/>
        <a:ext cx="4467151" cy="16232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DEB5A-0522-4A05-A0C6-FED38ED63648}">
      <dsp:nvSpPr>
        <dsp:cNvPr id="0" name=""/>
        <dsp:cNvSpPr/>
      </dsp:nvSpPr>
      <dsp:spPr>
        <a:xfrm>
          <a:off x="0" y="4645"/>
          <a:ext cx="6734908" cy="113197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kern="1200" dirty="0"/>
            <a:t>Sindicatos Bases: no inferior a seis horas semanales por cada director, ni a ocho tratándose de directores de organizaciones sindicales con 250 o más trabajadores.</a:t>
          </a:r>
        </a:p>
      </dsp:txBody>
      <dsp:txXfrm>
        <a:off x="55258" y="59903"/>
        <a:ext cx="6624392" cy="1021459"/>
      </dsp:txXfrm>
    </dsp:sp>
    <dsp:sp modelId="{9A649C9B-EF14-45FF-B7B0-2A816234A31E}">
      <dsp:nvSpPr>
        <dsp:cNvPr id="0" name=""/>
        <dsp:cNvSpPr/>
      </dsp:nvSpPr>
      <dsp:spPr>
        <a:xfrm>
          <a:off x="0" y="1136620"/>
          <a:ext cx="6734908"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33" tIns="54610" rIns="305816" bIns="54610" numCol="1" spcCol="1270" anchor="t" anchorCtr="0">
          <a:noAutofit/>
        </a:bodyPr>
        <a:lstStyle/>
        <a:p>
          <a:pPr marL="285750" lvl="1" indent="-285750" algn="l" defTabSz="1511300">
            <a:lnSpc>
              <a:spcPct val="90000"/>
            </a:lnSpc>
            <a:spcBef>
              <a:spcPct val="0"/>
            </a:spcBef>
            <a:spcAft>
              <a:spcPct val="20000"/>
            </a:spcAft>
            <a:buChar char="•"/>
          </a:pPr>
          <a:endParaRPr lang="es-CL" sz="3400" kern="1200" dirty="0"/>
        </a:p>
      </dsp:txBody>
      <dsp:txXfrm>
        <a:off x="0" y="1136620"/>
        <a:ext cx="6734908" cy="712080"/>
      </dsp:txXfrm>
    </dsp:sp>
    <dsp:sp modelId="{479F1B77-E372-4E03-8A8C-DFFB4EF5F953}">
      <dsp:nvSpPr>
        <dsp:cNvPr id="0" name=""/>
        <dsp:cNvSpPr/>
      </dsp:nvSpPr>
      <dsp:spPr>
        <a:xfrm>
          <a:off x="0" y="1308769"/>
          <a:ext cx="6734908" cy="113197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Directores de Federación o Confederación diez horas</a:t>
          </a:r>
          <a:r>
            <a:rPr lang="es-ES" sz="1600" kern="1200" dirty="0"/>
            <a:t>.</a:t>
          </a:r>
          <a:endParaRPr lang="es-CL" sz="1600" kern="1200" dirty="0"/>
        </a:p>
      </dsp:txBody>
      <dsp:txXfrm>
        <a:off x="55258" y="1364027"/>
        <a:ext cx="6624392" cy="1021459"/>
      </dsp:txXfrm>
    </dsp:sp>
    <dsp:sp modelId="{7EB74399-E975-42FE-981D-4EF9DC8EB8CE}">
      <dsp:nvSpPr>
        <dsp:cNvPr id="0" name=""/>
        <dsp:cNvSpPr/>
      </dsp:nvSpPr>
      <dsp:spPr>
        <a:xfrm>
          <a:off x="0" y="2666371"/>
          <a:ext cx="6734908" cy="113197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Director de Central Sindical: 24 horas mensuales</a:t>
          </a:r>
          <a:endParaRPr lang="es-CL" sz="2000" kern="1200" dirty="0"/>
        </a:p>
      </dsp:txBody>
      <dsp:txXfrm>
        <a:off x="55258" y="2721629"/>
        <a:ext cx="6624392" cy="1021459"/>
      </dsp:txXfrm>
    </dsp:sp>
    <dsp:sp modelId="{E0392114-9090-496E-AE52-A62B5493834F}">
      <dsp:nvSpPr>
        <dsp:cNvPr id="0" name=""/>
        <dsp:cNvSpPr/>
      </dsp:nvSpPr>
      <dsp:spPr>
        <a:xfrm>
          <a:off x="0" y="4360330"/>
          <a:ext cx="6734908" cy="1131975"/>
        </a:xfrm>
        <a:prstGeom prst="round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En todos los casos pueden excusarse de prestar servicios. En el caso del Sindicato base empresa con un mínimo de 6 meses a la totalidad del mandato, los directores de la federación, confederación y central la totalidad del mandato y un mes después.</a:t>
          </a:r>
          <a:endParaRPr lang="es-CL" sz="1600" kern="1200" dirty="0"/>
        </a:p>
      </dsp:txBody>
      <dsp:txXfrm>
        <a:off x="55258" y="4415588"/>
        <a:ext cx="6624392" cy="10214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FC10B-75C0-4FC6-9E7A-834CE4051658}">
      <dsp:nvSpPr>
        <dsp:cNvPr id="0" name=""/>
        <dsp:cNvSpPr/>
      </dsp:nvSpPr>
      <dsp:spPr>
        <a:xfrm rot="10800000">
          <a:off x="1452765" y="810"/>
          <a:ext cx="4317339" cy="1461261"/>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rtl="0">
            <a:lnSpc>
              <a:spcPct val="90000"/>
            </a:lnSpc>
            <a:spcBef>
              <a:spcPct val="0"/>
            </a:spcBef>
            <a:spcAft>
              <a:spcPct val="35000"/>
            </a:spcAft>
            <a:buNone/>
          </a:pPr>
          <a:r>
            <a:rPr lang="es-ES" sz="2900" kern="1200"/>
            <a:t>- El nivel de la negociación colectiva.</a:t>
          </a:r>
          <a:endParaRPr lang="es-CL" sz="2900" kern="1200"/>
        </a:p>
      </dsp:txBody>
      <dsp:txXfrm rot="10800000">
        <a:off x="1818080" y="810"/>
        <a:ext cx="3952024" cy="1461261"/>
      </dsp:txXfrm>
    </dsp:sp>
    <dsp:sp modelId="{E39F2DE1-A80D-4F58-ABE7-7E432FC4C9A4}">
      <dsp:nvSpPr>
        <dsp:cNvPr id="0" name=""/>
        <dsp:cNvSpPr/>
      </dsp:nvSpPr>
      <dsp:spPr>
        <a:xfrm>
          <a:off x="722134" y="810"/>
          <a:ext cx="1461261" cy="1461261"/>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420DEE-4342-4A0B-BDB0-AEC7AE81DE4D}">
      <dsp:nvSpPr>
        <dsp:cNvPr id="0" name=""/>
        <dsp:cNvSpPr/>
      </dsp:nvSpPr>
      <dsp:spPr>
        <a:xfrm rot="10800000">
          <a:off x="1452765" y="1898269"/>
          <a:ext cx="4317339" cy="1461261"/>
        </a:xfrm>
        <a:prstGeom prst="homePlate">
          <a:avLst/>
        </a:prstGeom>
        <a:solidFill>
          <a:schemeClr val="accent2">
            <a:hueOff val="1408927"/>
            <a:satOff val="-10081"/>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rtl="0">
            <a:lnSpc>
              <a:spcPct val="90000"/>
            </a:lnSpc>
            <a:spcBef>
              <a:spcPct val="0"/>
            </a:spcBef>
            <a:spcAft>
              <a:spcPct val="35000"/>
            </a:spcAft>
            <a:buNone/>
          </a:pPr>
          <a:r>
            <a:rPr lang="es-ES" sz="2900" kern="1200"/>
            <a:t>- La titularidad de la negociación colectiva.</a:t>
          </a:r>
          <a:endParaRPr lang="es-CL" sz="2900" kern="1200"/>
        </a:p>
      </dsp:txBody>
      <dsp:txXfrm rot="10800000">
        <a:off x="1818080" y="1898269"/>
        <a:ext cx="3952024" cy="1461261"/>
      </dsp:txXfrm>
    </dsp:sp>
    <dsp:sp modelId="{C05477B8-2B3F-47F1-BE95-44C5BBFFC92A}">
      <dsp:nvSpPr>
        <dsp:cNvPr id="0" name=""/>
        <dsp:cNvSpPr/>
      </dsp:nvSpPr>
      <dsp:spPr>
        <a:xfrm>
          <a:off x="722134" y="1898269"/>
          <a:ext cx="1461261" cy="1461261"/>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BD1DD7-FED1-4B24-8DF1-DB39A42D8ADD}">
      <dsp:nvSpPr>
        <dsp:cNvPr id="0" name=""/>
        <dsp:cNvSpPr/>
      </dsp:nvSpPr>
      <dsp:spPr>
        <a:xfrm rot="10800000">
          <a:off x="1452765" y="3795727"/>
          <a:ext cx="4317339" cy="1461261"/>
        </a:xfrm>
        <a:prstGeom prst="homePlate">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rtl="0">
            <a:lnSpc>
              <a:spcPct val="90000"/>
            </a:lnSpc>
            <a:spcBef>
              <a:spcPct val="0"/>
            </a:spcBef>
            <a:spcAft>
              <a:spcPct val="35000"/>
            </a:spcAft>
            <a:buNone/>
          </a:pPr>
          <a:r>
            <a:rPr lang="es-ES" sz="2900" kern="1200"/>
            <a:t>- Las materias de la negociación colectiva.</a:t>
          </a:r>
          <a:endParaRPr lang="es-CL" sz="2900" kern="1200"/>
        </a:p>
      </dsp:txBody>
      <dsp:txXfrm rot="10800000">
        <a:off x="1818080" y="3795727"/>
        <a:ext cx="3952024" cy="1461261"/>
      </dsp:txXfrm>
    </dsp:sp>
    <dsp:sp modelId="{DCDBAEF2-ED34-4CDD-A843-B05031F23D32}">
      <dsp:nvSpPr>
        <dsp:cNvPr id="0" name=""/>
        <dsp:cNvSpPr/>
      </dsp:nvSpPr>
      <dsp:spPr>
        <a:xfrm>
          <a:off x="722134" y="3795727"/>
          <a:ext cx="1461261" cy="1461261"/>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8EB21-FEE2-4930-B2E5-09348AC673B5}">
      <dsp:nvSpPr>
        <dsp:cNvPr id="0" name=""/>
        <dsp:cNvSpPr/>
      </dsp:nvSpPr>
      <dsp:spPr>
        <a:xfrm>
          <a:off x="2111" y="0"/>
          <a:ext cx="3285678" cy="402336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t>Nivel Empresa                    (Derecho)	</a:t>
          </a:r>
          <a:endParaRPr lang="es-CL" sz="2800" kern="1200" dirty="0"/>
        </a:p>
      </dsp:txBody>
      <dsp:txXfrm>
        <a:off x="2111" y="1609344"/>
        <a:ext cx="3285678" cy="1609344"/>
      </dsp:txXfrm>
    </dsp:sp>
    <dsp:sp modelId="{EAE12359-8A5B-4F79-A56F-26EF5BF7A10E}">
      <dsp:nvSpPr>
        <dsp:cNvPr id="0" name=""/>
        <dsp:cNvSpPr/>
      </dsp:nvSpPr>
      <dsp:spPr>
        <a:xfrm>
          <a:off x="975061" y="241401"/>
          <a:ext cx="1339778" cy="1339778"/>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4372B-B484-4FBB-9F28-D63FEE6C6752}">
      <dsp:nvSpPr>
        <dsp:cNvPr id="0" name=""/>
        <dsp:cNvSpPr/>
      </dsp:nvSpPr>
      <dsp:spPr>
        <a:xfrm>
          <a:off x="3386360" y="0"/>
          <a:ext cx="3285678" cy="402336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t>Supraempresa (Voluntaria)</a:t>
          </a:r>
          <a:endParaRPr lang="es-CL" sz="2800" kern="1200" dirty="0"/>
        </a:p>
      </dsp:txBody>
      <dsp:txXfrm>
        <a:off x="3386360" y="1609344"/>
        <a:ext cx="3285678" cy="1609344"/>
      </dsp:txXfrm>
    </dsp:sp>
    <dsp:sp modelId="{3D0A4DEB-CDA3-4F85-97E5-D6A5156A977F}">
      <dsp:nvSpPr>
        <dsp:cNvPr id="0" name=""/>
        <dsp:cNvSpPr/>
      </dsp:nvSpPr>
      <dsp:spPr>
        <a:xfrm>
          <a:off x="4359310" y="241401"/>
          <a:ext cx="1339778" cy="1339778"/>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8CC8D-FC69-4A45-A440-C4D86BD59A58}">
      <dsp:nvSpPr>
        <dsp:cNvPr id="0" name=""/>
        <dsp:cNvSpPr/>
      </dsp:nvSpPr>
      <dsp:spPr>
        <a:xfrm>
          <a:off x="6770609" y="0"/>
          <a:ext cx="3285678" cy="402336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ES" sz="2800" kern="1200" dirty="0"/>
            <a:t>Fenómeno de fragmentación productiva.</a:t>
          </a:r>
          <a:endParaRPr lang="es-CL" sz="2800" kern="1200" dirty="0"/>
        </a:p>
      </dsp:txBody>
      <dsp:txXfrm>
        <a:off x="6770609" y="1609344"/>
        <a:ext cx="3285678" cy="1609344"/>
      </dsp:txXfrm>
    </dsp:sp>
    <dsp:sp modelId="{C720EC97-95BC-4C67-8F77-EDA14DCC8EBB}">
      <dsp:nvSpPr>
        <dsp:cNvPr id="0" name=""/>
        <dsp:cNvSpPr/>
      </dsp:nvSpPr>
      <dsp:spPr>
        <a:xfrm>
          <a:off x="7743559" y="241401"/>
          <a:ext cx="1339778" cy="1339778"/>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172FC-E846-45FF-A2D7-B7D8707BC5C9}">
      <dsp:nvSpPr>
        <dsp:cNvPr id="0" name=""/>
        <dsp:cNvSpPr/>
      </dsp:nvSpPr>
      <dsp:spPr>
        <a:xfrm>
          <a:off x="402335" y="3218688"/>
          <a:ext cx="9253728" cy="603504"/>
        </a:xfrm>
        <a:prstGeom prst="leftRightArrow">
          <a:avLst/>
        </a:prstGeom>
        <a:solidFill>
          <a:schemeClr val="accent2">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CE527-23E0-4BE5-A1F5-C719036FC970}">
      <dsp:nvSpPr>
        <dsp:cNvPr id="0" name=""/>
        <dsp:cNvSpPr/>
      </dsp:nvSpPr>
      <dsp:spPr>
        <a:xfrm>
          <a:off x="5029199" y="1662627"/>
          <a:ext cx="2009377" cy="697469"/>
        </a:xfrm>
        <a:custGeom>
          <a:avLst/>
          <a:gdLst/>
          <a:ahLst/>
          <a:cxnLst/>
          <a:rect l="0" t="0" r="0" b="0"/>
          <a:pathLst>
            <a:path>
              <a:moveTo>
                <a:pt x="0" y="0"/>
              </a:moveTo>
              <a:lnTo>
                <a:pt x="0" y="348734"/>
              </a:lnTo>
              <a:lnTo>
                <a:pt x="2009377" y="348734"/>
              </a:lnTo>
              <a:lnTo>
                <a:pt x="2009377" y="69746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F99040-AD7F-4FF0-A6B0-8091207867CD}">
      <dsp:nvSpPr>
        <dsp:cNvPr id="0" name=""/>
        <dsp:cNvSpPr/>
      </dsp:nvSpPr>
      <dsp:spPr>
        <a:xfrm>
          <a:off x="3019822" y="1662627"/>
          <a:ext cx="2009377" cy="697469"/>
        </a:xfrm>
        <a:custGeom>
          <a:avLst/>
          <a:gdLst/>
          <a:ahLst/>
          <a:cxnLst/>
          <a:rect l="0" t="0" r="0" b="0"/>
          <a:pathLst>
            <a:path>
              <a:moveTo>
                <a:pt x="2009377" y="0"/>
              </a:moveTo>
              <a:lnTo>
                <a:pt x="2009377" y="348734"/>
              </a:lnTo>
              <a:lnTo>
                <a:pt x="0" y="348734"/>
              </a:lnTo>
              <a:lnTo>
                <a:pt x="0" y="69746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4EE78-0C6D-425E-AC14-C806CCA5B2C2}">
      <dsp:nvSpPr>
        <dsp:cNvPr id="0" name=""/>
        <dsp:cNvSpPr/>
      </dsp:nvSpPr>
      <dsp:spPr>
        <a:xfrm>
          <a:off x="3368557" y="1984"/>
          <a:ext cx="3321285" cy="166064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ES" sz="3800" kern="1200" dirty="0"/>
            <a:t>Titularidad originaria de los Trabajadores.</a:t>
          </a:r>
          <a:endParaRPr lang="es-CL" sz="3800" kern="1200" dirty="0"/>
        </a:p>
      </dsp:txBody>
      <dsp:txXfrm>
        <a:off x="3368557" y="1984"/>
        <a:ext cx="3321285" cy="1660642"/>
      </dsp:txXfrm>
    </dsp:sp>
    <dsp:sp modelId="{7E4A5D69-1225-4AFE-BC5A-E8E937C80B1F}">
      <dsp:nvSpPr>
        <dsp:cNvPr id="0" name=""/>
        <dsp:cNvSpPr/>
      </dsp:nvSpPr>
      <dsp:spPr>
        <a:xfrm>
          <a:off x="1359179" y="2360097"/>
          <a:ext cx="3321285" cy="166064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ES" sz="3800" kern="1200" dirty="0"/>
            <a:t>Grupo Negociador</a:t>
          </a:r>
          <a:endParaRPr lang="es-CL" sz="3800" kern="1200" dirty="0"/>
        </a:p>
      </dsp:txBody>
      <dsp:txXfrm>
        <a:off x="1359179" y="2360097"/>
        <a:ext cx="3321285" cy="1660642"/>
      </dsp:txXfrm>
    </dsp:sp>
    <dsp:sp modelId="{3F4D2988-D1CF-49BC-9E8B-E4F578267E24}">
      <dsp:nvSpPr>
        <dsp:cNvPr id="0" name=""/>
        <dsp:cNvSpPr/>
      </dsp:nvSpPr>
      <dsp:spPr>
        <a:xfrm>
          <a:off x="5377934" y="2360097"/>
          <a:ext cx="3321285" cy="166064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ES" sz="3800" kern="1200" dirty="0"/>
            <a:t>Sindicato</a:t>
          </a:r>
          <a:endParaRPr lang="es-CL" sz="3800" kern="1200" dirty="0"/>
        </a:p>
      </dsp:txBody>
      <dsp:txXfrm>
        <a:off x="5377934" y="2360097"/>
        <a:ext cx="3321285" cy="16606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54683-7F7B-4693-A60B-A0172C70A5CB}">
      <dsp:nvSpPr>
        <dsp:cNvPr id="0" name=""/>
        <dsp:cNvSpPr/>
      </dsp:nvSpPr>
      <dsp:spPr>
        <a:xfrm>
          <a:off x="858" y="2431070"/>
          <a:ext cx="2008175" cy="100408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s-ES" sz="1400" kern="1200"/>
            <a:t>Obligar a los trabajadores a sindicalizarse atenta contra la libertad sindical.</a:t>
          </a:r>
          <a:endParaRPr lang="es-CL" sz="1400" kern="1200"/>
        </a:p>
      </dsp:txBody>
      <dsp:txXfrm>
        <a:off x="30267" y="2460479"/>
        <a:ext cx="1949357" cy="945269"/>
      </dsp:txXfrm>
    </dsp:sp>
    <dsp:sp modelId="{31EC8FF3-6A53-49D2-BBE9-A41E4CA94D9E}">
      <dsp:nvSpPr>
        <dsp:cNvPr id="0" name=""/>
        <dsp:cNvSpPr/>
      </dsp:nvSpPr>
      <dsp:spPr>
        <a:xfrm>
          <a:off x="2511076" y="2431070"/>
          <a:ext cx="2008175" cy="1004087"/>
        </a:xfrm>
        <a:prstGeom prst="roundRect">
          <a:avLst>
            <a:gd name="adj" fmla="val 10000"/>
          </a:avLst>
        </a:prstGeom>
        <a:solidFill>
          <a:schemeClr val="accent4">
            <a:hueOff val="-428597"/>
            <a:satOff val="28557"/>
            <a:lumOff val="87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s-ES" sz="1400" kern="1200"/>
            <a:t>Discriminación entre trabajadores.</a:t>
          </a:r>
          <a:endParaRPr lang="es-CL" sz="1400" kern="1200"/>
        </a:p>
      </dsp:txBody>
      <dsp:txXfrm>
        <a:off x="2540485" y="2460479"/>
        <a:ext cx="1949357" cy="945269"/>
      </dsp:txXfrm>
    </dsp:sp>
    <dsp:sp modelId="{4957E210-3551-4049-B92A-E9770D8599A4}">
      <dsp:nvSpPr>
        <dsp:cNvPr id="0" name=""/>
        <dsp:cNvSpPr/>
      </dsp:nvSpPr>
      <dsp:spPr>
        <a:xfrm>
          <a:off x="5021295" y="2431070"/>
          <a:ext cx="2008175" cy="1004087"/>
        </a:xfrm>
        <a:prstGeom prst="roundRect">
          <a:avLst>
            <a:gd name="adj" fmla="val 10000"/>
          </a:avLst>
        </a:prstGeom>
        <a:solidFill>
          <a:schemeClr val="accent4">
            <a:hueOff val="-857195"/>
            <a:satOff val="57115"/>
            <a:lumOff val="174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s-ES" sz="1400" kern="1200"/>
            <a:t>Igualdad ante la ley.</a:t>
          </a:r>
          <a:endParaRPr lang="es-CL" sz="1400" kern="1200"/>
        </a:p>
      </dsp:txBody>
      <dsp:txXfrm>
        <a:off x="5050704" y="2460479"/>
        <a:ext cx="1949357" cy="94526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E4734-88E9-4FC6-9802-E1E64C430B16}">
      <dsp:nvSpPr>
        <dsp:cNvPr id="0" name=""/>
        <dsp:cNvSpPr/>
      </dsp:nvSpPr>
      <dsp:spPr>
        <a:xfrm>
          <a:off x="0" y="14467"/>
          <a:ext cx="10058399" cy="1186290"/>
        </a:xfrm>
        <a:prstGeom prst="rect">
          <a:avLst/>
        </a:prstGeom>
        <a:solidFill>
          <a:schemeClr val="accent3"/>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es-ES" sz="3100" kern="1200" dirty="0"/>
            <a:t>- Negociación colectiva de empresa regulada en el Código del Trabajo:</a:t>
          </a:r>
          <a:endParaRPr lang="es-CL" sz="3100" kern="1200" dirty="0"/>
        </a:p>
      </dsp:txBody>
      <dsp:txXfrm>
        <a:off x="0" y="14467"/>
        <a:ext cx="10058399" cy="1186290"/>
      </dsp:txXfrm>
    </dsp:sp>
    <dsp:sp modelId="{15487FA2-94C9-4072-970E-C98051368C72}">
      <dsp:nvSpPr>
        <dsp:cNvPr id="0" name=""/>
        <dsp:cNvSpPr/>
      </dsp:nvSpPr>
      <dsp:spPr>
        <a:xfrm>
          <a:off x="0" y="1200757"/>
          <a:ext cx="10058399" cy="2808135"/>
        </a:xfrm>
        <a:prstGeom prst="rect">
          <a:avLst/>
        </a:prstGeom>
        <a:solidFill>
          <a:schemeClr val="bg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s-ES" sz="3100" kern="1200" dirty="0"/>
            <a:t>Negociación Colectiva Reglada de Sindicato Empresa.</a:t>
          </a:r>
          <a:endParaRPr lang="es-CL" sz="3100" kern="1200" dirty="0"/>
        </a:p>
        <a:p>
          <a:pPr marL="285750" lvl="1" indent="-285750" algn="l" defTabSz="1377950">
            <a:lnSpc>
              <a:spcPct val="90000"/>
            </a:lnSpc>
            <a:spcBef>
              <a:spcPct val="0"/>
            </a:spcBef>
            <a:spcAft>
              <a:spcPct val="15000"/>
            </a:spcAft>
            <a:buChar char="•"/>
          </a:pPr>
          <a:r>
            <a:rPr lang="es-ES" sz="3100" kern="1200" dirty="0"/>
            <a:t>Negociación Colectiva Reglada de Sindicato Interempresa.</a:t>
          </a:r>
          <a:endParaRPr lang="es-CL" sz="3100" kern="1200" dirty="0"/>
        </a:p>
        <a:p>
          <a:pPr marL="285750" lvl="1" indent="-285750" algn="l" defTabSz="1377950">
            <a:lnSpc>
              <a:spcPct val="90000"/>
            </a:lnSpc>
            <a:spcBef>
              <a:spcPct val="0"/>
            </a:spcBef>
            <a:spcAft>
              <a:spcPct val="15000"/>
            </a:spcAft>
            <a:buChar char="•"/>
          </a:pPr>
          <a:r>
            <a:rPr lang="es-ES" sz="3100" kern="1200" dirty="0"/>
            <a:t>Negociación Colectiva Reglada de Sindicato de Trabajadores Transitorios y Eventuales.</a:t>
          </a:r>
          <a:endParaRPr lang="es-CL" sz="3100" kern="1200" dirty="0"/>
        </a:p>
        <a:p>
          <a:pPr marL="285750" lvl="1" indent="-285750" algn="l" defTabSz="1377950">
            <a:lnSpc>
              <a:spcPct val="90000"/>
            </a:lnSpc>
            <a:spcBef>
              <a:spcPct val="0"/>
            </a:spcBef>
            <a:spcAft>
              <a:spcPct val="15000"/>
            </a:spcAft>
            <a:buChar char="•"/>
          </a:pPr>
          <a:r>
            <a:rPr lang="es-ES" sz="3100" kern="1200" dirty="0"/>
            <a:t>Negociación Colectiva No Reglada.</a:t>
          </a:r>
          <a:endParaRPr lang="es-CL" sz="3100" kern="1200" dirty="0"/>
        </a:p>
      </dsp:txBody>
      <dsp:txXfrm>
        <a:off x="0" y="1200757"/>
        <a:ext cx="10058399" cy="28081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37A50-00E2-4DF5-B1BD-AC6629E79BBE}">
      <dsp:nvSpPr>
        <dsp:cNvPr id="0" name=""/>
        <dsp:cNvSpPr/>
      </dsp:nvSpPr>
      <dsp:spPr>
        <a:xfrm>
          <a:off x="0" y="628392"/>
          <a:ext cx="3165932" cy="69108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s-CL" sz="2000" b="1" kern="1200" dirty="0"/>
            <a:t>Requisitos:</a:t>
          </a:r>
          <a:r>
            <a:rPr lang="es-CL" sz="2000" kern="1200" dirty="0"/>
            <a:t> </a:t>
          </a:r>
        </a:p>
      </dsp:txBody>
      <dsp:txXfrm>
        <a:off x="20241" y="648633"/>
        <a:ext cx="3125450" cy="650601"/>
      </dsp:txXfrm>
    </dsp:sp>
    <dsp:sp modelId="{2F15AE08-BBA6-45C2-8B68-A7E26D7FACF9}">
      <dsp:nvSpPr>
        <dsp:cNvPr id="0" name=""/>
        <dsp:cNvSpPr/>
      </dsp:nvSpPr>
      <dsp:spPr>
        <a:xfrm>
          <a:off x="316593" y="1319475"/>
          <a:ext cx="202909" cy="729963"/>
        </a:xfrm>
        <a:custGeom>
          <a:avLst/>
          <a:gdLst/>
          <a:ahLst/>
          <a:cxnLst/>
          <a:rect l="0" t="0" r="0" b="0"/>
          <a:pathLst>
            <a:path>
              <a:moveTo>
                <a:pt x="0" y="0"/>
              </a:moveTo>
              <a:lnTo>
                <a:pt x="0" y="729963"/>
              </a:lnTo>
              <a:lnTo>
                <a:pt x="202909" y="72996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ACA13-21B4-4523-A0D4-F0B155B0AAF0}">
      <dsp:nvSpPr>
        <dsp:cNvPr id="0" name=""/>
        <dsp:cNvSpPr/>
      </dsp:nvSpPr>
      <dsp:spPr>
        <a:xfrm>
          <a:off x="519502" y="1659978"/>
          <a:ext cx="3884479" cy="77892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CL" sz="1200" kern="1200" dirty="0"/>
            <a:t>Sindicatos interempresa deben agrupar a trabajadores de empresas del mismo rubro o actividad económica. </a:t>
          </a:r>
        </a:p>
      </dsp:txBody>
      <dsp:txXfrm>
        <a:off x="542316" y="1682792"/>
        <a:ext cx="3838851" cy="733292"/>
      </dsp:txXfrm>
    </dsp:sp>
    <dsp:sp modelId="{E4A6840B-0125-47B3-B96B-F65A9861965B}">
      <dsp:nvSpPr>
        <dsp:cNvPr id="0" name=""/>
        <dsp:cNvSpPr/>
      </dsp:nvSpPr>
      <dsp:spPr>
        <a:xfrm>
          <a:off x="316593" y="1319475"/>
          <a:ext cx="144049" cy="1947217"/>
        </a:xfrm>
        <a:custGeom>
          <a:avLst/>
          <a:gdLst/>
          <a:ahLst/>
          <a:cxnLst/>
          <a:rect l="0" t="0" r="0" b="0"/>
          <a:pathLst>
            <a:path>
              <a:moveTo>
                <a:pt x="0" y="0"/>
              </a:moveTo>
              <a:lnTo>
                <a:pt x="0" y="1947217"/>
              </a:lnTo>
              <a:lnTo>
                <a:pt x="144049" y="194721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91BDC-F697-40F2-BE6A-F88B5129F5A6}">
      <dsp:nvSpPr>
        <dsp:cNvPr id="0" name=""/>
        <dsp:cNvSpPr/>
      </dsp:nvSpPr>
      <dsp:spPr>
        <a:xfrm>
          <a:off x="460642" y="2779402"/>
          <a:ext cx="3917860" cy="974581"/>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s-CL" sz="1400" kern="1200" dirty="0"/>
            <a:t>En cada empresa deben cumplir el quórum de constitución de sindicatos (227 CT).</a:t>
          </a:r>
        </a:p>
      </dsp:txBody>
      <dsp:txXfrm>
        <a:off x="489187" y="2807947"/>
        <a:ext cx="3860770" cy="917491"/>
      </dsp:txXfrm>
    </dsp:sp>
    <dsp:sp modelId="{2F08B092-6487-4C0D-AF10-FC76FACA04CB}">
      <dsp:nvSpPr>
        <dsp:cNvPr id="0" name=""/>
        <dsp:cNvSpPr/>
      </dsp:nvSpPr>
      <dsp:spPr>
        <a:xfrm>
          <a:off x="4574770" y="628392"/>
          <a:ext cx="5145959" cy="82587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s-CL" sz="2000" b="1" kern="1200" dirty="0"/>
            <a:t>Procedimiento</a:t>
          </a:r>
          <a:r>
            <a:rPr lang="es-CL" sz="2000" kern="1200" dirty="0"/>
            <a:t> </a:t>
          </a:r>
          <a:r>
            <a:rPr lang="es-CL" sz="2000" b="1" kern="1200" dirty="0"/>
            <a:t>Reglado General </a:t>
          </a:r>
          <a:r>
            <a:rPr lang="es-CL" sz="2000" kern="1200" dirty="0"/>
            <a:t>(con modificaciones).</a:t>
          </a:r>
        </a:p>
      </dsp:txBody>
      <dsp:txXfrm>
        <a:off x="4598959" y="652581"/>
        <a:ext cx="5097581" cy="777500"/>
      </dsp:txXfrm>
    </dsp:sp>
    <dsp:sp modelId="{4ADFDF86-012E-40C1-8DBC-43715F92F42A}">
      <dsp:nvSpPr>
        <dsp:cNvPr id="0" name=""/>
        <dsp:cNvSpPr/>
      </dsp:nvSpPr>
      <dsp:spPr>
        <a:xfrm>
          <a:off x="5089366" y="1454270"/>
          <a:ext cx="235005" cy="845525"/>
        </a:xfrm>
        <a:custGeom>
          <a:avLst/>
          <a:gdLst/>
          <a:ahLst/>
          <a:cxnLst/>
          <a:rect l="0" t="0" r="0" b="0"/>
          <a:pathLst>
            <a:path>
              <a:moveTo>
                <a:pt x="0" y="0"/>
              </a:moveTo>
              <a:lnTo>
                <a:pt x="0" y="845525"/>
              </a:lnTo>
              <a:lnTo>
                <a:pt x="235005" y="84552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4AE86-97E6-4BB3-82BC-38541BAD0733}">
      <dsp:nvSpPr>
        <dsp:cNvPr id="0" name=""/>
        <dsp:cNvSpPr/>
      </dsp:nvSpPr>
      <dsp:spPr>
        <a:xfrm>
          <a:off x="5324371" y="1838915"/>
          <a:ext cx="5334903" cy="921762"/>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CL" sz="1600" u="sng" kern="1200" dirty="0"/>
            <a:t>Micro y pequeña empresa</a:t>
          </a:r>
          <a:r>
            <a:rPr lang="es-CL" sz="1600" kern="1200" dirty="0"/>
            <a:t>: Es voluntario negociar para la empresa, si acepta, debe responder dentro de 10 días el proyecto de contrato colectivo. Ante negativa, se puede negociar haciendo las veces de un sindicato de empresa.</a:t>
          </a:r>
        </a:p>
      </dsp:txBody>
      <dsp:txXfrm>
        <a:off x="5351368" y="1865912"/>
        <a:ext cx="5280909" cy="867768"/>
      </dsp:txXfrm>
    </dsp:sp>
    <dsp:sp modelId="{59AD2C90-D388-4829-B3E2-8DE8EE6BC0C4}">
      <dsp:nvSpPr>
        <dsp:cNvPr id="0" name=""/>
        <dsp:cNvSpPr/>
      </dsp:nvSpPr>
      <dsp:spPr>
        <a:xfrm>
          <a:off x="5089366" y="1454270"/>
          <a:ext cx="235005" cy="2034869"/>
        </a:xfrm>
        <a:custGeom>
          <a:avLst/>
          <a:gdLst/>
          <a:ahLst/>
          <a:cxnLst/>
          <a:rect l="0" t="0" r="0" b="0"/>
          <a:pathLst>
            <a:path>
              <a:moveTo>
                <a:pt x="0" y="0"/>
              </a:moveTo>
              <a:lnTo>
                <a:pt x="0" y="2034869"/>
              </a:lnTo>
              <a:lnTo>
                <a:pt x="235005" y="2034869"/>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489DD2-9D00-4062-A52B-EC6DA6AF804D}">
      <dsp:nvSpPr>
        <dsp:cNvPr id="0" name=""/>
        <dsp:cNvSpPr/>
      </dsp:nvSpPr>
      <dsp:spPr>
        <a:xfrm>
          <a:off x="5324371" y="3145322"/>
          <a:ext cx="5268141" cy="68763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rtl="0">
            <a:lnSpc>
              <a:spcPct val="90000"/>
            </a:lnSpc>
            <a:spcBef>
              <a:spcPct val="0"/>
            </a:spcBef>
            <a:spcAft>
              <a:spcPct val="35000"/>
            </a:spcAft>
            <a:buNone/>
          </a:pPr>
          <a:r>
            <a:rPr lang="es-CL" sz="1800" u="sng" kern="1200" dirty="0"/>
            <a:t>Mediana y gran empresa</a:t>
          </a:r>
          <a:r>
            <a:rPr lang="es-CL" sz="1800" kern="1200" dirty="0"/>
            <a:t>: Negociación a través de sindicato interempresa</a:t>
          </a:r>
          <a:r>
            <a:rPr lang="es-CL" sz="2000" kern="1200" dirty="0"/>
            <a:t>. </a:t>
          </a:r>
        </a:p>
      </dsp:txBody>
      <dsp:txXfrm>
        <a:off x="5344511" y="3165462"/>
        <a:ext cx="5227861" cy="647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A682B-D36B-4AE1-8C94-860288E63664}">
      <dsp:nvSpPr>
        <dsp:cNvPr id="0" name=""/>
        <dsp:cNvSpPr/>
      </dsp:nvSpPr>
      <dsp:spPr>
        <a:xfrm>
          <a:off x="122" y="0"/>
          <a:ext cx="1635472" cy="402336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a:t>- Marco General Libertad Sindical.</a:t>
          </a:r>
          <a:endParaRPr lang="es-CL" sz="1800" kern="1200"/>
        </a:p>
      </dsp:txBody>
      <dsp:txXfrm>
        <a:off x="122" y="1609344"/>
        <a:ext cx="1635472" cy="1609344"/>
      </dsp:txXfrm>
    </dsp:sp>
    <dsp:sp modelId="{59D2E7DC-5CDA-4BB4-91A3-F7FE44A2E83B}">
      <dsp:nvSpPr>
        <dsp:cNvPr id="0" name=""/>
        <dsp:cNvSpPr/>
      </dsp:nvSpPr>
      <dsp:spPr>
        <a:xfrm>
          <a:off x="147969" y="241401"/>
          <a:ext cx="1339778" cy="133977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245734-4A0F-424D-9F5B-7E02A500AE06}">
      <dsp:nvSpPr>
        <dsp:cNvPr id="0" name=""/>
        <dsp:cNvSpPr/>
      </dsp:nvSpPr>
      <dsp:spPr>
        <a:xfrm>
          <a:off x="1684659" y="0"/>
          <a:ext cx="1635472" cy="402336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a:t>- Aspectos relativos a la Organización Sindical.</a:t>
          </a:r>
          <a:endParaRPr lang="es-CL" sz="1800" kern="1200"/>
        </a:p>
      </dsp:txBody>
      <dsp:txXfrm>
        <a:off x="1684659" y="1609344"/>
        <a:ext cx="1635472" cy="1609344"/>
      </dsp:txXfrm>
    </dsp:sp>
    <dsp:sp modelId="{625D1C96-77A7-4CD0-BE82-81E7A0E42D81}">
      <dsp:nvSpPr>
        <dsp:cNvPr id="0" name=""/>
        <dsp:cNvSpPr/>
      </dsp:nvSpPr>
      <dsp:spPr>
        <a:xfrm>
          <a:off x="1832505" y="241401"/>
          <a:ext cx="1339778" cy="133977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79A3F2-AACC-4928-AE14-F5AADCB83EA1}">
      <dsp:nvSpPr>
        <dsp:cNvPr id="0" name=""/>
        <dsp:cNvSpPr/>
      </dsp:nvSpPr>
      <dsp:spPr>
        <a:xfrm>
          <a:off x="3369195" y="0"/>
          <a:ext cx="1635472" cy="402336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a:t>- Aspectos relativos a la Negociación Colectiva.</a:t>
          </a:r>
          <a:endParaRPr lang="es-CL" sz="1800" kern="1200"/>
        </a:p>
      </dsp:txBody>
      <dsp:txXfrm>
        <a:off x="3369195" y="1609344"/>
        <a:ext cx="1635472" cy="1609344"/>
      </dsp:txXfrm>
    </dsp:sp>
    <dsp:sp modelId="{838E5A3D-EFFC-448C-BADF-B7F49BC32D31}">
      <dsp:nvSpPr>
        <dsp:cNvPr id="0" name=""/>
        <dsp:cNvSpPr/>
      </dsp:nvSpPr>
      <dsp:spPr>
        <a:xfrm>
          <a:off x="3517042" y="241401"/>
          <a:ext cx="1339778" cy="133977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D4368-59B8-40B8-B63A-C08B317AB62F}">
      <dsp:nvSpPr>
        <dsp:cNvPr id="0" name=""/>
        <dsp:cNvSpPr/>
      </dsp:nvSpPr>
      <dsp:spPr>
        <a:xfrm>
          <a:off x="5053732" y="0"/>
          <a:ext cx="1635472" cy="4023360"/>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a:t>- Aspectos relativos a la Huelga.</a:t>
          </a:r>
          <a:endParaRPr lang="es-CL" sz="1800" kern="1200"/>
        </a:p>
      </dsp:txBody>
      <dsp:txXfrm>
        <a:off x="5053732" y="1609344"/>
        <a:ext cx="1635472" cy="1609344"/>
      </dsp:txXfrm>
    </dsp:sp>
    <dsp:sp modelId="{5EDEEBDA-BD29-4949-9D98-49ADE5EB3B95}">
      <dsp:nvSpPr>
        <dsp:cNvPr id="0" name=""/>
        <dsp:cNvSpPr/>
      </dsp:nvSpPr>
      <dsp:spPr>
        <a:xfrm>
          <a:off x="5201578" y="241401"/>
          <a:ext cx="1339778" cy="133977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4174BC-1353-4BFC-AD12-95EA20208084}">
      <dsp:nvSpPr>
        <dsp:cNvPr id="0" name=""/>
        <dsp:cNvSpPr/>
      </dsp:nvSpPr>
      <dsp:spPr>
        <a:xfrm>
          <a:off x="6738268" y="0"/>
          <a:ext cx="1635472" cy="402336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dirty="0"/>
            <a:t>- Aspectos relativos al planteamiento de Conflictos Colectivos.</a:t>
          </a:r>
          <a:endParaRPr lang="es-CL" sz="1800" kern="1200" dirty="0"/>
        </a:p>
      </dsp:txBody>
      <dsp:txXfrm>
        <a:off x="6738268" y="1609344"/>
        <a:ext cx="1635472" cy="1609344"/>
      </dsp:txXfrm>
    </dsp:sp>
    <dsp:sp modelId="{5BF61D54-4845-405B-8ABF-88B42CE687AD}">
      <dsp:nvSpPr>
        <dsp:cNvPr id="0" name=""/>
        <dsp:cNvSpPr/>
      </dsp:nvSpPr>
      <dsp:spPr>
        <a:xfrm>
          <a:off x="6886115" y="241401"/>
          <a:ext cx="1339778" cy="133977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4000" r="-2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5B7A5D-D885-40B0-9363-775FE22E58D4}">
      <dsp:nvSpPr>
        <dsp:cNvPr id="0" name=""/>
        <dsp:cNvSpPr/>
      </dsp:nvSpPr>
      <dsp:spPr>
        <a:xfrm>
          <a:off x="8422804" y="0"/>
          <a:ext cx="1635472" cy="402336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s-ES" sz="1800" kern="1200" dirty="0"/>
            <a:t>- Mecanismos de defensa de la Libertad Sindical </a:t>
          </a:r>
          <a:endParaRPr lang="es-CL" sz="1800" kern="1200" dirty="0"/>
        </a:p>
      </dsp:txBody>
      <dsp:txXfrm>
        <a:off x="8422804" y="1609344"/>
        <a:ext cx="1635472" cy="1609344"/>
      </dsp:txXfrm>
    </dsp:sp>
    <dsp:sp modelId="{324FC294-9851-4716-95F5-DFA682A4F036}">
      <dsp:nvSpPr>
        <dsp:cNvPr id="0" name=""/>
        <dsp:cNvSpPr/>
      </dsp:nvSpPr>
      <dsp:spPr>
        <a:xfrm>
          <a:off x="8570651" y="241401"/>
          <a:ext cx="1339778" cy="1339778"/>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5000" b="-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EC1C25-82FE-4032-9163-6DDFE2F4F9E0}">
      <dsp:nvSpPr>
        <dsp:cNvPr id="0" name=""/>
        <dsp:cNvSpPr/>
      </dsp:nvSpPr>
      <dsp:spPr>
        <a:xfrm>
          <a:off x="402335" y="3218688"/>
          <a:ext cx="9253728" cy="603504"/>
        </a:xfrm>
        <a:prstGeom prst="leftRightArrow">
          <a:avLst/>
        </a:prstGeom>
        <a:solidFill>
          <a:schemeClr val="accent2">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FF393-14E7-40E6-8311-5FD7DC33E7D8}">
      <dsp:nvSpPr>
        <dsp:cNvPr id="0" name=""/>
        <dsp:cNvSpPr/>
      </dsp:nvSpPr>
      <dsp:spPr>
        <a:xfrm>
          <a:off x="0" y="0"/>
          <a:ext cx="10058399" cy="402336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s-CL" sz="2300" kern="1200"/>
            <a:t>Las empresas estarán obligadas a negociar sólo en el caso que la obra o faena transitoria tenga una duración superior a doce meses. Con todo, los trabajadores sujetos a esta negociación no gozarán de las prerrogativas de fuero y huelga.</a:t>
          </a:r>
        </a:p>
      </dsp:txBody>
      <dsp:txXfrm>
        <a:off x="0" y="1609344"/>
        <a:ext cx="10058399" cy="1609344"/>
      </dsp:txXfrm>
    </dsp:sp>
    <dsp:sp modelId="{376C5779-016B-4156-9EEE-E4BA0BDCFD50}">
      <dsp:nvSpPr>
        <dsp:cNvPr id="0" name=""/>
        <dsp:cNvSpPr/>
      </dsp:nvSpPr>
      <dsp:spPr>
        <a:xfrm>
          <a:off x="4359310" y="241401"/>
          <a:ext cx="1339778" cy="133977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1000" b="-2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41FBBB-9248-429E-AB59-9B423A1AD833}">
      <dsp:nvSpPr>
        <dsp:cNvPr id="0" name=""/>
        <dsp:cNvSpPr/>
      </dsp:nvSpPr>
      <dsp:spPr>
        <a:xfrm>
          <a:off x="402335" y="3218688"/>
          <a:ext cx="9253728" cy="603504"/>
        </a:xfrm>
        <a:prstGeom prst="leftRightArrow">
          <a:avLst/>
        </a:prstGeom>
        <a:solidFill>
          <a:schemeClr val="accent3">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1E8F1-BF94-4C11-A047-3C5FF7929B60}">
      <dsp:nvSpPr>
        <dsp:cNvPr id="0" name=""/>
        <dsp:cNvSpPr/>
      </dsp:nvSpPr>
      <dsp:spPr>
        <a:xfrm>
          <a:off x="0" y="512603"/>
          <a:ext cx="11454062" cy="11977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CL" sz="1700" kern="1200"/>
            <a:t>Art. 306. Materias de la negociación colectiva. Son materia de la negociación colectiva aquellas </a:t>
          </a:r>
          <a:r>
            <a:rPr lang="es-CL" sz="1700" b="1" kern="1200"/>
            <a:t>de interés común de las partes que afecten las relaciones mutuas entre trabajadores y empleadores</a:t>
          </a:r>
          <a:r>
            <a:rPr lang="es-CL" sz="1700" kern="1200"/>
            <a:t>, especialmente las que se refieran a remuneraciones u otros beneficios en especie o en dinero y, en general, a las condiciones comunes de trabajo.</a:t>
          </a:r>
        </a:p>
      </dsp:txBody>
      <dsp:txXfrm>
        <a:off x="58469" y="571072"/>
        <a:ext cx="11337124" cy="1080812"/>
      </dsp:txXfrm>
    </dsp:sp>
    <dsp:sp modelId="{20099C62-6120-45A5-BCA0-2C230A130857}">
      <dsp:nvSpPr>
        <dsp:cNvPr id="0" name=""/>
        <dsp:cNvSpPr/>
      </dsp:nvSpPr>
      <dsp:spPr>
        <a:xfrm>
          <a:off x="0" y="1759314"/>
          <a:ext cx="11454062" cy="1197750"/>
        </a:xfrm>
        <a:prstGeom prst="roundRect">
          <a:avLst/>
        </a:prstGeom>
        <a:solidFill>
          <a:schemeClr val="accent2">
            <a:hueOff val="1408927"/>
            <a:satOff val="-10081"/>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CL" sz="1700" kern="1200"/>
            <a:t>Las negociaciones </a:t>
          </a:r>
          <a:r>
            <a:rPr lang="es-CL" sz="1700" b="1" kern="1200"/>
            <a:t>podrán incluir acuerdos </a:t>
          </a:r>
          <a:r>
            <a:rPr lang="es-CL" sz="1700" kern="1200"/>
            <a:t>para la conciliación del trabajo con las responsabilidades familiares, el ejercicio de la corresponsabilidad parental, planes de igualdad de oportunidades y equidad de género en la empresa, acciones positivas para corregir situaciones de desigualdad, acuerdos para la capacitación y reconversión productiva de los trabajadores, constitución y mantenimiento de servicios de bienestar, mecanismos de solución de controversias, entre otros.</a:t>
          </a:r>
        </a:p>
      </dsp:txBody>
      <dsp:txXfrm>
        <a:off x="58469" y="1817783"/>
        <a:ext cx="11337124" cy="1080812"/>
      </dsp:txXfrm>
    </dsp:sp>
    <dsp:sp modelId="{708B81AA-B109-43C6-BA2B-38BFD222DA93}">
      <dsp:nvSpPr>
        <dsp:cNvPr id="0" name=""/>
        <dsp:cNvSpPr/>
      </dsp:nvSpPr>
      <dsp:spPr>
        <a:xfrm>
          <a:off x="0" y="3006024"/>
          <a:ext cx="11454062" cy="1197750"/>
        </a:xfrm>
        <a:prstGeom prst="roundRect">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CL" sz="1700" kern="1200"/>
            <a:t>Adicionalmente, se podrán negociar los </a:t>
          </a:r>
          <a:r>
            <a:rPr lang="es-CL" sz="1700" b="1" kern="1200"/>
            <a:t>acuerdos de extensión </a:t>
          </a:r>
          <a:r>
            <a:rPr lang="es-CL" sz="1700" kern="1200"/>
            <a:t>previstos en el artículo 322 y los pactos sobre condiciones especiales de trabajo de que trata el Título VI de este Libro. </a:t>
          </a:r>
        </a:p>
      </dsp:txBody>
      <dsp:txXfrm>
        <a:off x="58469" y="3064493"/>
        <a:ext cx="11337124" cy="10808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8729B-D547-4885-9EC0-05E74E9697E4}">
      <dsp:nvSpPr>
        <dsp:cNvPr id="0" name=""/>
        <dsp:cNvSpPr/>
      </dsp:nvSpPr>
      <dsp:spPr>
        <a:xfrm>
          <a:off x="0" y="0"/>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C54B2-AE5A-40FE-9CA3-0BF916DDB2F6}">
      <dsp:nvSpPr>
        <dsp:cNvPr id="0" name=""/>
        <dsp:cNvSpPr/>
      </dsp:nvSpPr>
      <dsp:spPr>
        <a:xfrm>
          <a:off x="0" y="0"/>
          <a:ext cx="10058399" cy="4023360"/>
        </a:xfrm>
        <a:prstGeom prst="rect">
          <a:avLst/>
        </a:prstGeom>
        <a:solidFill>
          <a:schemeClr val="bg1">
            <a:alpha val="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rtl="0">
            <a:lnSpc>
              <a:spcPct val="90000"/>
            </a:lnSpc>
            <a:spcBef>
              <a:spcPct val="0"/>
            </a:spcBef>
            <a:spcAft>
              <a:spcPct val="35000"/>
            </a:spcAft>
            <a:buNone/>
          </a:pPr>
          <a:r>
            <a:rPr lang="es-CL" sz="4500" kern="1200" dirty="0"/>
            <a:t>No serán objeto de la negociación colectiva aquellas materias que restrinjan o limiten la facultad del empleador de organizar, dirigir y administrar la empresa y aquellas ajenas a la misma.</a:t>
          </a:r>
        </a:p>
      </dsp:txBody>
      <dsp:txXfrm>
        <a:off x="0" y="0"/>
        <a:ext cx="10058399" cy="402336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5C009-4902-4497-9B65-D134F206B225}">
      <dsp:nvSpPr>
        <dsp:cNvPr id="0" name=""/>
        <dsp:cNvSpPr/>
      </dsp:nvSpPr>
      <dsp:spPr>
        <a:xfrm>
          <a:off x="0" y="1964"/>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08BD6-5E6E-4950-988E-370DAC2B5131}">
      <dsp:nvSpPr>
        <dsp:cNvPr id="0" name=""/>
        <dsp:cNvSpPr/>
      </dsp:nvSpPr>
      <dsp:spPr>
        <a:xfrm>
          <a:off x="0" y="1964"/>
          <a:ext cx="10058399" cy="133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CL" sz="2000" kern="1200"/>
            <a:t>No existirá negociación colectiva en las empresas del Estado dependientes del Ministerio de Defensa Nacional o que se relacionen con el Gobierno a través de dicho Ministerio y en aquellas en que leyes especiales la prohíban.</a:t>
          </a:r>
        </a:p>
      </dsp:txBody>
      <dsp:txXfrm>
        <a:off x="0" y="1964"/>
        <a:ext cx="10058399" cy="1339810"/>
      </dsp:txXfrm>
    </dsp:sp>
    <dsp:sp modelId="{97DD7F5F-A1AB-4F6A-B52C-EB56309F67F6}">
      <dsp:nvSpPr>
        <dsp:cNvPr id="0" name=""/>
        <dsp:cNvSpPr/>
      </dsp:nvSpPr>
      <dsp:spPr>
        <a:xfrm>
          <a:off x="0" y="1341774"/>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E97A14-0D27-406C-8EF5-6208AD036BCC}">
      <dsp:nvSpPr>
        <dsp:cNvPr id="0" name=""/>
        <dsp:cNvSpPr/>
      </dsp:nvSpPr>
      <dsp:spPr>
        <a:xfrm>
          <a:off x="0" y="1341774"/>
          <a:ext cx="10058399" cy="133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CL" sz="2000" kern="1200"/>
            <a:t>Tampoco podrá existir negociación colectiva en las empresas o instituciones públicas o privadas cuyos presupuestos, en cualquiera de los dos últimos años calendario, hayan sido financiadas en más del 50% por el Estado, directamente o a través de derechos o impuestos. </a:t>
          </a:r>
        </a:p>
      </dsp:txBody>
      <dsp:txXfrm>
        <a:off x="0" y="1341774"/>
        <a:ext cx="10058399" cy="1339810"/>
      </dsp:txXfrm>
    </dsp:sp>
    <dsp:sp modelId="{D69ACB0A-F994-46C6-85D9-66EBC2DBA33D}">
      <dsp:nvSpPr>
        <dsp:cNvPr id="0" name=""/>
        <dsp:cNvSpPr/>
      </dsp:nvSpPr>
      <dsp:spPr>
        <a:xfrm>
          <a:off x="0" y="2681585"/>
          <a:ext cx="10058399"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BF5186-72FB-4A32-8672-D62B2B7B8931}">
      <dsp:nvSpPr>
        <dsp:cNvPr id="0" name=""/>
        <dsp:cNvSpPr/>
      </dsp:nvSpPr>
      <dsp:spPr>
        <a:xfrm>
          <a:off x="0" y="2681585"/>
          <a:ext cx="10058399" cy="133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CL" sz="2000" kern="1200"/>
            <a:t>Lo dispuesto en el inciso anterior no tendrá lugar, sin embargo, respecto de los establecimientos educacionales particulares subvencionados en conformidad al decreto ley N° 3.476, de 1980, y sus modificaciones, ni a los establecimientos de educación técnico-profesional administrados por corporaciones privadas conforme al decreto ley N° 3.166, de 1980</a:t>
          </a:r>
        </a:p>
      </dsp:txBody>
      <dsp:txXfrm>
        <a:off x="0" y="2681585"/>
        <a:ext cx="10058399" cy="13398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6D9AC-D2C0-4949-9874-4F8DF881FC29}">
      <dsp:nvSpPr>
        <dsp:cNvPr id="0" name=""/>
        <dsp:cNvSpPr/>
      </dsp:nvSpPr>
      <dsp:spPr>
        <a:xfrm>
          <a:off x="1022" y="196017"/>
          <a:ext cx="4410372" cy="220518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s-CL" sz="2000" kern="1200"/>
            <a:t>Los trabajadores que tengan facultades de representación del empleador y que estén dotados de facultades generales de administración, tales como gerentes y subgerentes. (En la gran y Mediana empresa).</a:t>
          </a:r>
        </a:p>
      </dsp:txBody>
      <dsp:txXfrm>
        <a:off x="65610" y="260605"/>
        <a:ext cx="4281196" cy="2076010"/>
      </dsp:txXfrm>
    </dsp:sp>
    <dsp:sp modelId="{D3262AD5-7852-4522-85FB-8E7622B4DC85}">
      <dsp:nvSpPr>
        <dsp:cNvPr id="0" name=""/>
        <dsp:cNvSpPr/>
      </dsp:nvSpPr>
      <dsp:spPr>
        <a:xfrm>
          <a:off x="442059" y="2401204"/>
          <a:ext cx="441037" cy="968925"/>
        </a:xfrm>
        <a:custGeom>
          <a:avLst/>
          <a:gdLst/>
          <a:ahLst/>
          <a:cxnLst/>
          <a:rect l="0" t="0" r="0" b="0"/>
          <a:pathLst>
            <a:path>
              <a:moveTo>
                <a:pt x="0" y="0"/>
              </a:moveTo>
              <a:lnTo>
                <a:pt x="0" y="968925"/>
              </a:lnTo>
              <a:lnTo>
                <a:pt x="441037" y="96892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38755E-0540-4FB6-9AE4-2C016E13F1F3}">
      <dsp:nvSpPr>
        <dsp:cNvPr id="0" name=""/>
        <dsp:cNvSpPr/>
      </dsp:nvSpPr>
      <dsp:spPr>
        <a:xfrm>
          <a:off x="883096" y="2952500"/>
          <a:ext cx="3566297" cy="835258"/>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Debe dejarse constancia en el Contrato de Trabajo</a:t>
          </a:r>
          <a:endParaRPr lang="es-CL" sz="1600" kern="1200" dirty="0"/>
        </a:p>
      </dsp:txBody>
      <dsp:txXfrm>
        <a:off x="907560" y="2976964"/>
        <a:ext cx="3517369" cy="786330"/>
      </dsp:txXfrm>
    </dsp:sp>
    <dsp:sp modelId="{8DD35BB4-A9ED-4379-8F32-BAD2353C4CC4}">
      <dsp:nvSpPr>
        <dsp:cNvPr id="0" name=""/>
        <dsp:cNvSpPr/>
      </dsp:nvSpPr>
      <dsp:spPr>
        <a:xfrm>
          <a:off x="5513988" y="196017"/>
          <a:ext cx="4410372" cy="2205186"/>
        </a:xfrm>
        <a:prstGeom prst="roundRect">
          <a:avLst>
            <a:gd name="adj" fmla="val 10000"/>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s-CL" sz="2000" kern="1200"/>
            <a:t>Personal de confianza que ejerza cargos superiores de mando (Micro y pequeña empresa)</a:t>
          </a:r>
        </a:p>
      </dsp:txBody>
      <dsp:txXfrm>
        <a:off x="5578576" y="260605"/>
        <a:ext cx="4281196" cy="2076010"/>
      </dsp:txXfrm>
    </dsp:sp>
    <dsp:sp modelId="{744DE99E-0945-4ED6-9979-014C02065FED}">
      <dsp:nvSpPr>
        <dsp:cNvPr id="0" name=""/>
        <dsp:cNvSpPr/>
      </dsp:nvSpPr>
      <dsp:spPr>
        <a:xfrm>
          <a:off x="5955025" y="2401204"/>
          <a:ext cx="441037" cy="988717"/>
        </a:xfrm>
        <a:custGeom>
          <a:avLst/>
          <a:gdLst/>
          <a:ahLst/>
          <a:cxnLst/>
          <a:rect l="0" t="0" r="0" b="0"/>
          <a:pathLst>
            <a:path>
              <a:moveTo>
                <a:pt x="0" y="0"/>
              </a:moveTo>
              <a:lnTo>
                <a:pt x="0" y="988717"/>
              </a:lnTo>
              <a:lnTo>
                <a:pt x="441037" y="98871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DB07D-829B-4F4F-A5D5-3A84033B7373}">
      <dsp:nvSpPr>
        <dsp:cNvPr id="0" name=""/>
        <dsp:cNvSpPr/>
      </dsp:nvSpPr>
      <dsp:spPr>
        <a:xfrm>
          <a:off x="6396062" y="2952500"/>
          <a:ext cx="3661314" cy="874841"/>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Debe dejarse constancia en el Contrato de Trabajo</a:t>
          </a:r>
          <a:endParaRPr lang="es-CL" sz="1600" kern="1200" dirty="0"/>
        </a:p>
      </dsp:txBody>
      <dsp:txXfrm>
        <a:off x="6421685" y="2978123"/>
        <a:ext cx="3610068" cy="82359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499FF-1D52-4A59-A890-7C48709FD03F}">
      <dsp:nvSpPr>
        <dsp:cNvPr id="0" name=""/>
        <dsp:cNvSpPr/>
      </dsp:nvSpPr>
      <dsp:spPr>
        <a:xfrm>
          <a:off x="0" y="485869"/>
          <a:ext cx="10058399" cy="1216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kern="1200" dirty="0"/>
            <a:t>Convenio colectivo </a:t>
          </a:r>
          <a:endParaRPr lang="es-CL" sz="2800" kern="1200" dirty="0"/>
        </a:p>
      </dsp:txBody>
      <dsp:txXfrm>
        <a:off x="59399" y="545268"/>
        <a:ext cx="9939601" cy="1098002"/>
      </dsp:txXfrm>
    </dsp:sp>
    <dsp:sp modelId="{F90845CC-1505-4274-9C32-D75F82F86A39}">
      <dsp:nvSpPr>
        <dsp:cNvPr id="0" name=""/>
        <dsp:cNvSpPr/>
      </dsp:nvSpPr>
      <dsp:spPr>
        <a:xfrm>
          <a:off x="0" y="1889870"/>
          <a:ext cx="10058399" cy="1216800"/>
        </a:xfrm>
        <a:prstGeom prst="roundRect">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s-ES" sz="2800" kern="1200" dirty="0"/>
            <a:t>Contrato colectivo</a:t>
          </a:r>
          <a:endParaRPr lang="es-CL" sz="2800" kern="1200" dirty="0"/>
        </a:p>
      </dsp:txBody>
      <dsp:txXfrm>
        <a:off x="59399" y="1949269"/>
        <a:ext cx="9939601" cy="109800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05B0D-9A99-4416-BE73-4B623A6C2E4A}">
      <dsp:nvSpPr>
        <dsp:cNvPr id="0" name=""/>
        <dsp:cNvSpPr/>
      </dsp:nvSpPr>
      <dsp:spPr>
        <a:xfrm rot="10800000">
          <a:off x="1452765" y="810"/>
          <a:ext cx="4317339" cy="1461261"/>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87630" rIns="163576"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Concepción de este derecho</a:t>
          </a:r>
        </a:p>
      </dsp:txBody>
      <dsp:txXfrm rot="10800000">
        <a:off x="1818080" y="810"/>
        <a:ext cx="3952024" cy="1461261"/>
      </dsp:txXfrm>
    </dsp:sp>
    <dsp:sp modelId="{3FBCAC86-AA26-4480-B844-A66445CBFCDC}">
      <dsp:nvSpPr>
        <dsp:cNvPr id="0" name=""/>
        <dsp:cNvSpPr/>
      </dsp:nvSpPr>
      <dsp:spPr>
        <a:xfrm>
          <a:off x="0" y="0"/>
          <a:ext cx="1461261" cy="1461261"/>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1259FB-4952-4339-A14C-C2D983116505}">
      <dsp:nvSpPr>
        <dsp:cNvPr id="0" name=""/>
        <dsp:cNvSpPr/>
      </dsp:nvSpPr>
      <dsp:spPr>
        <a:xfrm rot="10800000">
          <a:off x="1452765" y="1898269"/>
          <a:ext cx="4317339" cy="1461261"/>
        </a:xfrm>
        <a:prstGeom prst="homePlate">
          <a:avLst/>
        </a:prstGeom>
        <a:solidFill>
          <a:schemeClr val="accent2">
            <a:hueOff val="1408927"/>
            <a:satOff val="-10081"/>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87630" rIns="163576" bIns="87630" numCol="1" spcCol="1270" anchor="ctr" anchorCtr="0">
          <a:noAutofit/>
        </a:bodyPr>
        <a:lstStyle/>
        <a:p>
          <a:pPr marL="0" lvl="0" indent="0" algn="ctr" defTabSz="1022350">
            <a:lnSpc>
              <a:spcPct val="90000"/>
            </a:lnSpc>
            <a:spcBef>
              <a:spcPct val="0"/>
            </a:spcBef>
            <a:spcAft>
              <a:spcPct val="35000"/>
            </a:spcAft>
            <a:buNone/>
          </a:pPr>
          <a:r>
            <a:rPr lang="es-ES" sz="2300" kern="1200" dirty="0"/>
            <a:t>Problemas asociados al diseño del procedimiento de negociación.</a:t>
          </a:r>
          <a:endParaRPr lang="es-CL" sz="2300" kern="1200" dirty="0"/>
        </a:p>
      </dsp:txBody>
      <dsp:txXfrm rot="10800000">
        <a:off x="1818080" y="1898269"/>
        <a:ext cx="3952024" cy="1461261"/>
      </dsp:txXfrm>
    </dsp:sp>
    <dsp:sp modelId="{4A05E4E3-D019-4849-A400-8FA8670C3884}">
      <dsp:nvSpPr>
        <dsp:cNvPr id="0" name=""/>
        <dsp:cNvSpPr/>
      </dsp:nvSpPr>
      <dsp:spPr>
        <a:xfrm>
          <a:off x="48361" y="1882224"/>
          <a:ext cx="1461261" cy="1461261"/>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E321B-727F-4A37-BC7A-6E0C2BFE41C9}">
      <dsp:nvSpPr>
        <dsp:cNvPr id="0" name=""/>
        <dsp:cNvSpPr/>
      </dsp:nvSpPr>
      <dsp:spPr>
        <a:xfrm rot="10800000">
          <a:off x="1452765" y="3795727"/>
          <a:ext cx="4317339" cy="1461261"/>
        </a:xfrm>
        <a:prstGeom prst="homePlate">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87630" rIns="163576" bIns="87630" numCol="1" spcCol="1270" anchor="ctr" anchorCtr="0">
          <a:noAutofit/>
        </a:bodyPr>
        <a:lstStyle/>
        <a:p>
          <a:pPr marL="0" lvl="0" indent="0" algn="ctr" defTabSz="1022350">
            <a:lnSpc>
              <a:spcPct val="90000"/>
            </a:lnSpc>
            <a:spcBef>
              <a:spcPct val="0"/>
            </a:spcBef>
            <a:spcAft>
              <a:spcPct val="35000"/>
            </a:spcAft>
            <a:buNone/>
          </a:pPr>
          <a:r>
            <a:rPr lang="es-ES" sz="2300" kern="1200" dirty="0"/>
            <a:t>Restricción o prohibición del Derecho.</a:t>
          </a:r>
          <a:endParaRPr lang="es-CL" sz="2300" kern="1200" dirty="0"/>
        </a:p>
      </dsp:txBody>
      <dsp:txXfrm rot="10800000">
        <a:off x="1818080" y="3795727"/>
        <a:ext cx="3952024" cy="1461261"/>
      </dsp:txXfrm>
    </dsp:sp>
    <dsp:sp modelId="{7E262E88-4592-44DB-B2A9-9518E01068A4}">
      <dsp:nvSpPr>
        <dsp:cNvPr id="0" name=""/>
        <dsp:cNvSpPr/>
      </dsp:nvSpPr>
      <dsp:spPr>
        <a:xfrm>
          <a:off x="16272" y="3747594"/>
          <a:ext cx="1461261" cy="1461261"/>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4542-8F1C-4BCD-8814-B16DA929CE1C}">
      <dsp:nvSpPr>
        <dsp:cNvPr id="0" name=""/>
        <dsp:cNvSpPr/>
      </dsp:nvSpPr>
      <dsp:spPr>
        <a:xfrm>
          <a:off x="0" y="208800"/>
          <a:ext cx="10058399" cy="1272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dirty="0"/>
            <a:t>Es un derecho fundamental que detentan los trabajadores y tiene reconocimiento implícito en nuestra Constitución.</a:t>
          </a:r>
          <a:endParaRPr lang="es-CL" sz="3200" kern="1200" dirty="0"/>
        </a:p>
      </dsp:txBody>
      <dsp:txXfrm>
        <a:off x="62141" y="270941"/>
        <a:ext cx="9934117" cy="1148678"/>
      </dsp:txXfrm>
    </dsp:sp>
    <dsp:sp modelId="{FD8BB845-ECC0-4B27-BBFF-B2EB2A88AF90}">
      <dsp:nvSpPr>
        <dsp:cNvPr id="0" name=""/>
        <dsp:cNvSpPr/>
      </dsp:nvSpPr>
      <dsp:spPr>
        <a:xfrm>
          <a:off x="0" y="1481760"/>
          <a:ext cx="10058399"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Fallos acogen dicha posición.</a:t>
          </a:r>
          <a:endParaRPr lang="es-CL" sz="2500" kern="1200" dirty="0"/>
        </a:p>
      </dsp:txBody>
      <dsp:txXfrm>
        <a:off x="0" y="1481760"/>
        <a:ext cx="10058399" cy="529920"/>
      </dsp:txXfrm>
    </dsp:sp>
    <dsp:sp modelId="{B362979A-2E51-4BF6-B6AB-372CDFF8BC81}">
      <dsp:nvSpPr>
        <dsp:cNvPr id="0" name=""/>
        <dsp:cNvSpPr/>
      </dsp:nvSpPr>
      <dsp:spPr>
        <a:xfrm>
          <a:off x="0" y="2011680"/>
          <a:ext cx="10058399" cy="12729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dirty="0"/>
            <a:t>Pese a ello, en la discusión parlamentaria se habla de que es una etapa indeseada de la negociación colectiva.</a:t>
          </a:r>
          <a:endParaRPr lang="es-CL" sz="3200" kern="1200" dirty="0"/>
        </a:p>
      </dsp:txBody>
      <dsp:txXfrm>
        <a:off x="62141" y="2073821"/>
        <a:ext cx="9934117" cy="1148678"/>
      </dsp:txXfrm>
    </dsp:sp>
    <dsp:sp modelId="{E69BED78-0580-4DA5-93DE-E80C4F3C8308}">
      <dsp:nvSpPr>
        <dsp:cNvPr id="0" name=""/>
        <dsp:cNvSpPr/>
      </dsp:nvSpPr>
      <dsp:spPr>
        <a:xfrm>
          <a:off x="0" y="3284640"/>
          <a:ext cx="10058399"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¿En que afecta esta comprensión?</a:t>
          </a:r>
          <a:endParaRPr lang="es-CL" sz="2500" kern="1200" dirty="0"/>
        </a:p>
      </dsp:txBody>
      <dsp:txXfrm>
        <a:off x="0" y="3284640"/>
        <a:ext cx="10058399" cy="5299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7CC79-4A43-4F67-881F-CCB533675AC2}">
      <dsp:nvSpPr>
        <dsp:cNvPr id="0" name=""/>
        <dsp:cNvSpPr/>
      </dsp:nvSpPr>
      <dsp:spPr>
        <a:xfrm>
          <a:off x="1748185" y="592"/>
          <a:ext cx="6562028" cy="41234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s-ES" sz="2300" kern="1200" dirty="0"/>
            <a:t>Ejemplo</a:t>
          </a:r>
          <a:endParaRPr lang="es-CL" sz="2300" kern="1200" dirty="0"/>
        </a:p>
      </dsp:txBody>
      <dsp:txXfrm>
        <a:off x="1760262" y="12669"/>
        <a:ext cx="6537874" cy="388194"/>
      </dsp:txXfrm>
    </dsp:sp>
    <dsp:sp modelId="{D62FF584-F40C-4C65-AD69-252418243362}">
      <dsp:nvSpPr>
        <dsp:cNvPr id="0" name=""/>
        <dsp:cNvSpPr/>
      </dsp:nvSpPr>
      <dsp:spPr>
        <a:xfrm>
          <a:off x="2404388" y="412940"/>
          <a:ext cx="656202" cy="721965"/>
        </a:xfrm>
        <a:custGeom>
          <a:avLst/>
          <a:gdLst/>
          <a:ahLst/>
          <a:cxnLst/>
          <a:rect l="0" t="0" r="0" b="0"/>
          <a:pathLst>
            <a:path>
              <a:moveTo>
                <a:pt x="0" y="0"/>
              </a:moveTo>
              <a:lnTo>
                <a:pt x="0" y="721965"/>
              </a:lnTo>
              <a:lnTo>
                <a:pt x="656202" y="72196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F257D-E6C7-457A-9F81-EF19DC5A9516}">
      <dsp:nvSpPr>
        <dsp:cNvPr id="0" name=""/>
        <dsp:cNvSpPr/>
      </dsp:nvSpPr>
      <dsp:spPr>
        <a:xfrm>
          <a:off x="3060591" y="653596"/>
          <a:ext cx="4589527" cy="96262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t>En un contrato colectivo puedo fijar una duración de dos a tres años</a:t>
          </a:r>
          <a:endParaRPr lang="es-CL" sz="2000" kern="1200" dirty="0"/>
        </a:p>
      </dsp:txBody>
      <dsp:txXfrm>
        <a:off x="3088785" y="681790"/>
        <a:ext cx="4533139" cy="906232"/>
      </dsp:txXfrm>
    </dsp:sp>
    <dsp:sp modelId="{2D146891-C3E7-4AAF-B288-6B5BB38F4822}">
      <dsp:nvSpPr>
        <dsp:cNvPr id="0" name=""/>
        <dsp:cNvSpPr/>
      </dsp:nvSpPr>
      <dsp:spPr>
        <a:xfrm>
          <a:off x="2404388" y="412940"/>
          <a:ext cx="656202" cy="1925240"/>
        </a:xfrm>
        <a:custGeom>
          <a:avLst/>
          <a:gdLst/>
          <a:ahLst/>
          <a:cxnLst/>
          <a:rect l="0" t="0" r="0" b="0"/>
          <a:pathLst>
            <a:path>
              <a:moveTo>
                <a:pt x="0" y="0"/>
              </a:moveTo>
              <a:lnTo>
                <a:pt x="0" y="1925240"/>
              </a:lnTo>
              <a:lnTo>
                <a:pt x="656202" y="192524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9BE96-C389-4DBA-848E-19875D8A5CBE}">
      <dsp:nvSpPr>
        <dsp:cNvPr id="0" name=""/>
        <dsp:cNvSpPr/>
      </dsp:nvSpPr>
      <dsp:spPr>
        <a:xfrm>
          <a:off x="3060591" y="1856871"/>
          <a:ext cx="4582565" cy="96262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1408927"/>
              <a:satOff val="-10081"/>
              <a:lumOff val="-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t>La negociación colectiva debe iniciarse no antes de 60 ni después de 45 de la fecha de vencimiento del instrumento colectivo</a:t>
          </a:r>
          <a:endParaRPr lang="es-CL" sz="2000" kern="1200" dirty="0"/>
        </a:p>
      </dsp:txBody>
      <dsp:txXfrm>
        <a:off x="3088785" y="1885065"/>
        <a:ext cx="4526177" cy="906232"/>
      </dsp:txXfrm>
    </dsp:sp>
    <dsp:sp modelId="{CA2A9886-42B0-42FE-8E6B-21E3EABD77F0}">
      <dsp:nvSpPr>
        <dsp:cNvPr id="0" name=""/>
        <dsp:cNvSpPr/>
      </dsp:nvSpPr>
      <dsp:spPr>
        <a:xfrm>
          <a:off x="2404388" y="412940"/>
          <a:ext cx="656202" cy="3128516"/>
        </a:xfrm>
        <a:custGeom>
          <a:avLst/>
          <a:gdLst/>
          <a:ahLst/>
          <a:cxnLst/>
          <a:rect l="0" t="0" r="0" b="0"/>
          <a:pathLst>
            <a:path>
              <a:moveTo>
                <a:pt x="0" y="0"/>
              </a:moveTo>
              <a:lnTo>
                <a:pt x="0" y="3128516"/>
              </a:lnTo>
              <a:lnTo>
                <a:pt x="656202" y="312851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EAF33-FABC-40A6-92C3-E61488486897}">
      <dsp:nvSpPr>
        <dsp:cNvPr id="0" name=""/>
        <dsp:cNvSpPr/>
      </dsp:nvSpPr>
      <dsp:spPr>
        <a:xfrm>
          <a:off x="3060591" y="3060146"/>
          <a:ext cx="4639675" cy="96262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2817853"/>
              <a:satOff val="-20162"/>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t>La votación de huelga y ultima oferta debe realizarse dentro de los últimos cinco días de vigencia.</a:t>
          </a:r>
          <a:endParaRPr lang="es-CL" sz="2000" kern="1200" dirty="0"/>
        </a:p>
      </dsp:txBody>
      <dsp:txXfrm>
        <a:off x="3088785" y="3088340"/>
        <a:ext cx="4583287" cy="90623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B929A-02ED-437C-AF9D-D854D0A1D454}">
      <dsp:nvSpPr>
        <dsp:cNvPr id="0" name=""/>
        <dsp:cNvSpPr/>
      </dsp:nvSpPr>
      <dsp:spPr>
        <a:xfrm>
          <a:off x="1006822" y="491"/>
          <a:ext cx="3575446" cy="178772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rtl="0">
            <a:lnSpc>
              <a:spcPct val="90000"/>
            </a:lnSpc>
            <a:spcBef>
              <a:spcPct val="0"/>
            </a:spcBef>
            <a:spcAft>
              <a:spcPct val="35000"/>
            </a:spcAft>
            <a:buNone/>
          </a:pPr>
          <a:r>
            <a:rPr lang="es-ES" sz="3200" kern="1200" dirty="0"/>
            <a:t>Retraso de la posibilidad de hacer efectiva la huelga</a:t>
          </a:r>
          <a:endParaRPr lang="es-CL" sz="3200" kern="1200" dirty="0"/>
        </a:p>
      </dsp:txBody>
      <dsp:txXfrm>
        <a:off x="1059183" y="52852"/>
        <a:ext cx="3470724" cy="1683001"/>
      </dsp:txXfrm>
    </dsp:sp>
    <dsp:sp modelId="{42837CE0-A7B6-4D6F-9FD8-C50DDF4158B7}">
      <dsp:nvSpPr>
        <dsp:cNvPr id="0" name=""/>
        <dsp:cNvSpPr/>
      </dsp:nvSpPr>
      <dsp:spPr>
        <a:xfrm>
          <a:off x="1364366" y="1788214"/>
          <a:ext cx="357544" cy="1340792"/>
        </a:xfrm>
        <a:custGeom>
          <a:avLst/>
          <a:gdLst/>
          <a:ahLst/>
          <a:cxnLst/>
          <a:rect l="0" t="0" r="0" b="0"/>
          <a:pathLst>
            <a:path>
              <a:moveTo>
                <a:pt x="0" y="0"/>
              </a:moveTo>
              <a:lnTo>
                <a:pt x="0" y="1340792"/>
              </a:lnTo>
              <a:lnTo>
                <a:pt x="357544" y="134079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B51D7-70FB-47FE-B42C-AF18F14DB5D3}">
      <dsp:nvSpPr>
        <dsp:cNvPr id="0" name=""/>
        <dsp:cNvSpPr/>
      </dsp:nvSpPr>
      <dsp:spPr>
        <a:xfrm>
          <a:off x="1721911" y="2235145"/>
          <a:ext cx="2860357" cy="178772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t>De aprobarse se hace efectiva dentro del 5to día hábil</a:t>
          </a:r>
          <a:endParaRPr lang="es-CL" sz="2000" kern="1200" dirty="0"/>
        </a:p>
      </dsp:txBody>
      <dsp:txXfrm>
        <a:off x="1774272" y="2287506"/>
        <a:ext cx="2755635" cy="1683001"/>
      </dsp:txXfrm>
    </dsp:sp>
    <dsp:sp modelId="{45612FB1-69A3-4EA4-8D7C-F53F0FB48160}">
      <dsp:nvSpPr>
        <dsp:cNvPr id="0" name=""/>
        <dsp:cNvSpPr/>
      </dsp:nvSpPr>
      <dsp:spPr>
        <a:xfrm>
          <a:off x="5476130" y="491"/>
          <a:ext cx="3575446" cy="178772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s-ES" sz="3200" kern="1200" dirty="0"/>
            <a:t>Mediación obligatoria</a:t>
          </a:r>
          <a:endParaRPr lang="es-CL" sz="3200" kern="1200" dirty="0"/>
        </a:p>
      </dsp:txBody>
      <dsp:txXfrm>
        <a:off x="5528491" y="52852"/>
        <a:ext cx="3470724" cy="1683001"/>
      </dsp:txXfrm>
    </dsp:sp>
    <dsp:sp modelId="{BFF439B6-895F-4E43-BB1D-701D3226FDB6}">
      <dsp:nvSpPr>
        <dsp:cNvPr id="0" name=""/>
        <dsp:cNvSpPr/>
      </dsp:nvSpPr>
      <dsp:spPr>
        <a:xfrm>
          <a:off x="5833675" y="1788214"/>
          <a:ext cx="357544" cy="1340792"/>
        </a:xfrm>
        <a:custGeom>
          <a:avLst/>
          <a:gdLst/>
          <a:ahLst/>
          <a:cxnLst/>
          <a:rect l="0" t="0" r="0" b="0"/>
          <a:pathLst>
            <a:path>
              <a:moveTo>
                <a:pt x="0" y="0"/>
              </a:moveTo>
              <a:lnTo>
                <a:pt x="0" y="1340792"/>
              </a:lnTo>
              <a:lnTo>
                <a:pt x="357544" y="134079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E2B63-2B53-4004-BDCC-B257058B2ED8}">
      <dsp:nvSpPr>
        <dsp:cNvPr id="0" name=""/>
        <dsp:cNvSpPr/>
      </dsp:nvSpPr>
      <dsp:spPr>
        <a:xfrm>
          <a:off x="6191220" y="2235145"/>
          <a:ext cx="2860357" cy="1787723"/>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ES" sz="1600" kern="1200" dirty="0"/>
            <a:t>Se puede solicitar por cualquiera de las partes dentro de los 4 días siguientes de acordada la huelga.</a:t>
          </a:r>
        </a:p>
        <a:p>
          <a:pPr marL="0" lvl="0" indent="0" algn="ctr" defTabSz="711200">
            <a:lnSpc>
              <a:spcPct val="90000"/>
            </a:lnSpc>
            <a:spcBef>
              <a:spcPct val="0"/>
            </a:spcBef>
            <a:spcAft>
              <a:spcPct val="35000"/>
            </a:spcAft>
            <a:buNone/>
          </a:pPr>
          <a:r>
            <a:rPr lang="es-ES" sz="1600" kern="1200" dirty="0"/>
            <a:t>- Duración 5 días hábiles, inicia la huelga al día siguiente.</a:t>
          </a:r>
          <a:endParaRPr lang="es-CL" sz="1600" kern="1200" dirty="0"/>
        </a:p>
      </dsp:txBody>
      <dsp:txXfrm>
        <a:off x="6243581" y="2287506"/>
        <a:ext cx="2755635" cy="1683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CBB3-6E07-446B-8EC3-E71FC6D64E0B}">
      <dsp:nvSpPr>
        <dsp:cNvPr id="0" name=""/>
        <dsp:cNvSpPr/>
      </dsp:nvSpPr>
      <dsp:spPr>
        <a:xfrm rot="10800000">
          <a:off x="2121607" y="3585"/>
          <a:ext cx="6688836" cy="1747303"/>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512" tIns="102870" rIns="192024" bIns="102870" numCol="1" spcCol="1270" anchor="ctr" anchorCtr="0">
          <a:noAutofit/>
        </a:bodyPr>
        <a:lstStyle/>
        <a:p>
          <a:pPr marL="0" lvl="0" indent="0" algn="ctr" defTabSz="1200150" rtl="0">
            <a:lnSpc>
              <a:spcPct val="90000"/>
            </a:lnSpc>
            <a:spcBef>
              <a:spcPct val="0"/>
            </a:spcBef>
            <a:spcAft>
              <a:spcPct val="35000"/>
            </a:spcAft>
            <a:buNone/>
          </a:pPr>
          <a:r>
            <a:rPr lang="es-MX" sz="2700" kern="1200" dirty="0"/>
            <a:t>Surgimiento del Derecho Laboral como respuesta defensiva de la economía capitalista frente al avance del movimiento obrero. </a:t>
          </a:r>
          <a:endParaRPr lang="es-CL" sz="2700" kern="1200" dirty="0"/>
        </a:p>
      </dsp:txBody>
      <dsp:txXfrm rot="10800000">
        <a:off x="2558433" y="3585"/>
        <a:ext cx="6252010" cy="1747303"/>
      </dsp:txXfrm>
    </dsp:sp>
    <dsp:sp modelId="{3C6E7E3C-3E8C-43E5-BC96-E9A3319F45C3}">
      <dsp:nvSpPr>
        <dsp:cNvPr id="0" name=""/>
        <dsp:cNvSpPr/>
      </dsp:nvSpPr>
      <dsp:spPr>
        <a:xfrm>
          <a:off x="1247956" y="3585"/>
          <a:ext cx="1747303" cy="1747303"/>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18F2B7-5363-438E-87F5-DC5CBA1C0893}">
      <dsp:nvSpPr>
        <dsp:cNvPr id="0" name=""/>
        <dsp:cNvSpPr/>
      </dsp:nvSpPr>
      <dsp:spPr>
        <a:xfrm rot="10800000">
          <a:off x="2121607" y="2272471"/>
          <a:ext cx="6688836" cy="1747303"/>
        </a:xfrm>
        <a:prstGeom prst="homePlate">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512" tIns="102870" rIns="192024" bIns="102870" numCol="1" spcCol="1270" anchor="ctr" anchorCtr="0">
          <a:noAutofit/>
        </a:bodyPr>
        <a:lstStyle/>
        <a:p>
          <a:pPr marL="0" lvl="0" indent="0" algn="ctr" defTabSz="1200150" rtl="0">
            <a:lnSpc>
              <a:spcPct val="90000"/>
            </a:lnSpc>
            <a:spcBef>
              <a:spcPct val="0"/>
            </a:spcBef>
            <a:spcAft>
              <a:spcPct val="35000"/>
            </a:spcAft>
            <a:buNone/>
          </a:pPr>
          <a:r>
            <a:rPr lang="es-MX" sz="2700" kern="1200"/>
            <a:t>Característica esencial del Derecho del Trabajo es su carácter transaccional y pacificador</a:t>
          </a:r>
          <a:endParaRPr lang="es-CL" sz="2700" kern="1200"/>
        </a:p>
      </dsp:txBody>
      <dsp:txXfrm rot="10800000">
        <a:off x="2558433" y="2272471"/>
        <a:ext cx="6252010" cy="1747303"/>
      </dsp:txXfrm>
    </dsp:sp>
    <dsp:sp modelId="{C16C1F2C-AD1B-40C4-A567-D01D2AB90296}">
      <dsp:nvSpPr>
        <dsp:cNvPr id="0" name=""/>
        <dsp:cNvSpPr/>
      </dsp:nvSpPr>
      <dsp:spPr>
        <a:xfrm>
          <a:off x="1247956" y="2272471"/>
          <a:ext cx="1747303" cy="1747303"/>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16F43-3746-4D00-BB65-9F6D658671B4}">
      <dsp:nvSpPr>
        <dsp:cNvPr id="0" name=""/>
        <dsp:cNvSpPr/>
      </dsp:nvSpPr>
      <dsp:spPr>
        <a:xfrm rot="10800000">
          <a:off x="1452765" y="810"/>
          <a:ext cx="4317339" cy="1461261"/>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Caso de los contratistas y subcontratistas</a:t>
          </a:r>
          <a:endParaRPr lang="es-CL" sz="2900" kern="1200" dirty="0"/>
        </a:p>
      </dsp:txBody>
      <dsp:txXfrm rot="10800000">
        <a:off x="1818080" y="810"/>
        <a:ext cx="3952024" cy="1461261"/>
      </dsp:txXfrm>
    </dsp:sp>
    <dsp:sp modelId="{FAB18DC9-1D8D-4797-AB09-138B024FBECC}">
      <dsp:nvSpPr>
        <dsp:cNvPr id="0" name=""/>
        <dsp:cNvSpPr/>
      </dsp:nvSpPr>
      <dsp:spPr>
        <a:xfrm>
          <a:off x="242" y="0"/>
          <a:ext cx="1461261" cy="1461261"/>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0575B8-F3A1-40C1-A252-78783C7AC4C1}">
      <dsp:nvSpPr>
        <dsp:cNvPr id="0" name=""/>
        <dsp:cNvSpPr/>
      </dsp:nvSpPr>
      <dsp:spPr>
        <a:xfrm rot="10800000">
          <a:off x="1452765" y="1898269"/>
          <a:ext cx="4317339" cy="1461261"/>
        </a:xfrm>
        <a:prstGeom prst="homePlate">
          <a:avLst/>
        </a:prstGeom>
        <a:solidFill>
          <a:schemeClr val="accent2">
            <a:hueOff val="1408927"/>
            <a:satOff val="-10081"/>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Servicios Mínimos y Equipos de Emergencia</a:t>
          </a:r>
          <a:endParaRPr lang="es-CL" sz="2900" kern="1200" dirty="0"/>
        </a:p>
      </dsp:txBody>
      <dsp:txXfrm rot="10800000">
        <a:off x="1818080" y="1898269"/>
        <a:ext cx="3952024" cy="1461261"/>
      </dsp:txXfrm>
    </dsp:sp>
    <dsp:sp modelId="{1827FE11-BB11-479D-8FB2-D481570F3767}">
      <dsp:nvSpPr>
        <dsp:cNvPr id="0" name=""/>
        <dsp:cNvSpPr/>
      </dsp:nvSpPr>
      <dsp:spPr>
        <a:xfrm>
          <a:off x="64406" y="1898269"/>
          <a:ext cx="1461261" cy="1461261"/>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94F6E2-CA35-4BCB-BCA4-AB05014851B3}">
      <dsp:nvSpPr>
        <dsp:cNvPr id="0" name=""/>
        <dsp:cNvSpPr/>
      </dsp:nvSpPr>
      <dsp:spPr>
        <a:xfrm rot="10800000">
          <a:off x="1446865" y="3795727"/>
          <a:ext cx="4317339" cy="1461261"/>
        </a:xfrm>
        <a:prstGeom prst="homePlate">
          <a:avLst/>
        </a:prstGeom>
        <a:solidFill>
          <a:schemeClr val="accent2">
            <a:hueOff val="2817853"/>
            <a:satOff val="-20162"/>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376" tIns="110490" rIns="206248" bIns="110490" numCol="1" spcCol="1270" anchor="ctr" anchorCtr="0">
          <a:noAutofit/>
        </a:bodyPr>
        <a:lstStyle/>
        <a:p>
          <a:pPr marL="0" lvl="0" indent="0" algn="ctr" defTabSz="1289050">
            <a:lnSpc>
              <a:spcPct val="90000"/>
            </a:lnSpc>
            <a:spcBef>
              <a:spcPct val="0"/>
            </a:spcBef>
            <a:spcAft>
              <a:spcPct val="35000"/>
            </a:spcAft>
            <a:buNone/>
          </a:pPr>
          <a:r>
            <a:rPr lang="es-ES" sz="2900" kern="1200" dirty="0"/>
            <a:t>Prohibición del Derecho de Huelga (362 C.T.)</a:t>
          </a:r>
          <a:endParaRPr lang="es-CL" sz="2900" kern="1200" dirty="0"/>
        </a:p>
      </dsp:txBody>
      <dsp:txXfrm rot="10800000">
        <a:off x="1812180" y="3795727"/>
        <a:ext cx="3952024" cy="1461261"/>
      </dsp:txXfrm>
    </dsp:sp>
    <dsp:sp modelId="{655ACB50-605A-4FAE-AC63-C480CCB4A5BC}">
      <dsp:nvSpPr>
        <dsp:cNvPr id="0" name=""/>
        <dsp:cNvSpPr/>
      </dsp:nvSpPr>
      <dsp:spPr>
        <a:xfrm>
          <a:off x="102395" y="3771894"/>
          <a:ext cx="1437661" cy="1461261"/>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08A89-551B-4A67-B006-DD649F65AD34}">
      <dsp:nvSpPr>
        <dsp:cNvPr id="0" name=""/>
        <dsp:cNvSpPr/>
      </dsp:nvSpPr>
      <dsp:spPr>
        <a:xfrm>
          <a:off x="0" y="0"/>
          <a:ext cx="10058399" cy="402336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s-CL" sz="2200" b="1" kern="1200"/>
            <a:t>Artículo 306.</a:t>
          </a:r>
          <a:r>
            <a:rPr lang="es-CL" sz="2200" kern="1200"/>
            <a:t> La negociación colectiva en una empresa contratista o subcontratista no afectará las facultades de administración de la empresa principal, la que podrá ejecutar directamente o a través de un tercero la provisión de la obra o el servicio subcontratado que haya dejado de prestarse en caso de huelga.</a:t>
          </a:r>
        </a:p>
      </dsp:txBody>
      <dsp:txXfrm>
        <a:off x="0" y="1609344"/>
        <a:ext cx="10058399" cy="1609344"/>
      </dsp:txXfrm>
    </dsp:sp>
    <dsp:sp modelId="{5C60EE4C-DCA4-495E-B014-3D121FA3754C}">
      <dsp:nvSpPr>
        <dsp:cNvPr id="0" name=""/>
        <dsp:cNvSpPr/>
      </dsp:nvSpPr>
      <dsp:spPr>
        <a:xfrm>
          <a:off x="4359310" y="241401"/>
          <a:ext cx="1339778" cy="1339778"/>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E618A-B532-403D-B12B-E6634469569D}">
      <dsp:nvSpPr>
        <dsp:cNvPr id="0" name=""/>
        <dsp:cNvSpPr/>
      </dsp:nvSpPr>
      <dsp:spPr>
        <a:xfrm>
          <a:off x="402335" y="3218688"/>
          <a:ext cx="9253728" cy="603504"/>
        </a:xfrm>
        <a:prstGeom prst="leftRightArrow">
          <a:avLst/>
        </a:prstGeom>
        <a:solidFill>
          <a:schemeClr val="accent3">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23B41-F624-407F-A6F4-FEB92331C422}">
      <dsp:nvSpPr>
        <dsp:cNvPr id="0" name=""/>
        <dsp:cNvSpPr/>
      </dsp:nvSpPr>
      <dsp:spPr>
        <a:xfrm>
          <a:off x="0" y="66391"/>
          <a:ext cx="10058399" cy="191360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CL" sz="2200" kern="1200"/>
            <a:t>Aplica a los trabajadores que presten servicios en corporaciones o empresas, cualquiera sea su naturaleza, finalidad o función, que atiendan servicios de utilidad pública o cuya paralización cause grave daño a la salud, a la economía del país, al abastecimiento de la población o a la seguridad nacional.</a:t>
          </a:r>
        </a:p>
      </dsp:txBody>
      <dsp:txXfrm>
        <a:off x="93415" y="159806"/>
        <a:ext cx="9871569" cy="1726778"/>
      </dsp:txXfrm>
    </dsp:sp>
    <dsp:sp modelId="{6B7E610E-C280-4D74-9ED3-FA56ED234161}">
      <dsp:nvSpPr>
        <dsp:cNvPr id="0" name=""/>
        <dsp:cNvSpPr/>
      </dsp:nvSpPr>
      <dsp:spPr>
        <a:xfrm>
          <a:off x="0" y="2043360"/>
          <a:ext cx="10058399" cy="191360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s-CL" sz="2200" kern="1200"/>
            <a:t>La calificación de encontrarse la empresa en alguna de las situaciones señaladas en este artículo será efectuada cada dos años, dentro del mes de julio, por resolución conjunta de los Ministros del Trabajo y Previsión Social, Defensa Nacional y Economía, Fomento y Turismo, previa solicitud fundada de parte, la que deberá presentarse hasta el 31 de mayo del año respectivo.</a:t>
          </a:r>
        </a:p>
      </dsp:txBody>
      <dsp:txXfrm>
        <a:off x="93415" y="2136775"/>
        <a:ext cx="9871569" cy="172677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056EA-9BEF-418F-85A4-DCA6DC469443}">
      <dsp:nvSpPr>
        <dsp:cNvPr id="0" name=""/>
        <dsp:cNvSpPr/>
      </dsp:nvSpPr>
      <dsp:spPr>
        <a:xfrm>
          <a:off x="0" y="0"/>
          <a:ext cx="10058399" cy="40233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rtl="0">
            <a:lnSpc>
              <a:spcPct val="90000"/>
            </a:lnSpc>
            <a:spcBef>
              <a:spcPct val="0"/>
            </a:spcBef>
            <a:spcAft>
              <a:spcPct val="35000"/>
            </a:spcAft>
            <a:buNone/>
          </a:pPr>
          <a:r>
            <a:rPr lang="es-ES" sz="4100" kern="1200"/>
            <a:t>Practicas antisindicales y Practicas desleales.</a:t>
          </a:r>
          <a:endParaRPr lang="es-CL" sz="4100" kern="1200"/>
        </a:p>
      </dsp:txBody>
      <dsp:txXfrm>
        <a:off x="0" y="1609344"/>
        <a:ext cx="10058399" cy="1609344"/>
      </dsp:txXfrm>
    </dsp:sp>
    <dsp:sp modelId="{72CD3E68-3588-4A05-9E61-ADC4D798D387}">
      <dsp:nvSpPr>
        <dsp:cNvPr id="0" name=""/>
        <dsp:cNvSpPr/>
      </dsp:nvSpPr>
      <dsp:spPr>
        <a:xfrm>
          <a:off x="4359310" y="241401"/>
          <a:ext cx="1339778" cy="1339778"/>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7E3BBE-08EA-47B4-B088-104C77B31724}">
      <dsp:nvSpPr>
        <dsp:cNvPr id="0" name=""/>
        <dsp:cNvSpPr/>
      </dsp:nvSpPr>
      <dsp:spPr>
        <a:xfrm>
          <a:off x="402335" y="3218688"/>
          <a:ext cx="9253728" cy="603504"/>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11BB4-3F2A-40C0-A0B6-19BF152BC9A6}">
      <dsp:nvSpPr>
        <dsp:cNvPr id="0" name=""/>
        <dsp:cNvSpPr/>
      </dsp:nvSpPr>
      <dsp:spPr>
        <a:xfrm>
          <a:off x="0" y="0"/>
          <a:ext cx="1055457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3F4CE-D4AA-4C89-8E1C-EF8F7DE2EFE8}">
      <dsp:nvSpPr>
        <dsp:cNvPr id="0" name=""/>
        <dsp:cNvSpPr/>
      </dsp:nvSpPr>
      <dsp:spPr>
        <a:xfrm>
          <a:off x="0" y="0"/>
          <a:ext cx="10554574" cy="181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s-CL" sz="2300" kern="1200"/>
            <a:t>“El derecho que asiste a los trabajadores para constituir organizaciones, afiliarse o desafiliarse a ellas, a darse su propia normativa sin intervención de terceros y, especialmente, el derecho al ejercicio de la actividad sindical por medio de aquellas acciones tendientes a la defensa y promoción de los intereses que le son propios, en particular, la negociación colectiva y el derecho a huelga.”</a:t>
          </a:r>
        </a:p>
      </dsp:txBody>
      <dsp:txXfrm>
        <a:off x="0" y="0"/>
        <a:ext cx="10554574" cy="1818255"/>
      </dsp:txXfrm>
    </dsp:sp>
    <dsp:sp modelId="{799E2943-94DE-433A-A001-98C02715E150}">
      <dsp:nvSpPr>
        <dsp:cNvPr id="0" name=""/>
        <dsp:cNvSpPr/>
      </dsp:nvSpPr>
      <dsp:spPr>
        <a:xfrm>
          <a:off x="0" y="1818255"/>
          <a:ext cx="1055457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D3BA0-A241-48F0-9A1E-8A9BAC94AF82}">
      <dsp:nvSpPr>
        <dsp:cNvPr id="0" name=""/>
        <dsp:cNvSpPr/>
      </dsp:nvSpPr>
      <dsp:spPr>
        <a:xfrm>
          <a:off x="0" y="1818255"/>
          <a:ext cx="10554574" cy="181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rtl="0">
            <a:lnSpc>
              <a:spcPct val="90000"/>
            </a:lnSpc>
            <a:spcBef>
              <a:spcPct val="0"/>
            </a:spcBef>
            <a:spcAft>
              <a:spcPct val="35000"/>
            </a:spcAft>
            <a:buNone/>
          </a:pPr>
          <a:r>
            <a:rPr lang="es-CL" sz="1800" i="1" kern="1200" dirty="0"/>
            <a:t>VARAS CASTILLO, Mario. Libertad sindical y negociación colectiva en Chile: Diagnóstico de la ley Nº19.759, en Boletín Oficial de la Dirección del Trabajo. Chile. 2003 pp.3 y ss.</a:t>
          </a:r>
          <a:endParaRPr lang="es-CL" sz="1800" kern="1200" dirty="0"/>
        </a:p>
      </dsp:txBody>
      <dsp:txXfrm>
        <a:off x="0" y="1818255"/>
        <a:ext cx="10554574" cy="18182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3843C-F94F-47F9-9799-00BAC6042BC1}">
      <dsp:nvSpPr>
        <dsp:cNvPr id="0" name=""/>
        <dsp:cNvSpPr/>
      </dsp:nvSpPr>
      <dsp:spPr>
        <a:xfrm rot="10800000">
          <a:off x="2194530" y="605"/>
          <a:ext cx="7806380" cy="913047"/>
        </a:xfrm>
        <a:prstGeom prst="homePlat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2629" tIns="64770" rIns="120904" bIns="64770" numCol="1" spcCol="1270" anchor="ctr" anchorCtr="0">
          <a:noAutofit/>
        </a:bodyPr>
        <a:lstStyle/>
        <a:p>
          <a:pPr marL="0" lvl="0" indent="0" algn="ctr" defTabSz="755650" rtl="0">
            <a:lnSpc>
              <a:spcPct val="90000"/>
            </a:lnSpc>
            <a:spcBef>
              <a:spcPct val="0"/>
            </a:spcBef>
            <a:spcAft>
              <a:spcPct val="35000"/>
            </a:spcAft>
            <a:buNone/>
          </a:pPr>
          <a:r>
            <a:rPr lang="es-MX" sz="1700" b="1" u="sng" kern="1200" dirty="0"/>
            <a:t>Libertad Sindical Individual. </a:t>
          </a:r>
          <a:r>
            <a:rPr lang="es-MX" sz="1700" u="none" kern="1200" dirty="0"/>
            <a:t>Vertiente</a:t>
          </a:r>
          <a:r>
            <a:rPr lang="es-MX" sz="1700" kern="1200" dirty="0"/>
            <a:t> Positiva: Derecho a  constituir organizaciones sindicales o afiliarse a una ya constituida. Vertiente Negativa: Derecho a desafiliarse a una organización sindical y no afiliarse sindicato alguno.</a:t>
          </a:r>
        </a:p>
      </dsp:txBody>
      <dsp:txXfrm rot="10800000">
        <a:off x="2422792" y="605"/>
        <a:ext cx="7578118" cy="913047"/>
      </dsp:txXfrm>
    </dsp:sp>
    <dsp:sp modelId="{BC80AD0D-5B1A-48F3-92CB-B98CF4CD8641}">
      <dsp:nvSpPr>
        <dsp:cNvPr id="0" name=""/>
        <dsp:cNvSpPr/>
      </dsp:nvSpPr>
      <dsp:spPr>
        <a:xfrm>
          <a:off x="1738006" y="605"/>
          <a:ext cx="913047" cy="9130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0E53A2-C6CD-434F-935A-A04C5807327C}">
      <dsp:nvSpPr>
        <dsp:cNvPr id="0" name=""/>
        <dsp:cNvSpPr/>
      </dsp:nvSpPr>
      <dsp:spPr>
        <a:xfrm rot="10800000">
          <a:off x="2194530" y="1170425"/>
          <a:ext cx="7806380" cy="913047"/>
        </a:xfrm>
        <a:prstGeom prst="homePlate">
          <a:avLst/>
        </a:prstGeom>
        <a:solidFill>
          <a:schemeClr val="accent5">
            <a:hueOff val="5894893"/>
            <a:satOff val="-23950"/>
            <a:lumOff val="-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2629" tIns="64770" rIns="120904" bIns="64770" numCol="1" spcCol="1270" anchor="ctr" anchorCtr="0">
          <a:noAutofit/>
        </a:bodyPr>
        <a:lstStyle/>
        <a:p>
          <a:pPr marL="0" lvl="0" indent="0" algn="ctr" defTabSz="755650" rtl="0">
            <a:lnSpc>
              <a:spcPct val="90000"/>
            </a:lnSpc>
            <a:spcBef>
              <a:spcPct val="0"/>
            </a:spcBef>
            <a:spcAft>
              <a:spcPct val="35000"/>
            </a:spcAft>
            <a:buNone/>
          </a:pPr>
          <a:r>
            <a:rPr lang="es-MX" sz="1700" b="1" u="sng" kern="1200" dirty="0"/>
            <a:t>Libertad Sindical Colectiva</a:t>
          </a:r>
          <a:r>
            <a:rPr lang="es-MX" sz="1700" b="1" kern="1200" dirty="0"/>
            <a:t>: </a:t>
          </a:r>
          <a:r>
            <a:rPr lang="es-MX" sz="1700" kern="1200" dirty="0"/>
            <a:t>Diversas manifestaciones, a saber, Reglamentación, Representación y Actuación o gestión sindical, federativa, pudiendo proyectarse:</a:t>
          </a:r>
          <a:endParaRPr lang="es-CL" sz="1700" kern="1200" dirty="0"/>
        </a:p>
      </dsp:txBody>
      <dsp:txXfrm rot="10800000">
        <a:off x="2422792" y="1170425"/>
        <a:ext cx="7578118" cy="913047"/>
      </dsp:txXfrm>
    </dsp:sp>
    <dsp:sp modelId="{8F7F139F-D18E-451A-A0FF-BB0982A7346C}">
      <dsp:nvSpPr>
        <dsp:cNvPr id="0" name=""/>
        <dsp:cNvSpPr/>
      </dsp:nvSpPr>
      <dsp:spPr>
        <a:xfrm>
          <a:off x="1738006" y="1170425"/>
          <a:ext cx="913047" cy="913047"/>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7B81B0-863E-49FA-A4F6-3A9BF752600A}">
      <dsp:nvSpPr>
        <dsp:cNvPr id="0" name=""/>
        <dsp:cNvSpPr/>
      </dsp:nvSpPr>
      <dsp:spPr>
        <a:xfrm rot="10800000">
          <a:off x="2194530" y="2340245"/>
          <a:ext cx="7806380" cy="913047"/>
        </a:xfrm>
        <a:prstGeom prst="homePlate">
          <a:avLst/>
        </a:prstGeom>
        <a:solidFill>
          <a:schemeClr val="accent5">
            <a:hueOff val="11789787"/>
            <a:satOff val="-47901"/>
            <a:lumOff val="-10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2629" tIns="68580" rIns="128016" bIns="68580" numCol="1" spcCol="1270" anchor="ctr" anchorCtr="0">
          <a:noAutofit/>
        </a:bodyPr>
        <a:lstStyle/>
        <a:p>
          <a:pPr marL="0" lvl="0" indent="0" algn="ctr" defTabSz="800100" rtl="0">
            <a:lnSpc>
              <a:spcPct val="90000"/>
            </a:lnSpc>
            <a:spcBef>
              <a:spcPct val="0"/>
            </a:spcBef>
            <a:spcAft>
              <a:spcPct val="35000"/>
            </a:spcAft>
            <a:buNone/>
          </a:pPr>
          <a:r>
            <a:rPr lang="es-MX" sz="1800" b="1" u="sng" kern="1200" dirty="0"/>
            <a:t>Internamente</a:t>
          </a:r>
          <a:r>
            <a:rPr lang="es-MX" sz="1800" kern="1200" dirty="0"/>
            <a:t>: </a:t>
          </a:r>
          <a:r>
            <a:rPr lang="es-MX" sz="1700" i="0" kern="1200" dirty="0"/>
            <a:t>Organizar su administración y actividades y formular programa de acción, sin intervención del Estado, con el límite del respeto a las reglas democráticas.</a:t>
          </a:r>
          <a:endParaRPr lang="es-CL" sz="1700" i="0" kern="1200" dirty="0"/>
        </a:p>
      </dsp:txBody>
      <dsp:txXfrm rot="10800000">
        <a:off x="2422792" y="2340245"/>
        <a:ext cx="7578118" cy="913047"/>
      </dsp:txXfrm>
    </dsp:sp>
    <dsp:sp modelId="{52D5E50F-7A1C-488E-B0FC-85FA20EE7395}">
      <dsp:nvSpPr>
        <dsp:cNvPr id="0" name=""/>
        <dsp:cNvSpPr/>
      </dsp:nvSpPr>
      <dsp:spPr>
        <a:xfrm>
          <a:off x="1738006" y="2340245"/>
          <a:ext cx="913047" cy="913047"/>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23E33-F372-4F92-B371-0B29856B2FD6}">
      <dsp:nvSpPr>
        <dsp:cNvPr id="0" name=""/>
        <dsp:cNvSpPr/>
      </dsp:nvSpPr>
      <dsp:spPr>
        <a:xfrm rot="10800000">
          <a:off x="2194530" y="3510065"/>
          <a:ext cx="7806380" cy="913047"/>
        </a:xfrm>
        <a:prstGeom prst="homePlate">
          <a:avLst/>
        </a:prstGeom>
        <a:solidFill>
          <a:schemeClr val="accent5">
            <a:hueOff val="17684680"/>
            <a:satOff val="-71851"/>
            <a:lumOff val="-15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2629" tIns="68580" rIns="128016" bIns="68580" numCol="1" spcCol="1270" anchor="ctr" anchorCtr="0">
          <a:noAutofit/>
        </a:bodyPr>
        <a:lstStyle/>
        <a:p>
          <a:pPr marL="0" lvl="0" indent="0" algn="ctr" defTabSz="800100" rtl="0">
            <a:lnSpc>
              <a:spcPct val="90000"/>
            </a:lnSpc>
            <a:spcBef>
              <a:spcPct val="0"/>
            </a:spcBef>
            <a:spcAft>
              <a:spcPct val="35000"/>
            </a:spcAft>
            <a:buNone/>
          </a:pPr>
          <a:r>
            <a:rPr lang="es-MX" sz="1800" b="1" u="sng" kern="1200" dirty="0"/>
            <a:t>Externamente</a:t>
          </a:r>
          <a:r>
            <a:rPr lang="es-MX" sz="1800" kern="1200" dirty="0"/>
            <a:t>: Negociación Colectiva, Huelga, Planteamiento de Conflictos Colectivos</a:t>
          </a:r>
          <a:r>
            <a:rPr lang="es-MX" sz="1400" kern="1200" dirty="0"/>
            <a:t>.</a:t>
          </a:r>
          <a:endParaRPr lang="es-CL" sz="1400" kern="1200" dirty="0"/>
        </a:p>
      </dsp:txBody>
      <dsp:txXfrm rot="10800000">
        <a:off x="2422792" y="3510065"/>
        <a:ext cx="7578118" cy="913047"/>
      </dsp:txXfrm>
    </dsp:sp>
    <dsp:sp modelId="{0BA2EBD2-59E0-4EE5-924E-99BD1A347E9B}">
      <dsp:nvSpPr>
        <dsp:cNvPr id="0" name=""/>
        <dsp:cNvSpPr/>
      </dsp:nvSpPr>
      <dsp:spPr>
        <a:xfrm>
          <a:off x="1738006" y="3510065"/>
          <a:ext cx="913047" cy="913047"/>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2C552-A7DE-46D3-B8E2-1443D2D9143D}">
      <dsp:nvSpPr>
        <dsp:cNvPr id="0" name=""/>
        <dsp:cNvSpPr/>
      </dsp:nvSpPr>
      <dsp:spPr>
        <a:xfrm rot="10800000">
          <a:off x="1400949" y="2016"/>
          <a:ext cx="4247177" cy="1324685"/>
        </a:xfrm>
        <a:prstGeom prst="homePlate">
          <a:avLst/>
        </a:prstGeom>
        <a:solidFill>
          <a:schemeClr val="accent3">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150" tIns="76200" rIns="142240" bIns="76200" numCol="1" spcCol="1270" anchor="ctr" anchorCtr="0">
          <a:noAutofit/>
        </a:bodyPr>
        <a:lstStyle/>
        <a:p>
          <a:pPr marL="0" lvl="0" indent="0" algn="ctr" defTabSz="889000" rtl="0">
            <a:lnSpc>
              <a:spcPct val="90000"/>
            </a:lnSpc>
            <a:spcBef>
              <a:spcPct val="0"/>
            </a:spcBef>
            <a:spcAft>
              <a:spcPct val="35000"/>
            </a:spcAft>
            <a:buNone/>
          </a:pPr>
          <a:r>
            <a:rPr lang="es-ES" sz="2000" kern="1200"/>
            <a:t>- Perspectiva liberal del derecho de sindicalización.</a:t>
          </a:r>
          <a:endParaRPr lang="es-CL" sz="2000" kern="1200"/>
        </a:p>
      </dsp:txBody>
      <dsp:txXfrm rot="10800000">
        <a:off x="1732120" y="2016"/>
        <a:ext cx="3916006" cy="1324685"/>
      </dsp:txXfrm>
    </dsp:sp>
    <dsp:sp modelId="{CB36E1F8-71B7-42D9-AB66-4E957796002D}">
      <dsp:nvSpPr>
        <dsp:cNvPr id="0" name=""/>
        <dsp:cNvSpPr/>
      </dsp:nvSpPr>
      <dsp:spPr>
        <a:xfrm>
          <a:off x="21156" y="2016"/>
          <a:ext cx="1324685" cy="1324685"/>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E8D50F-3CF7-48FF-8B77-14D0AC00CAA6}">
      <dsp:nvSpPr>
        <dsp:cNvPr id="0" name=""/>
        <dsp:cNvSpPr/>
      </dsp:nvSpPr>
      <dsp:spPr>
        <a:xfrm rot="10800000">
          <a:off x="1400949" y="1722130"/>
          <a:ext cx="4247177" cy="1324685"/>
        </a:xfrm>
        <a:prstGeom prst="homePlate">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150" tIns="76200" rIns="142240" bIns="76200" numCol="1" spcCol="1270" anchor="ctr" anchorCtr="0">
          <a:noAutofit/>
        </a:bodyPr>
        <a:lstStyle/>
        <a:p>
          <a:pPr marL="0" lvl="0" indent="0" algn="ctr" defTabSz="889000" rtl="0">
            <a:lnSpc>
              <a:spcPct val="90000"/>
            </a:lnSpc>
            <a:spcBef>
              <a:spcPct val="0"/>
            </a:spcBef>
            <a:spcAft>
              <a:spcPct val="35000"/>
            </a:spcAft>
            <a:buNone/>
          </a:pPr>
          <a:r>
            <a:rPr lang="es-ES" sz="2000" kern="1200" dirty="0"/>
            <a:t>- Discusiones existentes: Unicidad sindical y pluralidad sindical.</a:t>
          </a:r>
          <a:endParaRPr lang="es-CL" sz="2000" kern="1200" dirty="0"/>
        </a:p>
      </dsp:txBody>
      <dsp:txXfrm rot="10800000">
        <a:off x="1732120" y="1722130"/>
        <a:ext cx="3916006" cy="1324685"/>
      </dsp:txXfrm>
    </dsp:sp>
    <dsp:sp modelId="{49399F50-916F-40DA-BC53-FD38C9112761}">
      <dsp:nvSpPr>
        <dsp:cNvPr id="0" name=""/>
        <dsp:cNvSpPr/>
      </dsp:nvSpPr>
      <dsp:spPr>
        <a:xfrm>
          <a:off x="0" y="1722130"/>
          <a:ext cx="1324685" cy="1324685"/>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90859-D2CA-4483-85EB-394320AC543B}">
      <dsp:nvSpPr>
        <dsp:cNvPr id="0" name=""/>
        <dsp:cNvSpPr/>
      </dsp:nvSpPr>
      <dsp:spPr>
        <a:xfrm rot="10800000">
          <a:off x="1400949" y="3442244"/>
          <a:ext cx="4247177" cy="1324685"/>
        </a:xfrm>
        <a:prstGeom prst="homePlate">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150" tIns="76200" rIns="142240" bIns="76200" numCol="1" spcCol="1270" anchor="ctr" anchorCtr="0">
          <a:noAutofit/>
        </a:bodyPr>
        <a:lstStyle/>
        <a:p>
          <a:pPr marL="0" lvl="0" indent="0" algn="ctr" defTabSz="889000" rtl="0">
            <a:lnSpc>
              <a:spcPct val="90000"/>
            </a:lnSpc>
            <a:spcBef>
              <a:spcPct val="0"/>
            </a:spcBef>
            <a:spcAft>
              <a:spcPct val="35000"/>
            </a:spcAft>
            <a:buNone/>
          </a:pPr>
          <a:r>
            <a:rPr lang="es-ES" sz="2000" kern="1200" dirty="0"/>
            <a:t>- Particularidades de la organización de los trabajadores del Sector Público.</a:t>
          </a:r>
          <a:endParaRPr lang="es-CL" sz="2000" kern="1200" dirty="0"/>
        </a:p>
      </dsp:txBody>
      <dsp:txXfrm rot="10800000">
        <a:off x="1732120" y="3442244"/>
        <a:ext cx="3916006" cy="1324685"/>
      </dsp:txXfrm>
    </dsp:sp>
    <dsp:sp modelId="{2B1F8D73-60EF-4636-9026-1D6FC9796663}">
      <dsp:nvSpPr>
        <dsp:cNvPr id="0" name=""/>
        <dsp:cNvSpPr/>
      </dsp:nvSpPr>
      <dsp:spPr>
        <a:xfrm>
          <a:off x="35224" y="3442244"/>
          <a:ext cx="1324685" cy="1324685"/>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3350-EF21-423F-B3A7-0F2D51F74F15}">
      <dsp:nvSpPr>
        <dsp:cNvPr id="0" name=""/>
        <dsp:cNvSpPr/>
      </dsp:nvSpPr>
      <dsp:spPr>
        <a:xfrm>
          <a:off x="1006822" y="173"/>
          <a:ext cx="2298501" cy="114925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Sindicato Empresa &gt; 50 trabajadores:</a:t>
          </a:r>
          <a:endParaRPr lang="es-CL" sz="1200" kern="1200" dirty="0"/>
        </a:p>
      </dsp:txBody>
      <dsp:txXfrm>
        <a:off x="1040482" y="33833"/>
        <a:ext cx="2231181" cy="1081930"/>
      </dsp:txXfrm>
    </dsp:sp>
    <dsp:sp modelId="{9A406D8E-44DF-4F64-B78D-F806BFC72E03}">
      <dsp:nvSpPr>
        <dsp:cNvPr id="0" name=""/>
        <dsp:cNvSpPr/>
      </dsp:nvSpPr>
      <dsp:spPr>
        <a:xfrm>
          <a:off x="1236672"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C547B-DC89-43A5-B05D-DFE82C7CD333}">
      <dsp:nvSpPr>
        <dsp:cNvPr id="0" name=""/>
        <dsp:cNvSpPr/>
      </dsp:nvSpPr>
      <dsp:spPr>
        <a:xfrm>
          <a:off x="1466522"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Un mínimo de 25 que representen a lo menos el 10% del total de los que presten servicios en ella.</a:t>
          </a:r>
          <a:endParaRPr lang="es-CL" sz="1200" kern="1200" dirty="0"/>
        </a:p>
      </dsp:txBody>
      <dsp:txXfrm>
        <a:off x="1500182" y="1470397"/>
        <a:ext cx="1771481" cy="1081930"/>
      </dsp:txXfrm>
    </dsp:sp>
    <dsp:sp modelId="{5F6AF4BC-EB79-4740-B717-86218AE92120}">
      <dsp:nvSpPr>
        <dsp:cNvPr id="0" name=""/>
        <dsp:cNvSpPr/>
      </dsp:nvSpPr>
      <dsp:spPr>
        <a:xfrm>
          <a:off x="1236672" y="1149424"/>
          <a:ext cx="229850" cy="2298501"/>
        </a:xfrm>
        <a:custGeom>
          <a:avLst/>
          <a:gdLst/>
          <a:ahLst/>
          <a:cxnLst/>
          <a:rect l="0" t="0" r="0" b="0"/>
          <a:pathLst>
            <a:path>
              <a:moveTo>
                <a:pt x="0" y="0"/>
              </a:moveTo>
              <a:lnTo>
                <a:pt x="0" y="2298501"/>
              </a:lnTo>
              <a:lnTo>
                <a:pt x="229850" y="229850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A3014-9E14-45F2-9200-0DA0BA9C71DA}">
      <dsp:nvSpPr>
        <dsp:cNvPr id="0" name=""/>
        <dsp:cNvSpPr/>
      </dsp:nvSpPr>
      <dsp:spPr>
        <a:xfrm>
          <a:off x="1466522" y="2873300"/>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Si en la empresa no existe sindicato vigente (sin quórum y/o sin directorio), se requieren a lo menos 8,  pero deben completar el quórum en el plazo de un año</a:t>
          </a:r>
          <a:r>
            <a:rPr lang="es-ES" sz="1100" kern="1200" dirty="0"/>
            <a:t>. </a:t>
          </a:r>
          <a:endParaRPr lang="es-CL" sz="1100" kern="1200" dirty="0"/>
        </a:p>
      </dsp:txBody>
      <dsp:txXfrm>
        <a:off x="1500182" y="2906960"/>
        <a:ext cx="1771481" cy="1081930"/>
      </dsp:txXfrm>
    </dsp:sp>
    <dsp:sp modelId="{EC175638-D1E7-4841-ACB5-936778CA5AD3}">
      <dsp:nvSpPr>
        <dsp:cNvPr id="0" name=""/>
        <dsp:cNvSpPr/>
      </dsp:nvSpPr>
      <dsp:spPr>
        <a:xfrm>
          <a:off x="3879949" y="173"/>
          <a:ext cx="2298501" cy="114925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Sindicato Empresa con 50 o menos trabajadores:</a:t>
          </a:r>
          <a:endParaRPr lang="es-CL" sz="1200" kern="1200" dirty="0"/>
        </a:p>
      </dsp:txBody>
      <dsp:txXfrm>
        <a:off x="3913609" y="33833"/>
        <a:ext cx="2231181" cy="1081930"/>
      </dsp:txXfrm>
    </dsp:sp>
    <dsp:sp modelId="{AE4AD9F3-6150-4595-AB96-09A5DDEA0B4A}">
      <dsp:nvSpPr>
        <dsp:cNvPr id="0" name=""/>
        <dsp:cNvSpPr/>
      </dsp:nvSpPr>
      <dsp:spPr>
        <a:xfrm>
          <a:off x="4109799"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B94CA-30E9-4521-9043-A006A6B5A34C}">
      <dsp:nvSpPr>
        <dsp:cNvPr id="0" name=""/>
        <dsp:cNvSpPr/>
      </dsp:nvSpPr>
      <dsp:spPr>
        <a:xfrm>
          <a:off x="4339649"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8 que representen a los menos el 50% de los trabajadores.* </a:t>
          </a:r>
        </a:p>
        <a:p>
          <a:pPr marL="0" lvl="0" indent="0" algn="ctr" defTabSz="533400" rtl="0">
            <a:lnSpc>
              <a:spcPct val="90000"/>
            </a:lnSpc>
            <a:spcBef>
              <a:spcPct val="0"/>
            </a:spcBef>
            <a:spcAft>
              <a:spcPct val="35000"/>
            </a:spcAft>
            <a:buNone/>
          </a:pPr>
          <a:r>
            <a:rPr lang="es-ES" sz="1200" kern="1200" dirty="0"/>
            <a:t>Si no hay Sindicato 8</a:t>
          </a:r>
          <a:endParaRPr lang="es-CL" sz="1200" kern="1200" dirty="0"/>
        </a:p>
      </dsp:txBody>
      <dsp:txXfrm>
        <a:off x="4373309" y="1470397"/>
        <a:ext cx="1771481" cy="1081930"/>
      </dsp:txXfrm>
    </dsp:sp>
    <dsp:sp modelId="{669D10F5-8079-4CCD-9E1E-1608ACFCC9D7}">
      <dsp:nvSpPr>
        <dsp:cNvPr id="0" name=""/>
        <dsp:cNvSpPr/>
      </dsp:nvSpPr>
      <dsp:spPr>
        <a:xfrm>
          <a:off x="6753076" y="173"/>
          <a:ext cx="2298501" cy="114925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CL" sz="1200" kern="1200" dirty="0"/>
            <a:t>Sindicato de establecimiento:</a:t>
          </a:r>
        </a:p>
      </dsp:txBody>
      <dsp:txXfrm>
        <a:off x="6786736" y="33833"/>
        <a:ext cx="2231181" cy="1081930"/>
      </dsp:txXfrm>
    </dsp:sp>
    <dsp:sp modelId="{DDC901C5-A89D-4B1C-A4FC-5FC9AAFAAB0A}">
      <dsp:nvSpPr>
        <dsp:cNvPr id="0" name=""/>
        <dsp:cNvSpPr/>
      </dsp:nvSpPr>
      <dsp:spPr>
        <a:xfrm>
          <a:off x="6982926"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7BE10-8F06-412E-9DFA-0DBB4C39FAA6}">
      <dsp:nvSpPr>
        <dsp:cNvPr id="0" name=""/>
        <dsp:cNvSpPr/>
      </dsp:nvSpPr>
      <dsp:spPr>
        <a:xfrm>
          <a:off x="7212776"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CL" sz="1200" kern="1200"/>
            <a:t>en </a:t>
          </a:r>
          <a:r>
            <a:rPr lang="es-CL" sz="1200" kern="1200" dirty="0"/>
            <a:t>un establecimiento mínimo 25 trabajadores que representen a lo menos el 30% del los que trabajan en ese</a:t>
          </a:r>
        </a:p>
      </dsp:txBody>
      <dsp:txXfrm>
        <a:off x="7246436" y="1470397"/>
        <a:ext cx="1771481" cy="1081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3350-EF21-423F-B3A7-0F2D51F74F15}">
      <dsp:nvSpPr>
        <dsp:cNvPr id="0" name=""/>
        <dsp:cNvSpPr/>
      </dsp:nvSpPr>
      <dsp:spPr>
        <a:xfrm>
          <a:off x="1006822" y="173"/>
          <a:ext cx="2298501" cy="114925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Sindicato Interempresa</a:t>
          </a:r>
          <a:endParaRPr lang="es-CL" sz="1200" kern="1200" dirty="0"/>
        </a:p>
      </dsp:txBody>
      <dsp:txXfrm>
        <a:off x="1040482" y="33833"/>
        <a:ext cx="2231181" cy="1081930"/>
      </dsp:txXfrm>
    </dsp:sp>
    <dsp:sp modelId="{9A406D8E-44DF-4F64-B78D-F806BFC72E03}">
      <dsp:nvSpPr>
        <dsp:cNvPr id="0" name=""/>
        <dsp:cNvSpPr/>
      </dsp:nvSpPr>
      <dsp:spPr>
        <a:xfrm>
          <a:off x="1236672"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C547B-DC89-43A5-B05D-DFE82C7CD333}">
      <dsp:nvSpPr>
        <dsp:cNvPr id="0" name=""/>
        <dsp:cNvSpPr/>
      </dsp:nvSpPr>
      <dsp:spPr>
        <a:xfrm>
          <a:off x="1466522"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Un mínimo de 25 Trabajadores de dos o más empresas.</a:t>
          </a:r>
          <a:endParaRPr lang="es-CL" sz="1200" kern="1200" dirty="0"/>
        </a:p>
      </dsp:txBody>
      <dsp:txXfrm>
        <a:off x="1500182" y="1470397"/>
        <a:ext cx="1771481" cy="1081930"/>
      </dsp:txXfrm>
    </dsp:sp>
    <dsp:sp modelId="{5F6AF4BC-EB79-4740-B717-86218AE92120}">
      <dsp:nvSpPr>
        <dsp:cNvPr id="0" name=""/>
        <dsp:cNvSpPr/>
      </dsp:nvSpPr>
      <dsp:spPr>
        <a:xfrm>
          <a:off x="1236672" y="1149424"/>
          <a:ext cx="229850" cy="2298501"/>
        </a:xfrm>
        <a:custGeom>
          <a:avLst/>
          <a:gdLst/>
          <a:ahLst/>
          <a:cxnLst/>
          <a:rect l="0" t="0" r="0" b="0"/>
          <a:pathLst>
            <a:path>
              <a:moveTo>
                <a:pt x="0" y="0"/>
              </a:moveTo>
              <a:lnTo>
                <a:pt x="0" y="2298501"/>
              </a:lnTo>
              <a:lnTo>
                <a:pt x="229850" y="229850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A3014-9E14-45F2-9200-0DA0BA9C71DA}">
      <dsp:nvSpPr>
        <dsp:cNvPr id="0" name=""/>
        <dsp:cNvSpPr/>
      </dsp:nvSpPr>
      <dsp:spPr>
        <a:xfrm>
          <a:off x="1466522" y="2873300"/>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s-ES" sz="1100" kern="1200" dirty="0"/>
            <a:t>Solo pueden constituirse ante el Inspector del Trabajo.</a:t>
          </a:r>
          <a:endParaRPr lang="es-CL" sz="1100" kern="1200" dirty="0"/>
        </a:p>
      </dsp:txBody>
      <dsp:txXfrm>
        <a:off x="1500182" y="2906960"/>
        <a:ext cx="1771481" cy="1081930"/>
      </dsp:txXfrm>
    </dsp:sp>
    <dsp:sp modelId="{EC175638-D1E7-4841-ACB5-936778CA5AD3}">
      <dsp:nvSpPr>
        <dsp:cNvPr id="0" name=""/>
        <dsp:cNvSpPr/>
      </dsp:nvSpPr>
      <dsp:spPr>
        <a:xfrm>
          <a:off x="3879949" y="173"/>
          <a:ext cx="2298501" cy="114925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Sindicato Transitorio </a:t>
          </a:r>
          <a:endParaRPr lang="es-CL" sz="1200" kern="1200" dirty="0"/>
        </a:p>
      </dsp:txBody>
      <dsp:txXfrm>
        <a:off x="3913609" y="33833"/>
        <a:ext cx="2231181" cy="1081930"/>
      </dsp:txXfrm>
    </dsp:sp>
    <dsp:sp modelId="{AE4AD9F3-6150-4595-AB96-09A5DDEA0B4A}">
      <dsp:nvSpPr>
        <dsp:cNvPr id="0" name=""/>
        <dsp:cNvSpPr/>
      </dsp:nvSpPr>
      <dsp:spPr>
        <a:xfrm>
          <a:off x="4109799"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B94CA-30E9-4521-9043-A006A6B5A34C}">
      <dsp:nvSpPr>
        <dsp:cNvPr id="0" name=""/>
        <dsp:cNvSpPr/>
      </dsp:nvSpPr>
      <dsp:spPr>
        <a:xfrm>
          <a:off x="4339649"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ES" sz="1200" kern="1200" dirty="0"/>
            <a:t>Un mínimo de 25 trabajadores </a:t>
          </a:r>
          <a:endParaRPr lang="es-CL" sz="1200" kern="1200" dirty="0"/>
        </a:p>
      </dsp:txBody>
      <dsp:txXfrm>
        <a:off x="4373309" y="1470397"/>
        <a:ext cx="1771481" cy="1081930"/>
      </dsp:txXfrm>
    </dsp:sp>
    <dsp:sp modelId="{669D10F5-8079-4CCD-9E1E-1608ACFCC9D7}">
      <dsp:nvSpPr>
        <dsp:cNvPr id="0" name=""/>
        <dsp:cNvSpPr/>
      </dsp:nvSpPr>
      <dsp:spPr>
        <a:xfrm>
          <a:off x="6753076" y="173"/>
          <a:ext cx="2298501" cy="114925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CL" sz="1200" kern="1200" dirty="0"/>
            <a:t>Sindicato Otros:</a:t>
          </a:r>
        </a:p>
      </dsp:txBody>
      <dsp:txXfrm>
        <a:off x="6786736" y="33833"/>
        <a:ext cx="2231181" cy="1081930"/>
      </dsp:txXfrm>
    </dsp:sp>
    <dsp:sp modelId="{DDC901C5-A89D-4B1C-A4FC-5FC9AAFAAB0A}">
      <dsp:nvSpPr>
        <dsp:cNvPr id="0" name=""/>
        <dsp:cNvSpPr/>
      </dsp:nvSpPr>
      <dsp:spPr>
        <a:xfrm>
          <a:off x="6982926" y="1149424"/>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7BE10-8F06-412E-9DFA-0DBB4C39FAA6}">
      <dsp:nvSpPr>
        <dsp:cNvPr id="0" name=""/>
        <dsp:cNvSpPr/>
      </dsp:nvSpPr>
      <dsp:spPr>
        <a:xfrm>
          <a:off x="7212776" y="1436737"/>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CL" sz="1200" kern="1200" dirty="0"/>
            <a:t>Un mínimo de 25 Trabajadores, efecto UBER</a:t>
          </a:r>
        </a:p>
      </dsp:txBody>
      <dsp:txXfrm>
        <a:off x="7246436" y="1470397"/>
        <a:ext cx="1771481" cy="1081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5CB94-B13D-4769-9881-4AC843325861}">
      <dsp:nvSpPr>
        <dsp:cNvPr id="0" name=""/>
        <dsp:cNvSpPr/>
      </dsp:nvSpPr>
      <dsp:spPr>
        <a:xfrm>
          <a:off x="1006822" y="491"/>
          <a:ext cx="2298501" cy="114925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a:t>Federaciones</a:t>
          </a:r>
          <a:endParaRPr lang="es-CL" sz="2400" kern="1200"/>
        </a:p>
      </dsp:txBody>
      <dsp:txXfrm>
        <a:off x="1040482" y="34151"/>
        <a:ext cx="2231181" cy="1081930"/>
      </dsp:txXfrm>
    </dsp:sp>
    <dsp:sp modelId="{C041BF06-95E0-49A4-A788-55ED891A43BB}">
      <dsp:nvSpPr>
        <dsp:cNvPr id="0" name=""/>
        <dsp:cNvSpPr/>
      </dsp:nvSpPr>
      <dsp:spPr>
        <a:xfrm>
          <a:off x="1236672" y="1149741"/>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1442E0-3C81-43C8-8470-79352A84D8B3}">
      <dsp:nvSpPr>
        <dsp:cNvPr id="0" name=""/>
        <dsp:cNvSpPr/>
      </dsp:nvSpPr>
      <dsp:spPr>
        <a:xfrm>
          <a:off x="1466522" y="1437054"/>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s-ES" sz="1800" kern="1200" dirty="0"/>
            <a:t>- Tres o más Sindicatos.</a:t>
          </a:r>
        </a:p>
      </dsp:txBody>
      <dsp:txXfrm>
        <a:off x="1500182" y="1470714"/>
        <a:ext cx="1771481" cy="1081930"/>
      </dsp:txXfrm>
    </dsp:sp>
    <dsp:sp modelId="{100EC915-DFBF-48A9-BCDC-7E95EFBFCAF9}">
      <dsp:nvSpPr>
        <dsp:cNvPr id="0" name=""/>
        <dsp:cNvSpPr/>
      </dsp:nvSpPr>
      <dsp:spPr>
        <a:xfrm>
          <a:off x="1236672" y="1149741"/>
          <a:ext cx="229850" cy="2298501"/>
        </a:xfrm>
        <a:custGeom>
          <a:avLst/>
          <a:gdLst/>
          <a:ahLst/>
          <a:cxnLst/>
          <a:rect l="0" t="0" r="0" b="0"/>
          <a:pathLst>
            <a:path>
              <a:moveTo>
                <a:pt x="0" y="0"/>
              </a:moveTo>
              <a:lnTo>
                <a:pt x="0" y="2298501"/>
              </a:lnTo>
              <a:lnTo>
                <a:pt x="229850" y="229850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EA98-ED26-4E0E-A8DF-18B594E28428}">
      <dsp:nvSpPr>
        <dsp:cNvPr id="0" name=""/>
        <dsp:cNvSpPr/>
      </dsp:nvSpPr>
      <dsp:spPr>
        <a:xfrm>
          <a:off x="1466522" y="2873618"/>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dirty="0"/>
            <a:t>Prestar asistencia y asesoría a las organizaciones de grado superior que las agrupen</a:t>
          </a:r>
          <a:endParaRPr lang="es-CL" sz="1100" kern="1200" dirty="0"/>
        </a:p>
      </dsp:txBody>
      <dsp:txXfrm>
        <a:off x="1500182" y="2907278"/>
        <a:ext cx="1771481" cy="1081930"/>
      </dsp:txXfrm>
    </dsp:sp>
    <dsp:sp modelId="{5A5FAB92-9342-48C0-8985-3BC4591D29BA}">
      <dsp:nvSpPr>
        <dsp:cNvPr id="0" name=""/>
        <dsp:cNvSpPr/>
      </dsp:nvSpPr>
      <dsp:spPr>
        <a:xfrm>
          <a:off x="3879949" y="491"/>
          <a:ext cx="2298501" cy="114925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a:t>Confederaciones</a:t>
          </a:r>
          <a:endParaRPr lang="es-CL" sz="2400" kern="1200"/>
        </a:p>
      </dsp:txBody>
      <dsp:txXfrm>
        <a:off x="3913609" y="34151"/>
        <a:ext cx="2231181" cy="1081930"/>
      </dsp:txXfrm>
    </dsp:sp>
    <dsp:sp modelId="{444C677C-3944-463B-9DB3-B4E058B9253F}">
      <dsp:nvSpPr>
        <dsp:cNvPr id="0" name=""/>
        <dsp:cNvSpPr/>
      </dsp:nvSpPr>
      <dsp:spPr>
        <a:xfrm>
          <a:off x="4109799" y="1149741"/>
          <a:ext cx="229850" cy="861938"/>
        </a:xfrm>
        <a:custGeom>
          <a:avLst/>
          <a:gdLst/>
          <a:ahLst/>
          <a:cxnLst/>
          <a:rect l="0" t="0" r="0" b="0"/>
          <a:pathLst>
            <a:path>
              <a:moveTo>
                <a:pt x="0" y="0"/>
              </a:moveTo>
              <a:lnTo>
                <a:pt x="0" y="861938"/>
              </a:lnTo>
              <a:lnTo>
                <a:pt x="229850" y="86193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F6EDC-1B35-4C96-B4E7-FDB11470B5BA}">
      <dsp:nvSpPr>
        <dsp:cNvPr id="0" name=""/>
        <dsp:cNvSpPr/>
      </dsp:nvSpPr>
      <dsp:spPr>
        <a:xfrm>
          <a:off x="4339649" y="1437054"/>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CL" sz="1100" kern="1200" dirty="0"/>
            <a:t>Tres o más federaciones o de veinte o más sindicatos</a:t>
          </a:r>
        </a:p>
      </dsp:txBody>
      <dsp:txXfrm>
        <a:off x="4373309" y="1470714"/>
        <a:ext cx="1771481" cy="1081930"/>
      </dsp:txXfrm>
    </dsp:sp>
    <dsp:sp modelId="{3A893B91-C3F8-4C58-85F3-9A880F598F08}">
      <dsp:nvSpPr>
        <dsp:cNvPr id="0" name=""/>
        <dsp:cNvSpPr/>
      </dsp:nvSpPr>
      <dsp:spPr>
        <a:xfrm>
          <a:off x="4109799" y="1149741"/>
          <a:ext cx="229850" cy="2298501"/>
        </a:xfrm>
        <a:custGeom>
          <a:avLst/>
          <a:gdLst/>
          <a:ahLst/>
          <a:cxnLst/>
          <a:rect l="0" t="0" r="0" b="0"/>
          <a:pathLst>
            <a:path>
              <a:moveTo>
                <a:pt x="0" y="0"/>
              </a:moveTo>
              <a:lnTo>
                <a:pt x="0" y="2298501"/>
              </a:lnTo>
              <a:lnTo>
                <a:pt x="229850" y="229850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430DF-D17D-40CC-A12D-D0069410D48A}">
      <dsp:nvSpPr>
        <dsp:cNvPr id="0" name=""/>
        <dsp:cNvSpPr/>
      </dsp:nvSpPr>
      <dsp:spPr>
        <a:xfrm>
          <a:off x="4339649" y="2873618"/>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a:t>Prestar asistencia y asesoría a las organizaciones de grado superior que las agrupen</a:t>
          </a:r>
          <a:endParaRPr lang="es-CL" sz="1100" kern="1200" dirty="0"/>
        </a:p>
      </dsp:txBody>
      <dsp:txXfrm>
        <a:off x="4373309" y="2907278"/>
        <a:ext cx="1771481" cy="1081930"/>
      </dsp:txXfrm>
    </dsp:sp>
    <dsp:sp modelId="{25D3DB9E-C4CF-4B96-AB38-59FE1EF45204}">
      <dsp:nvSpPr>
        <dsp:cNvPr id="0" name=""/>
        <dsp:cNvSpPr/>
      </dsp:nvSpPr>
      <dsp:spPr>
        <a:xfrm>
          <a:off x="6753076" y="491"/>
          <a:ext cx="2298501" cy="114925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dirty="0"/>
            <a:t>Centrales Sindicales</a:t>
          </a:r>
          <a:endParaRPr lang="es-CL" sz="2400" kern="1200" dirty="0"/>
        </a:p>
      </dsp:txBody>
      <dsp:txXfrm>
        <a:off x="6786736" y="34151"/>
        <a:ext cx="2231181" cy="1081930"/>
      </dsp:txXfrm>
    </dsp:sp>
    <dsp:sp modelId="{661CC4AE-2AAD-4AC0-AEBE-0BCBB5A261FA}">
      <dsp:nvSpPr>
        <dsp:cNvPr id="0" name=""/>
        <dsp:cNvSpPr/>
      </dsp:nvSpPr>
      <dsp:spPr>
        <a:xfrm>
          <a:off x="6982926" y="1149741"/>
          <a:ext cx="229850" cy="2282779"/>
        </a:xfrm>
        <a:custGeom>
          <a:avLst/>
          <a:gdLst/>
          <a:ahLst/>
          <a:cxnLst/>
          <a:rect l="0" t="0" r="0" b="0"/>
          <a:pathLst>
            <a:path>
              <a:moveTo>
                <a:pt x="0" y="0"/>
              </a:moveTo>
              <a:lnTo>
                <a:pt x="0" y="2282779"/>
              </a:lnTo>
              <a:lnTo>
                <a:pt x="229850" y="2282779"/>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32A90-9931-43DD-B358-7920E4BC15C2}">
      <dsp:nvSpPr>
        <dsp:cNvPr id="0" name=""/>
        <dsp:cNvSpPr/>
      </dsp:nvSpPr>
      <dsp:spPr>
        <a:xfrm>
          <a:off x="7212776" y="2857896"/>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CL" sz="1100" kern="1200" dirty="0"/>
            <a:t>Organización nacional de representación de intereses generales de los trabajadores que la integren, de diversos sectores productivos o de servicios</a:t>
          </a:r>
        </a:p>
      </dsp:txBody>
      <dsp:txXfrm>
        <a:off x="7246436" y="2891556"/>
        <a:ext cx="1771481" cy="1081930"/>
      </dsp:txXfrm>
    </dsp:sp>
    <dsp:sp modelId="{EF82A2A2-ED58-49EA-90E0-900209B53623}">
      <dsp:nvSpPr>
        <dsp:cNvPr id="0" name=""/>
        <dsp:cNvSpPr/>
      </dsp:nvSpPr>
      <dsp:spPr>
        <a:xfrm>
          <a:off x="6982926" y="1149741"/>
          <a:ext cx="215783" cy="919871"/>
        </a:xfrm>
        <a:custGeom>
          <a:avLst/>
          <a:gdLst/>
          <a:ahLst/>
          <a:cxnLst/>
          <a:rect l="0" t="0" r="0" b="0"/>
          <a:pathLst>
            <a:path>
              <a:moveTo>
                <a:pt x="0" y="0"/>
              </a:moveTo>
              <a:lnTo>
                <a:pt x="0" y="919871"/>
              </a:lnTo>
              <a:lnTo>
                <a:pt x="215783" y="91987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8C82A-29DF-4C6E-A2CB-0499690BC106}">
      <dsp:nvSpPr>
        <dsp:cNvPr id="0" name=""/>
        <dsp:cNvSpPr/>
      </dsp:nvSpPr>
      <dsp:spPr>
        <a:xfrm>
          <a:off x="7198709" y="1494988"/>
          <a:ext cx="1838801" cy="1149250"/>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CL" sz="1100" kern="1200" dirty="0"/>
            <a:t>A lo menos un cinco por ciento del total de los afiliados a ambos tipos de organizaciones en el país.</a:t>
          </a:r>
        </a:p>
      </dsp:txBody>
      <dsp:txXfrm>
        <a:off x="7232369" y="1528648"/>
        <a:ext cx="1771481" cy="108193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99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7357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1408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648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7347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677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7462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6/23/2020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94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6/23/2020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2837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18C79C5D-2A6F-F04D-97DA-BEF2467B64E4}" type="datetimeFigureOut">
              <a:rPr lang="en-US" smtClean="0"/>
              <a:pPr/>
              <a:t>6/23/2020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162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6/23/2020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28663"/>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8.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8.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Seminario: </a:t>
            </a:r>
            <a:r>
              <a:rPr lang="es-CL" b="0" dirty="0"/>
              <a:t>Sindicalismo, Relaciones Laborales y Derechos Colectivos</a:t>
            </a:r>
            <a:endParaRPr lang="es-CL" dirty="0"/>
          </a:p>
        </p:txBody>
      </p:sp>
      <p:sp>
        <p:nvSpPr>
          <p:cNvPr id="3" name="Subtítulo 2"/>
          <p:cNvSpPr>
            <a:spLocks noGrp="1"/>
          </p:cNvSpPr>
          <p:nvPr>
            <p:ph type="subTitle" idx="1"/>
          </p:nvPr>
        </p:nvSpPr>
        <p:spPr/>
        <p:txBody>
          <a:bodyPr/>
          <a:lstStyle/>
          <a:p>
            <a:pPr algn="ctr"/>
            <a:r>
              <a:rPr lang="es-CL" dirty="0"/>
              <a:t>Francisco Neira Reyes.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622" y="5280286"/>
            <a:ext cx="2327716" cy="636669"/>
          </a:xfrm>
          <a:prstGeom prst="rect">
            <a:avLst/>
          </a:prstGeom>
        </p:spPr>
      </p:pic>
    </p:spTree>
    <p:extLst>
      <p:ext uri="{BB962C8B-B14F-4D97-AF65-F5344CB8AC3E}">
        <p14:creationId xmlns:p14="http://schemas.microsoft.com/office/powerpoint/2010/main" val="33977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Organizaciones sindicales de nivel superior.</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25142344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46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5685" y="1959520"/>
            <a:ext cx="3200400" cy="2286000"/>
          </a:xfrm>
        </p:spPr>
        <p:txBody>
          <a:bodyPr/>
          <a:lstStyle/>
          <a:p>
            <a:pPr algn="ctr"/>
            <a:r>
              <a:rPr lang="es-ES" dirty="0"/>
              <a:t>Garantías y Facilidades para el ejercicio de la actividad sindical</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61068255"/>
              </p:ext>
            </p:extLst>
          </p:nvPr>
        </p:nvGraphicFramePr>
        <p:xfrm>
          <a:off x="4800600" y="731838"/>
          <a:ext cx="6492875"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36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ES" dirty="0"/>
              <a:t>Fuero en materia sindical</a:t>
            </a:r>
            <a:endParaRPr lang="es-CL"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0325208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43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Número</a:t>
            </a:r>
            <a:endParaRPr lang="es-CL"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168728594"/>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texto 5"/>
          <p:cNvSpPr>
            <a:spLocks noGrp="1"/>
          </p:cNvSpPr>
          <p:nvPr>
            <p:ph type="body" sz="half" idx="2"/>
          </p:nvPr>
        </p:nvSpPr>
        <p:spPr/>
        <p:txBody>
          <a:bodyPr>
            <a:normAutofit/>
          </a:bodyPr>
          <a:lstStyle/>
          <a:p>
            <a:r>
              <a:rPr lang="es-ES" sz="2000" dirty="0"/>
              <a:t>¿Casualidad? ¿Cuál es el fundamento?</a:t>
            </a:r>
            <a:endParaRPr lang="es-CL" sz="2000" dirty="0"/>
          </a:p>
        </p:txBody>
      </p:sp>
    </p:spTree>
    <p:extLst>
      <p:ext uri="{BB962C8B-B14F-4D97-AF65-F5344CB8AC3E}">
        <p14:creationId xmlns:p14="http://schemas.microsoft.com/office/powerpoint/2010/main" val="144647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403" y="1790113"/>
            <a:ext cx="3200400" cy="2286000"/>
          </a:xfrm>
        </p:spPr>
        <p:txBody>
          <a:bodyPr/>
          <a:lstStyle/>
          <a:p>
            <a:pPr algn="ctr"/>
            <a:r>
              <a:rPr lang="es-ES" dirty="0"/>
              <a:t>Horas de Trabajo Sindical</a:t>
            </a:r>
            <a:endParaRPr lang="es-CL"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086631136"/>
              </p:ext>
            </p:extLst>
          </p:nvPr>
        </p:nvGraphicFramePr>
        <p:xfrm>
          <a:off x="4800600" y="492369"/>
          <a:ext cx="6734908" cy="5496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87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8726" y="1874519"/>
            <a:ext cx="3566160" cy="2286000"/>
          </a:xfrm>
        </p:spPr>
        <p:txBody>
          <a:bodyPr/>
          <a:lstStyle/>
          <a:p>
            <a:pPr algn="ctr"/>
            <a:r>
              <a:rPr lang="es-ES" dirty="0"/>
              <a:t>Negociación colectiva.</a:t>
            </a:r>
            <a:br>
              <a:rPr lang="es-ES" dirty="0"/>
            </a:br>
            <a:r>
              <a:rPr lang="es-ES" dirty="0"/>
              <a:t>(Problematización)</a:t>
            </a:r>
            <a:endParaRPr lang="es-CL"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39768920"/>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902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ES" dirty="0"/>
              <a:t>Nivel de la Negociación colectiva</a:t>
            </a:r>
            <a:endParaRPr lang="es-CL"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59723365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89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Titularidad de la negociación colectiva</a:t>
            </a:r>
            <a:endParaRPr lang="es-CL"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8883293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68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11944" y="2043332"/>
            <a:ext cx="3200400" cy="2286000"/>
          </a:xfrm>
        </p:spPr>
        <p:txBody>
          <a:bodyPr/>
          <a:lstStyle/>
          <a:p>
            <a:br>
              <a:rPr lang="es-ES" dirty="0"/>
            </a:br>
            <a:r>
              <a:rPr lang="es-ES" dirty="0"/>
              <a:t>Que argumentos fundamentaron esta posición</a:t>
            </a:r>
            <a:endParaRPr lang="es-CL"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819400991"/>
              </p:ext>
            </p:extLst>
          </p:nvPr>
        </p:nvGraphicFramePr>
        <p:xfrm>
          <a:off x="4735536" y="253218"/>
          <a:ext cx="7030329"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p:cNvSpPr txBox="1"/>
          <p:nvPr/>
        </p:nvSpPr>
        <p:spPr>
          <a:xfrm>
            <a:off x="5387926" y="5261317"/>
            <a:ext cx="5725551" cy="646331"/>
          </a:xfrm>
          <a:prstGeom prst="rect">
            <a:avLst/>
          </a:prstGeom>
          <a:noFill/>
        </p:spPr>
        <p:txBody>
          <a:bodyPr wrap="square" rtlCol="0">
            <a:spAutoFit/>
          </a:bodyPr>
          <a:lstStyle/>
          <a:p>
            <a:r>
              <a:rPr lang="es-ES" dirty="0"/>
              <a:t>Hoy los grupos negociadores no tienen procedimiento de negociación. Discusión en la materia.</a:t>
            </a:r>
            <a:endParaRPr lang="es-CL" dirty="0"/>
          </a:p>
        </p:txBody>
      </p:sp>
    </p:spTree>
    <p:extLst>
      <p:ext uri="{BB962C8B-B14F-4D97-AF65-F5344CB8AC3E}">
        <p14:creationId xmlns:p14="http://schemas.microsoft.com/office/powerpoint/2010/main" val="197448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Procedimientos de Negociación</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83645673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53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a:t>Objetivos.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90327261"/>
              </p:ext>
            </p:extLst>
          </p:nvPr>
        </p:nvGraphicFramePr>
        <p:xfrm>
          <a:off x="818712" y="2222287"/>
          <a:ext cx="10359361"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746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a:t>Necesidad de precisar el alcance de la negociación colectiva sindicato interempresa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11120438"/>
              </p:ext>
            </p:extLst>
          </p:nvPr>
        </p:nvGraphicFramePr>
        <p:xfrm>
          <a:off x="1097280" y="1845734"/>
          <a:ext cx="10663311" cy="447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56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a:t>Particularidad de la negociación colectiva de trabajadores eventuales, de temporada, obra o faena transitoria.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3193618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00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Materias de la Negociación colectiva.</a:t>
            </a:r>
            <a:endParaRPr lang="es-CL"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759295274"/>
              </p:ext>
            </p:extLst>
          </p:nvPr>
        </p:nvGraphicFramePr>
        <p:xfrm>
          <a:off x="352926" y="1540041"/>
          <a:ext cx="11454063" cy="4716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801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Materias de Negociación Colectiva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6718509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74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Empresas excluidas de negociar.</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0634787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298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Trabajadores excluidos de negociar.</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5800832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214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El resultado de la negociación colectiva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50139209"/>
              </p:ext>
            </p:extLst>
          </p:nvPr>
        </p:nvGraphicFramePr>
        <p:xfrm>
          <a:off x="1097280" y="1737360"/>
          <a:ext cx="10058400" cy="3592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13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594358"/>
            <a:ext cx="3376863" cy="2331721"/>
          </a:xfrm>
        </p:spPr>
        <p:txBody>
          <a:bodyPr/>
          <a:lstStyle/>
          <a:p>
            <a:pPr algn="ctr"/>
            <a:r>
              <a:rPr lang="es-ES" dirty="0"/>
              <a:t>Huelga</a:t>
            </a:r>
            <a:endParaRPr lang="es-CL"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68854198"/>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texto 4"/>
          <p:cNvSpPr>
            <a:spLocks noGrp="1"/>
          </p:cNvSpPr>
          <p:nvPr>
            <p:ph type="body" sz="half" idx="2"/>
          </p:nvPr>
        </p:nvSpPr>
        <p:spPr>
          <a:xfrm>
            <a:off x="457199" y="2926080"/>
            <a:ext cx="3681663" cy="4100362"/>
          </a:xfrm>
        </p:spPr>
        <p:txBody>
          <a:bodyPr/>
          <a:lstStyle/>
          <a:p>
            <a:pPr algn="ctr"/>
            <a:r>
              <a:rPr lang="es-ES" sz="2800" dirty="0"/>
              <a:t>Problematización</a:t>
            </a:r>
            <a:r>
              <a:rPr lang="es-ES" dirty="0"/>
              <a:t> </a:t>
            </a:r>
            <a:endParaRPr lang="es-CL" dirty="0"/>
          </a:p>
        </p:txBody>
      </p:sp>
    </p:spTree>
    <p:extLst>
      <p:ext uri="{BB962C8B-B14F-4D97-AF65-F5344CB8AC3E}">
        <p14:creationId xmlns:p14="http://schemas.microsoft.com/office/powerpoint/2010/main" val="4257357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Concepción del Derecho de Huelga.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5103965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34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Problemas de eficacia del derecho.</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26117707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27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Sumario</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1073458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0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Una concepción indeseada.</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7671693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2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9074" y="2217420"/>
            <a:ext cx="3200400" cy="2286000"/>
          </a:xfrm>
        </p:spPr>
        <p:txBody>
          <a:bodyPr/>
          <a:lstStyle/>
          <a:p>
            <a:pPr algn="ctr"/>
            <a:r>
              <a:rPr lang="es-ES" dirty="0"/>
              <a:t>Restricción del Derecho de Huelga.</a:t>
            </a:r>
            <a:endParaRPr lang="es-CL"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307293297"/>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47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Situación de la huelga de los contratistas y subcontratistas.</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6725525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20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Servicios mínimos y Equipos de Emergencia</a:t>
            </a:r>
            <a:endParaRPr lang="es-CL" dirty="0"/>
          </a:p>
        </p:txBody>
      </p:sp>
      <p:sp>
        <p:nvSpPr>
          <p:cNvPr id="4" name="3 Pentágono"/>
          <p:cNvSpPr/>
          <p:nvPr/>
        </p:nvSpPr>
        <p:spPr>
          <a:xfrm>
            <a:off x="2207568" y="3997518"/>
            <a:ext cx="2880320" cy="1080120"/>
          </a:xfrm>
          <a:prstGeom prst="homePlat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s-ES_tradnl" dirty="0"/>
              <a:t>Organización Internacional del Trabajo</a:t>
            </a:r>
            <a:endParaRPr lang="es-CL" dirty="0"/>
          </a:p>
        </p:txBody>
      </p:sp>
      <p:sp>
        <p:nvSpPr>
          <p:cNvPr id="5" name="4 CuadroTexto"/>
          <p:cNvSpPr txBox="1"/>
          <p:nvPr/>
        </p:nvSpPr>
        <p:spPr>
          <a:xfrm>
            <a:off x="5303414" y="3816208"/>
            <a:ext cx="6239062" cy="1477328"/>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just"/>
            <a:r>
              <a:rPr lang="es-CL" dirty="0"/>
              <a:t>“</a:t>
            </a:r>
            <a:r>
              <a:rPr lang="es-CL" i="1" dirty="0"/>
              <a:t>un servicio limitado a las actividades estrictamente necesarias para cubrir las necesidades básicas de la población o satisfacer las exigencias mínimas del servicio, sin menoscabar la eficacia de los medios de presión</a:t>
            </a:r>
            <a:r>
              <a:rPr lang="es-CL" dirty="0"/>
              <a:t>”. (OIT, 1994a, párrafo 161)</a:t>
            </a:r>
          </a:p>
        </p:txBody>
      </p:sp>
      <p:sp>
        <p:nvSpPr>
          <p:cNvPr id="6" name="5 Pentágono"/>
          <p:cNvSpPr/>
          <p:nvPr/>
        </p:nvSpPr>
        <p:spPr>
          <a:xfrm>
            <a:off x="2207568" y="2088141"/>
            <a:ext cx="2880320" cy="1080120"/>
          </a:xfrm>
          <a:prstGeom prst="homePlat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s-ES_tradnl" dirty="0"/>
              <a:t>Dirección del Trabajo</a:t>
            </a:r>
            <a:endParaRPr lang="es-CL" dirty="0"/>
          </a:p>
        </p:txBody>
      </p:sp>
      <p:sp>
        <p:nvSpPr>
          <p:cNvPr id="7" name="6 CuadroTexto"/>
          <p:cNvSpPr txBox="1"/>
          <p:nvPr/>
        </p:nvSpPr>
        <p:spPr>
          <a:xfrm>
            <a:off x="5303414" y="2088141"/>
            <a:ext cx="5852266" cy="1569660"/>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just"/>
            <a:r>
              <a:rPr lang="es-CL" sz="1600" i="1" dirty="0"/>
              <a:t>Aquellas funciones, tareas, procesos o áreas de gestión o servicio de una empresa que, sin menoscabar en su esencia el derecho a huelga, conforme al tamaño y características de la empresa, establecimiento o faena, deben ser atendidas durante el desarrollo de la huelga (…)” </a:t>
            </a:r>
            <a:r>
              <a:rPr lang="es-CL" sz="1600" dirty="0"/>
              <a:t>(Ord. 5346/92 de 28 de octubre de 2016)</a:t>
            </a:r>
          </a:p>
        </p:txBody>
      </p:sp>
    </p:spTree>
    <p:extLst>
      <p:ext uri="{BB962C8B-B14F-4D97-AF65-F5344CB8AC3E}">
        <p14:creationId xmlns:p14="http://schemas.microsoft.com/office/powerpoint/2010/main" val="3175115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Procedencia de los Servicios Mínimos en Chile.</a:t>
            </a:r>
            <a:endParaRPr lang="es-CL" dirty="0"/>
          </a:p>
        </p:txBody>
      </p:sp>
      <p:sp>
        <p:nvSpPr>
          <p:cNvPr id="4" name="3 CuadroTexto"/>
          <p:cNvSpPr txBox="1"/>
          <p:nvPr/>
        </p:nvSpPr>
        <p:spPr>
          <a:xfrm>
            <a:off x="5948312" y="2969655"/>
            <a:ext cx="3888432" cy="369332"/>
          </a:xfrm>
          <a:prstGeom prst="rect">
            <a:avLst/>
          </a:prstGeom>
          <a:solidFill>
            <a:schemeClr val="accent1"/>
          </a:solidFill>
          <a:ln w="22225" cap="sq" cmpd="sng">
            <a:solidFill>
              <a:schemeClr val="accent2"/>
            </a:solidFill>
            <a:round/>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ctr"/>
            <a:r>
              <a:rPr lang="es-ES_tradnl" dirty="0">
                <a:solidFill>
                  <a:schemeClr val="tx2"/>
                </a:solidFill>
              </a:rPr>
              <a:t>Prevenir Accidentes.</a:t>
            </a:r>
            <a:endParaRPr lang="es-CL" dirty="0">
              <a:solidFill>
                <a:schemeClr val="tx2"/>
              </a:solidFill>
            </a:endParaRPr>
          </a:p>
        </p:txBody>
      </p:sp>
      <p:sp>
        <p:nvSpPr>
          <p:cNvPr id="5" name="6 CuadroTexto"/>
          <p:cNvSpPr txBox="1"/>
          <p:nvPr/>
        </p:nvSpPr>
        <p:spPr>
          <a:xfrm>
            <a:off x="5947815" y="4120042"/>
            <a:ext cx="3888432" cy="923330"/>
          </a:xfrm>
          <a:prstGeom prst="rect">
            <a:avLst/>
          </a:prstGeom>
          <a:solidFill>
            <a:schemeClr val="accent1"/>
          </a:solidFill>
          <a:ln w="22225" cap="sq" cmpd="sng">
            <a:solidFill>
              <a:schemeClr val="accent2"/>
            </a:solidFill>
            <a:round/>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ctr"/>
            <a:r>
              <a:rPr lang="es-ES_tradnl" dirty="0">
                <a:solidFill>
                  <a:schemeClr val="tx2"/>
                </a:solidFill>
              </a:rPr>
              <a:t>Garanticen la atención de necesidades básicas de la población.</a:t>
            </a:r>
            <a:endParaRPr lang="es-CL" dirty="0">
              <a:solidFill>
                <a:schemeClr val="tx2"/>
              </a:solidFill>
            </a:endParaRPr>
          </a:p>
        </p:txBody>
      </p:sp>
      <p:sp>
        <p:nvSpPr>
          <p:cNvPr id="6" name="7 CuadroTexto"/>
          <p:cNvSpPr txBox="1"/>
          <p:nvPr/>
        </p:nvSpPr>
        <p:spPr>
          <a:xfrm>
            <a:off x="5948312" y="3399962"/>
            <a:ext cx="3888432" cy="646331"/>
          </a:xfrm>
          <a:prstGeom prst="rect">
            <a:avLst/>
          </a:prstGeom>
          <a:solidFill>
            <a:schemeClr val="accent1"/>
          </a:solidFill>
          <a:ln w="22225" cap="sq" cmpd="sng">
            <a:solidFill>
              <a:schemeClr val="accent2"/>
            </a:solidFill>
            <a:round/>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ctr"/>
            <a:r>
              <a:rPr lang="es-ES_tradnl" dirty="0">
                <a:solidFill>
                  <a:schemeClr val="tx2"/>
                </a:solidFill>
              </a:rPr>
              <a:t>Garanticen la prestación de Servicios de Utilidad Pública.</a:t>
            </a:r>
            <a:endParaRPr lang="es-CL" dirty="0">
              <a:solidFill>
                <a:schemeClr val="tx2"/>
              </a:solidFill>
            </a:endParaRPr>
          </a:p>
        </p:txBody>
      </p:sp>
      <p:sp>
        <p:nvSpPr>
          <p:cNvPr id="7" name="8 CuadroTexto"/>
          <p:cNvSpPr txBox="1"/>
          <p:nvPr/>
        </p:nvSpPr>
        <p:spPr>
          <a:xfrm>
            <a:off x="5948312" y="2238542"/>
            <a:ext cx="3888432" cy="646331"/>
          </a:xfrm>
          <a:prstGeom prst="rect">
            <a:avLst/>
          </a:prstGeom>
          <a:solidFill>
            <a:schemeClr val="accent1"/>
          </a:solidFill>
          <a:ln w="22225" cap="sq" cmpd="sng">
            <a:solidFill>
              <a:schemeClr val="accent2"/>
            </a:solidFill>
            <a:round/>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ctr"/>
            <a:r>
              <a:rPr lang="es-ES_tradnl" dirty="0">
                <a:solidFill>
                  <a:schemeClr val="tx2"/>
                </a:solidFill>
              </a:rPr>
              <a:t>Protección de los bienes corporales e instalaciones de la empresa.</a:t>
            </a:r>
            <a:endParaRPr lang="es-CL" dirty="0">
              <a:solidFill>
                <a:schemeClr val="tx2"/>
              </a:solidFill>
            </a:endParaRPr>
          </a:p>
        </p:txBody>
      </p:sp>
      <p:sp>
        <p:nvSpPr>
          <p:cNvPr id="8" name="9 CuadroTexto"/>
          <p:cNvSpPr txBox="1"/>
          <p:nvPr/>
        </p:nvSpPr>
        <p:spPr>
          <a:xfrm>
            <a:off x="5947815" y="5128154"/>
            <a:ext cx="3888432" cy="646331"/>
          </a:xfrm>
          <a:prstGeom prst="rect">
            <a:avLst/>
          </a:prstGeom>
          <a:solidFill>
            <a:schemeClr val="accent1"/>
          </a:solidFill>
          <a:ln w="22225" cap="sq" cmpd="sng">
            <a:solidFill>
              <a:schemeClr val="accent2"/>
            </a:solidFill>
            <a:round/>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ctr"/>
            <a:r>
              <a:rPr lang="es-ES_tradnl" dirty="0">
                <a:solidFill>
                  <a:schemeClr val="tx2"/>
                </a:solidFill>
              </a:rPr>
              <a:t>Garanticen la Prevención de daños ambientales o sanitarios.</a:t>
            </a:r>
            <a:endParaRPr lang="es-CL" dirty="0">
              <a:solidFill>
                <a:schemeClr val="tx2"/>
              </a:solidFill>
            </a:endParaRPr>
          </a:p>
        </p:txBody>
      </p:sp>
      <p:cxnSp>
        <p:nvCxnSpPr>
          <p:cNvPr id="9" name="11 Conector recto de flecha"/>
          <p:cNvCxnSpPr/>
          <p:nvPr/>
        </p:nvCxnSpPr>
        <p:spPr>
          <a:xfrm flipH="1">
            <a:off x="5011711" y="4622357"/>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12 CuadroTexto"/>
          <p:cNvSpPr txBox="1"/>
          <p:nvPr/>
        </p:nvSpPr>
        <p:spPr>
          <a:xfrm>
            <a:off x="2419423" y="4269575"/>
            <a:ext cx="2592288" cy="784830"/>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a:lstStyle>
          <a:p>
            <a:pPr algn="just"/>
            <a:r>
              <a:rPr lang="es-ES_tradnl" sz="1500" dirty="0">
                <a:solidFill>
                  <a:schemeClr val="tx2">
                    <a:lumMod val="75000"/>
                  </a:schemeClr>
                </a:solidFill>
              </a:rPr>
              <a:t>*Incluidas las relacionadas con la vida, la seguridad o la salud de las personas.</a:t>
            </a:r>
            <a:endParaRPr lang="es-CL" sz="1500" dirty="0">
              <a:solidFill>
                <a:schemeClr val="tx2">
                  <a:lumMod val="75000"/>
                </a:schemeClr>
              </a:solidFill>
            </a:endParaRPr>
          </a:p>
        </p:txBody>
      </p:sp>
    </p:spTree>
    <p:extLst>
      <p:ext uri="{BB962C8B-B14F-4D97-AF65-F5344CB8AC3E}">
        <p14:creationId xmlns:p14="http://schemas.microsoft.com/office/powerpoint/2010/main" val="130138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Prohibición del Derecho de huelga</a:t>
            </a:r>
            <a:endParaRPr lang="es-CL"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16937550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78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Protección de la Libertad Sindical</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8373448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297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Dudas y preguntas</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731" y="2722689"/>
            <a:ext cx="5207584" cy="1424360"/>
          </a:xfrm>
          <a:prstGeom prst="rect">
            <a:avLst/>
          </a:prstGeom>
        </p:spPr>
      </p:pic>
      <p:sp>
        <p:nvSpPr>
          <p:cNvPr id="5" name="CuadroTexto 4"/>
          <p:cNvSpPr txBox="1"/>
          <p:nvPr/>
        </p:nvSpPr>
        <p:spPr>
          <a:xfrm>
            <a:off x="4796588" y="4763046"/>
            <a:ext cx="3705727" cy="369332"/>
          </a:xfrm>
          <a:prstGeom prst="rect">
            <a:avLst/>
          </a:prstGeom>
          <a:noFill/>
        </p:spPr>
        <p:txBody>
          <a:bodyPr wrap="square" rtlCol="0">
            <a:spAutoFit/>
          </a:bodyPr>
          <a:lstStyle/>
          <a:p>
            <a:r>
              <a:rPr lang="es-ES" dirty="0"/>
              <a:t>fjneira@ug.uchile.cl</a:t>
            </a:r>
            <a:endParaRPr lang="es-CL" dirty="0"/>
          </a:p>
        </p:txBody>
      </p:sp>
    </p:spTree>
    <p:extLst>
      <p:ext uri="{BB962C8B-B14F-4D97-AF65-F5344CB8AC3E}">
        <p14:creationId xmlns:p14="http://schemas.microsoft.com/office/powerpoint/2010/main" val="372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Prevención.</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5975374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15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a:t>Libertad Sindical</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63962101"/>
              </p:ext>
            </p:extLst>
          </p:nvPr>
        </p:nvGraphicFramePr>
        <p:xfrm>
          <a:off x="810000" y="2502206"/>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77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a:t>Libertad Sindical como Derecho complejo</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821390546"/>
              </p:ext>
            </p:extLst>
          </p:nvPr>
        </p:nvGraphicFramePr>
        <p:xfrm>
          <a:off x="257021" y="1737360"/>
          <a:ext cx="11738918" cy="4423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3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3133" y="1944858"/>
            <a:ext cx="3200400" cy="2286000"/>
          </a:xfrm>
        </p:spPr>
        <p:txBody>
          <a:bodyPr>
            <a:normAutofit fontScale="90000"/>
          </a:bodyPr>
          <a:lstStyle/>
          <a:p>
            <a:r>
              <a:rPr lang="es-CL" dirty="0"/>
              <a:t>En honor al tiempo: </a:t>
            </a:r>
            <a:br>
              <a:rPr lang="es-CL" dirty="0"/>
            </a:br>
            <a:r>
              <a:rPr lang="es-CL" dirty="0"/>
              <a:t>Regulación de la organización sindical</a:t>
            </a:r>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1632602277"/>
              </p:ext>
            </p:extLst>
          </p:nvPr>
        </p:nvGraphicFramePr>
        <p:xfrm>
          <a:off x="4867421" y="1055078"/>
          <a:ext cx="6386733" cy="4768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9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Constitución de Organizaciones Sindicales.</a:t>
            </a:r>
            <a:endParaRPr lang="es-CL" dirty="0"/>
          </a:p>
        </p:txBody>
      </p:sp>
      <p:graphicFrame>
        <p:nvGraphicFramePr>
          <p:cNvPr id="4" name="Marcador de contenido 4">
            <a:extLst>
              <a:ext uri="{FF2B5EF4-FFF2-40B4-BE49-F238E27FC236}">
                <a16:creationId xmlns:a16="http://schemas.microsoft.com/office/drawing/2014/main" id="{FE2DE361-2E49-4E81-B027-3B4A94FAF640}"/>
              </a:ext>
            </a:extLst>
          </p:cNvPr>
          <p:cNvGraphicFramePr>
            <a:graphicFrameLocks noGrp="1"/>
          </p:cNvGraphicFramePr>
          <p:nvPr>
            <p:ph idx="1"/>
            <p:extLst>
              <p:ext uri="{D42A27DB-BD31-4B8C-83A1-F6EECF244321}">
                <p14:modId xmlns:p14="http://schemas.microsoft.com/office/powerpoint/2010/main" val="25003955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66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Constitución de Organizaciones Sindicales.</a:t>
            </a:r>
            <a:endParaRPr lang="es-CL" dirty="0"/>
          </a:p>
        </p:txBody>
      </p:sp>
      <p:graphicFrame>
        <p:nvGraphicFramePr>
          <p:cNvPr id="4" name="Marcador de contenido 4">
            <a:extLst>
              <a:ext uri="{FF2B5EF4-FFF2-40B4-BE49-F238E27FC236}">
                <a16:creationId xmlns:a16="http://schemas.microsoft.com/office/drawing/2014/main" id="{FE2DE361-2E49-4E81-B027-3B4A94FAF640}"/>
              </a:ext>
            </a:extLst>
          </p:cNvPr>
          <p:cNvGraphicFramePr>
            <a:graphicFrameLocks noGrp="1"/>
          </p:cNvGraphicFramePr>
          <p:nvPr>
            <p:ph idx="1"/>
            <p:extLst>
              <p:ext uri="{D42A27DB-BD31-4B8C-83A1-F6EECF244321}">
                <p14:modId xmlns:p14="http://schemas.microsoft.com/office/powerpoint/2010/main" val="73232690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16382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1954</TotalTime>
  <Words>2294</Words>
  <Application>Microsoft Office PowerPoint</Application>
  <PresentationFormat>Panorámica</PresentationFormat>
  <Paragraphs>174</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Calibri Light</vt:lpstr>
      <vt:lpstr>Retrospección</vt:lpstr>
      <vt:lpstr>Seminario: Sindicalismo, Relaciones Laborales y Derechos Colectivos</vt:lpstr>
      <vt:lpstr>Objetivos.</vt:lpstr>
      <vt:lpstr>Sumario</vt:lpstr>
      <vt:lpstr>Prevención.</vt:lpstr>
      <vt:lpstr>Libertad Sindical</vt:lpstr>
      <vt:lpstr>Libertad Sindical como Derecho complejo</vt:lpstr>
      <vt:lpstr>En honor al tiempo:  Regulación de la organización sindical</vt:lpstr>
      <vt:lpstr>Constitución de Organizaciones Sindicales.</vt:lpstr>
      <vt:lpstr>Constitución de Organizaciones Sindicales.</vt:lpstr>
      <vt:lpstr>Organizaciones sindicales de nivel superior.</vt:lpstr>
      <vt:lpstr>Garantías y Facilidades para el ejercicio de la actividad sindical</vt:lpstr>
      <vt:lpstr>Fuero en materia sindical</vt:lpstr>
      <vt:lpstr>Número</vt:lpstr>
      <vt:lpstr>Horas de Trabajo Sindical</vt:lpstr>
      <vt:lpstr>Negociación colectiva. (Problematización)</vt:lpstr>
      <vt:lpstr>Nivel de la Negociación colectiva</vt:lpstr>
      <vt:lpstr>Titularidad de la negociación colectiva</vt:lpstr>
      <vt:lpstr> Que argumentos fundamentaron esta posición</vt:lpstr>
      <vt:lpstr>Procedimientos de Negociación</vt:lpstr>
      <vt:lpstr>Necesidad de precisar el alcance de la negociación colectiva sindicato interempresa</vt:lpstr>
      <vt:lpstr>Particularidad de la negociación colectiva de trabajadores eventuales, de temporada, obra o faena transitoria.</vt:lpstr>
      <vt:lpstr>Materias de la Negociación colectiva.</vt:lpstr>
      <vt:lpstr>Materias de Negociación Colectiva</vt:lpstr>
      <vt:lpstr>Empresas excluidas de negociar.</vt:lpstr>
      <vt:lpstr>Trabajadores excluidos de negociar.</vt:lpstr>
      <vt:lpstr>El resultado de la negociación colectiva</vt:lpstr>
      <vt:lpstr>Huelga</vt:lpstr>
      <vt:lpstr>Concepción del Derecho de Huelga.</vt:lpstr>
      <vt:lpstr>Problemas de eficacia del derecho.</vt:lpstr>
      <vt:lpstr>Una concepción indeseada.</vt:lpstr>
      <vt:lpstr>Restricción del Derecho de Huelga.</vt:lpstr>
      <vt:lpstr>Situación de la huelga de los contratistas y subcontratistas.</vt:lpstr>
      <vt:lpstr>Servicios mínimos y Equipos de Emergencia</vt:lpstr>
      <vt:lpstr>Procedencia de los Servicios Mínimos en Chile.</vt:lpstr>
      <vt:lpstr>Prohibición del Derecho de huelga</vt:lpstr>
      <vt:lpstr>Protección de la Libertad Sindical</vt:lpstr>
      <vt:lpstr>Dudas y preguntas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Sindicalismo, Relaciones Laborales y Derechos Colectivos</dc:title>
  <dc:creator>Microsoft</dc:creator>
  <cp:lastModifiedBy>Valentina Rocio Vasquez Andrade (valentina.vasquez.a)</cp:lastModifiedBy>
  <cp:revision>38</cp:revision>
  <dcterms:created xsi:type="dcterms:W3CDTF">2020-06-22T03:18:21Z</dcterms:created>
  <dcterms:modified xsi:type="dcterms:W3CDTF">2020-06-24T14:13:23Z</dcterms:modified>
</cp:coreProperties>
</file>