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  <a:srgbClr val="FF99CC"/>
    <a:srgbClr val="FFC5DE"/>
    <a:srgbClr val="CC99FF"/>
    <a:srgbClr val="99CCFF"/>
    <a:srgbClr val="FFCC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F0FA-2F69-4C89-9090-E8A0C745E4FD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F398-57F9-4760-A3AF-A5A7A005E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099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F0FA-2F69-4C89-9090-E8A0C745E4FD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F398-57F9-4760-A3AF-A5A7A005E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868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F0FA-2F69-4C89-9090-E8A0C745E4FD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F398-57F9-4760-A3AF-A5A7A005E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684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F0FA-2F69-4C89-9090-E8A0C745E4FD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F398-57F9-4760-A3AF-A5A7A005E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321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F0FA-2F69-4C89-9090-E8A0C745E4FD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F398-57F9-4760-A3AF-A5A7A005E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484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F0FA-2F69-4C89-9090-E8A0C745E4FD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F398-57F9-4760-A3AF-A5A7A005E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35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F0FA-2F69-4C89-9090-E8A0C745E4FD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F398-57F9-4760-A3AF-A5A7A005E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256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F0FA-2F69-4C89-9090-E8A0C745E4FD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F398-57F9-4760-A3AF-A5A7A005E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091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F0FA-2F69-4C89-9090-E8A0C745E4FD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F398-57F9-4760-A3AF-A5A7A005E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292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F0FA-2F69-4C89-9090-E8A0C745E4FD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F398-57F9-4760-A3AF-A5A7A005E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48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F0FA-2F69-4C89-9090-E8A0C745E4FD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F398-57F9-4760-A3AF-A5A7A005E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735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8F0FA-2F69-4C89-9090-E8A0C745E4FD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CF398-57F9-4760-A3AF-A5A7A005E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851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5.xml"/><Relationship Id="rId7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slide" Target="slide3.xml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5.xml"/><Relationship Id="rId7" Type="http://schemas.openxmlformats.org/officeDocument/2006/relationships/image" Target="../media/image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2.xml"/><Relationship Id="rId4" Type="http://schemas.openxmlformats.org/officeDocument/2006/relationships/slide" Target="slide3.xml"/><Relationship Id="rId9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5.xml"/><Relationship Id="rId7" Type="http://schemas.openxmlformats.org/officeDocument/2006/relationships/image" Target="../media/image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2.xml"/><Relationship Id="rId4" Type="http://schemas.openxmlformats.org/officeDocument/2006/relationships/slide" Target="slide3.xml"/><Relationship Id="rId9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5.xml"/><Relationship Id="rId7" Type="http://schemas.openxmlformats.org/officeDocument/2006/relationships/image" Target="../media/image1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slide" Target="slide2.xml"/><Relationship Id="rId4" Type="http://schemas.openxmlformats.org/officeDocument/2006/relationships/slide" Target="slide3.xml"/><Relationship Id="rId9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A2441959-08BD-C1CA-D028-727A23ED70DD}"/>
              </a:ext>
            </a:extLst>
          </p:cNvPr>
          <p:cNvSpPr/>
          <p:nvPr/>
        </p:nvSpPr>
        <p:spPr>
          <a:xfrm>
            <a:off x="804231" y="1313181"/>
            <a:ext cx="10364616" cy="482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470262" y="705394"/>
            <a:ext cx="11538858" cy="594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hlinkClick r:id="rId2" action="ppaction://hlinksldjump"/>
          </p:cNvPr>
          <p:cNvSpPr/>
          <p:nvPr/>
        </p:nvSpPr>
        <p:spPr>
          <a:xfrm>
            <a:off x="6493024" y="720494"/>
            <a:ext cx="1303453" cy="5818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CUPCAKES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hlinkClick r:id="rId3" action="ppaction://hlinksldjump"/>
          </p:cNvPr>
          <p:cNvSpPr/>
          <p:nvPr/>
        </p:nvSpPr>
        <p:spPr>
          <a:xfrm>
            <a:off x="7796478" y="711929"/>
            <a:ext cx="1303452" cy="590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TARTA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8" name="Rectángulo 7">
            <a:hlinkClick r:id="rId4" action="ppaction://hlinksldjump"/>
          </p:cNvPr>
          <p:cNvSpPr/>
          <p:nvPr/>
        </p:nvSpPr>
        <p:spPr>
          <a:xfrm>
            <a:off x="5189571" y="720494"/>
            <a:ext cx="1303452" cy="5818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PASTELES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5" action="ppaction://hlinksldjump"/>
          </p:cNvPr>
          <p:cNvSpPr/>
          <p:nvPr/>
        </p:nvSpPr>
        <p:spPr>
          <a:xfrm>
            <a:off x="4037263" y="718353"/>
            <a:ext cx="1303451" cy="5818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DONAS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ED7FA2C-6A36-D7B4-AB3B-66392614E9B9}"/>
              </a:ext>
            </a:extLst>
          </p:cNvPr>
          <p:cNvSpPr txBox="1"/>
          <p:nvPr/>
        </p:nvSpPr>
        <p:spPr>
          <a:xfrm>
            <a:off x="1155041" y="2540403"/>
            <a:ext cx="6097836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rgbClr val="C00000"/>
                </a:solidFill>
                <a:latin typeface="Aptos Mono" panose="020F0502020204030204" pitchFamily="49" charset="0"/>
              </a:rPr>
              <a:t>¡Bienvenidos a Val Delicias Repostería!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>
                <a:latin typeface="+mj-lt"/>
              </a:rPr>
              <a:t>En Val, nos apasiona convertir tus momentos dulces en recuerdos inolvidables. Elaboramos cada creación con amor, dedicación y los mejores ingredientes para brindarte sabores que te harán sonreír. </a:t>
            </a:r>
          </a:p>
        </p:txBody>
      </p:sp>
      <p:pic>
        <p:nvPicPr>
          <p:cNvPr id="1032" name="Picture 8" descr="Karow Aromen Plauen">
            <a:extLst>
              <a:ext uri="{FF2B5EF4-FFF2-40B4-BE49-F238E27FC236}">
                <a16:creationId xmlns:a16="http://schemas.microsoft.com/office/drawing/2014/main" id="{9A627BDC-23FF-C7A7-0378-44A4FA683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780" y="2205741"/>
            <a:ext cx="3693801" cy="281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hlinkClick r:id="rId7" action="ppaction://hlinksldjump"/>
            <a:extLst>
              <a:ext uri="{FF2B5EF4-FFF2-40B4-BE49-F238E27FC236}">
                <a16:creationId xmlns:a16="http://schemas.microsoft.com/office/drawing/2014/main" id="{0841F48F-81AD-408D-957B-1DF5C97FD1C0}"/>
              </a:ext>
            </a:extLst>
          </p:cNvPr>
          <p:cNvSpPr/>
          <p:nvPr/>
        </p:nvSpPr>
        <p:spPr>
          <a:xfrm>
            <a:off x="2809384" y="718353"/>
            <a:ext cx="1303451" cy="5818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2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37D0E-5BA5-AFAD-6015-9A0FA2D61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FA7FEF4A-7610-EAE9-E97C-6881C9B0E2EE}"/>
              </a:ext>
            </a:extLst>
          </p:cNvPr>
          <p:cNvSpPr/>
          <p:nvPr/>
        </p:nvSpPr>
        <p:spPr>
          <a:xfrm>
            <a:off x="804231" y="1313181"/>
            <a:ext cx="10364616" cy="482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9B4D353-C974-3AB1-89B6-D9A1B4A51C3D}"/>
              </a:ext>
            </a:extLst>
          </p:cNvPr>
          <p:cNvSpPr/>
          <p:nvPr/>
        </p:nvSpPr>
        <p:spPr>
          <a:xfrm>
            <a:off x="470262" y="705394"/>
            <a:ext cx="11538858" cy="594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hlinkClick r:id="rId2" action="ppaction://hlinksldjump"/>
            <a:extLst>
              <a:ext uri="{FF2B5EF4-FFF2-40B4-BE49-F238E27FC236}">
                <a16:creationId xmlns:a16="http://schemas.microsoft.com/office/drawing/2014/main" id="{D34FC2AD-CDF5-B4BB-C5CE-C17EA764DBCE}"/>
              </a:ext>
            </a:extLst>
          </p:cNvPr>
          <p:cNvSpPr/>
          <p:nvPr/>
        </p:nvSpPr>
        <p:spPr>
          <a:xfrm>
            <a:off x="6493024" y="720494"/>
            <a:ext cx="1303453" cy="5818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CUPCAKES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299842F1-2B0A-105C-8D4F-B869F84AB177}"/>
              </a:ext>
            </a:extLst>
          </p:cNvPr>
          <p:cNvSpPr/>
          <p:nvPr/>
        </p:nvSpPr>
        <p:spPr>
          <a:xfrm>
            <a:off x="7796478" y="711929"/>
            <a:ext cx="1303452" cy="590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TARTA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66693DFD-FAC5-EB41-C204-73BC8415D6FB}"/>
              </a:ext>
            </a:extLst>
          </p:cNvPr>
          <p:cNvSpPr/>
          <p:nvPr/>
        </p:nvSpPr>
        <p:spPr>
          <a:xfrm>
            <a:off x="5189571" y="720494"/>
            <a:ext cx="1303452" cy="5818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PASTELES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38DFF328-31B1-9B1C-F978-CED5BDDC7F08}"/>
              </a:ext>
            </a:extLst>
          </p:cNvPr>
          <p:cNvSpPr/>
          <p:nvPr/>
        </p:nvSpPr>
        <p:spPr>
          <a:xfrm>
            <a:off x="3901468" y="716211"/>
            <a:ext cx="1303451" cy="5818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DONAS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2052" name="Picture 4" descr="chocolate donut with sprinkles, 26691011 PNG">
            <a:extLst>
              <a:ext uri="{FF2B5EF4-FFF2-40B4-BE49-F238E27FC236}">
                <a16:creationId xmlns:a16="http://schemas.microsoft.com/office/drawing/2014/main" id="{04F05569-C12E-CBCD-1B25-1916EB8A8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171" y="2197865"/>
            <a:ext cx="1834308" cy="183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DA82E37-8E7D-6A49-8551-FD6FB8D37872}"/>
              </a:ext>
            </a:extLst>
          </p:cNvPr>
          <p:cNvSpPr/>
          <p:nvPr/>
        </p:nvSpPr>
        <p:spPr>
          <a:xfrm>
            <a:off x="5182933" y="2197865"/>
            <a:ext cx="1769783" cy="1673137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40CAFE5-22EB-4EB9-05B6-1DAF77A941DE}"/>
              </a:ext>
            </a:extLst>
          </p:cNvPr>
          <p:cNvSpPr/>
          <p:nvPr/>
        </p:nvSpPr>
        <p:spPr>
          <a:xfrm>
            <a:off x="8215038" y="2303545"/>
            <a:ext cx="1769783" cy="1461776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3F9511F-BF77-B190-7C3A-8233B352C6B5}"/>
              </a:ext>
            </a:extLst>
          </p:cNvPr>
          <p:cNvSpPr/>
          <p:nvPr/>
        </p:nvSpPr>
        <p:spPr>
          <a:xfrm>
            <a:off x="1487277" y="2093205"/>
            <a:ext cx="2774097" cy="35474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FD753F2-BD40-8D5F-09AA-69973F0389BF}"/>
              </a:ext>
            </a:extLst>
          </p:cNvPr>
          <p:cNvSpPr/>
          <p:nvPr/>
        </p:nvSpPr>
        <p:spPr>
          <a:xfrm>
            <a:off x="4708951" y="2093204"/>
            <a:ext cx="2774097" cy="35474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7005DB3-3423-D508-6AE3-037E782E1AD0}"/>
              </a:ext>
            </a:extLst>
          </p:cNvPr>
          <p:cNvSpPr/>
          <p:nvPr/>
        </p:nvSpPr>
        <p:spPr>
          <a:xfrm>
            <a:off x="7696199" y="2093204"/>
            <a:ext cx="2774097" cy="35474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79DE950-3D0A-9C77-0677-69FE9C44EBEE}"/>
              </a:ext>
            </a:extLst>
          </p:cNvPr>
          <p:cNvSpPr txBox="1"/>
          <p:nvPr/>
        </p:nvSpPr>
        <p:spPr>
          <a:xfrm>
            <a:off x="1795749" y="3866919"/>
            <a:ext cx="2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Dona de chocolate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0C38E10-66F8-FF74-4932-A6C3AFAC1A61}"/>
              </a:ext>
            </a:extLst>
          </p:cNvPr>
          <p:cNvSpPr txBox="1"/>
          <p:nvPr/>
        </p:nvSpPr>
        <p:spPr>
          <a:xfrm>
            <a:off x="7992603" y="3829090"/>
            <a:ext cx="2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Dona de oreo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B7691C6-B560-9BD5-3B08-05452F542669}"/>
              </a:ext>
            </a:extLst>
          </p:cNvPr>
          <p:cNvSpPr txBox="1"/>
          <p:nvPr/>
        </p:nvSpPr>
        <p:spPr>
          <a:xfrm>
            <a:off x="4988673" y="3866919"/>
            <a:ext cx="2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Dona de fresa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02A224-046A-171D-5E7C-E525D965C25B}"/>
              </a:ext>
            </a:extLst>
          </p:cNvPr>
          <p:cNvSpPr txBox="1"/>
          <p:nvPr/>
        </p:nvSpPr>
        <p:spPr>
          <a:xfrm>
            <a:off x="1795749" y="4583017"/>
            <a:ext cx="2324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Dona con glaseado de chocolate y chispas de chocolate.</a:t>
            </a:r>
            <a:endParaRPr lang="es-CO" sz="1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E2E0413-F1C7-8DB2-630C-F27977CF8CDD}"/>
              </a:ext>
            </a:extLst>
          </p:cNvPr>
          <p:cNvSpPr txBox="1"/>
          <p:nvPr/>
        </p:nvSpPr>
        <p:spPr>
          <a:xfrm>
            <a:off x="4882098" y="4428539"/>
            <a:ext cx="25102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Dona glaseada con cobertura blanca, decorada con pequeñas gotas rojas y una fresa.</a:t>
            </a:r>
            <a:endParaRPr lang="es-CO" sz="16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220234E-4061-4132-6ED6-930D435FA618}"/>
              </a:ext>
            </a:extLst>
          </p:cNvPr>
          <p:cNvSpPr txBox="1"/>
          <p:nvPr/>
        </p:nvSpPr>
        <p:spPr>
          <a:xfrm>
            <a:off x="7937648" y="4426024"/>
            <a:ext cx="2324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Dona rellena de crema blanca, con glaseado blanco y trozos de galleta oreo.</a:t>
            </a:r>
            <a:endParaRPr lang="es-CO" sz="1600" dirty="0"/>
          </a:p>
        </p:txBody>
      </p:sp>
      <p:sp>
        <p:nvSpPr>
          <p:cNvPr id="23" name="Rectángulo 22">
            <a:hlinkClick r:id="rId9" action="ppaction://hlinksldjump"/>
            <a:extLst>
              <a:ext uri="{FF2B5EF4-FFF2-40B4-BE49-F238E27FC236}">
                <a16:creationId xmlns:a16="http://schemas.microsoft.com/office/drawing/2014/main" id="{BA77FE29-DDE0-4CDC-9C86-F1B1119898C4}"/>
              </a:ext>
            </a:extLst>
          </p:cNvPr>
          <p:cNvSpPr/>
          <p:nvPr/>
        </p:nvSpPr>
        <p:spPr>
          <a:xfrm>
            <a:off x="2613363" y="716211"/>
            <a:ext cx="1303451" cy="5818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9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6A1A5-7781-1ADB-B8A8-208E68570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CAD5D6CC-1EC2-C330-F286-01C8AC5D0ECB}"/>
              </a:ext>
            </a:extLst>
          </p:cNvPr>
          <p:cNvSpPr/>
          <p:nvPr/>
        </p:nvSpPr>
        <p:spPr>
          <a:xfrm>
            <a:off x="804231" y="1313181"/>
            <a:ext cx="10364616" cy="482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F0B659E-6022-1789-2F82-4F09BA97E049}"/>
              </a:ext>
            </a:extLst>
          </p:cNvPr>
          <p:cNvSpPr/>
          <p:nvPr/>
        </p:nvSpPr>
        <p:spPr>
          <a:xfrm>
            <a:off x="470262" y="705394"/>
            <a:ext cx="11538858" cy="594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hlinkClick r:id="rId2" action="ppaction://hlinksldjump"/>
            <a:extLst>
              <a:ext uri="{FF2B5EF4-FFF2-40B4-BE49-F238E27FC236}">
                <a16:creationId xmlns:a16="http://schemas.microsoft.com/office/drawing/2014/main" id="{8AE93144-F014-B750-341E-B64E1A05EB7E}"/>
              </a:ext>
            </a:extLst>
          </p:cNvPr>
          <p:cNvSpPr/>
          <p:nvPr/>
        </p:nvSpPr>
        <p:spPr>
          <a:xfrm>
            <a:off x="6493024" y="720494"/>
            <a:ext cx="1303453" cy="5818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CUPCAKES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F0CB747F-1143-0E82-7488-C0F9C83976E3}"/>
              </a:ext>
            </a:extLst>
          </p:cNvPr>
          <p:cNvSpPr/>
          <p:nvPr/>
        </p:nvSpPr>
        <p:spPr>
          <a:xfrm>
            <a:off x="7796478" y="711929"/>
            <a:ext cx="1303452" cy="590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TARTA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E26391EA-E314-324A-8B2E-E49BB7FFE616}"/>
              </a:ext>
            </a:extLst>
          </p:cNvPr>
          <p:cNvSpPr/>
          <p:nvPr/>
        </p:nvSpPr>
        <p:spPr>
          <a:xfrm>
            <a:off x="5189571" y="720494"/>
            <a:ext cx="1303452" cy="5818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PASTELES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9E62F63E-84EF-B10B-71B3-A3988F16FC64}"/>
              </a:ext>
            </a:extLst>
          </p:cNvPr>
          <p:cNvSpPr/>
          <p:nvPr/>
        </p:nvSpPr>
        <p:spPr>
          <a:xfrm>
            <a:off x="3899473" y="720494"/>
            <a:ext cx="1303451" cy="5818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DONAS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559DF50-B1BE-7AC4-9087-599783C8C299}"/>
              </a:ext>
            </a:extLst>
          </p:cNvPr>
          <p:cNvSpPr/>
          <p:nvPr/>
        </p:nvSpPr>
        <p:spPr>
          <a:xfrm>
            <a:off x="1487277" y="2093205"/>
            <a:ext cx="2774097" cy="35474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D6A1851-C47D-3DA0-6BC0-F30804204BAD}"/>
              </a:ext>
            </a:extLst>
          </p:cNvPr>
          <p:cNvSpPr/>
          <p:nvPr/>
        </p:nvSpPr>
        <p:spPr>
          <a:xfrm>
            <a:off x="4708951" y="2093204"/>
            <a:ext cx="2774097" cy="35474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48C92E6-09CB-B87E-504B-0E5C02122D0E}"/>
              </a:ext>
            </a:extLst>
          </p:cNvPr>
          <p:cNvSpPr/>
          <p:nvPr/>
        </p:nvSpPr>
        <p:spPr>
          <a:xfrm>
            <a:off x="7696199" y="2093204"/>
            <a:ext cx="2774097" cy="35474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5E33A00-BFE2-E9E0-EF4F-61BCEBC70858}"/>
              </a:ext>
            </a:extLst>
          </p:cNvPr>
          <p:cNvSpPr txBox="1"/>
          <p:nvPr/>
        </p:nvSpPr>
        <p:spPr>
          <a:xfrm>
            <a:off x="1795749" y="3866919"/>
            <a:ext cx="2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Red Velvet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41F0594-ED6D-17D1-7472-681C3A3F550B}"/>
              </a:ext>
            </a:extLst>
          </p:cNvPr>
          <p:cNvSpPr txBox="1"/>
          <p:nvPr/>
        </p:nvSpPr>
        <p:spPr>
          <a:xfrm>
            <a:off x="7992603" y="3829090"/>
            <a:ext cx="2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Fresa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D83CEDB-0542-1DD1-F07D-B8D203A85529}"/>
              </a:ext>
            </a:extLst>
          </p:cNvPr>
          <p:cNvSpPr txBox="1"/>
          <p:nvPr/>
        </p:nvSpPr>
        <p:spPr>
          <a:xfrm>
            <a:off x="4988673" y="3866919"/>
            <a:ext cx="2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Chocolate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F67C5D2-C496-92D6-04B8-7C58A482C6ED}"/>
              </a:ext>
            </a:extLst>
          </p:cNvPr>
          <p:cNvSpPr txBox="1"/>
          <p:nvPr/>
        </p:nvSpPr>
        <p:spPr>
          <a:xfrm>
            <a:off x="1807996" y="4273244"/>
            <a:ext cx="2324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Pastel con capas de bizcocho red velvet y glaseado de crema de queso.</a:t>
            </a:r>
            <a:endParaRPr lang="es-CO" sz="1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9787A18-6B12-2402-F9F7-3137C32C4AFF}"/>
              </a:ext>
            </a:extLst>
          </p:cNvPr>
          <p:cNvSpPr txBox="1"/>
          <p:nvPr/>
        </p:nvSpPr>
        <p:spPr>
          <a:xfrm>
            <a:off x="4972828" y="4236250"/>
            <a:ext cx="2510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Pastel de chocolate con varias capas de bizcocho, crema de chocolate, cubierta con glaseado y virutas de chocolate. </a:t>
            </a:r>
            <a:endParaRPr lang="es-CO" sz="16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425DA93-782E-9486-1A62-DC6022B6271D}"/>
              </a:ext>
            </a:extLst>
          </p:cNvPr>
          <p:cNvSpPr txBox="1"/>
          <p:nvPr/>
        </p:nvSpPr>
        <p:spPr>
          <a:xfrm>
            <a:off x="7937648" y="4236251"/>
            <a:ext cx="23245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Pastel de fresas con capas de bizcocho, crema y fresas frescas, decorado con crema rosa y fresas enteras.</a:t>
            </a:r>
            <a:endParaRPr lang="es-CO" sz="16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AD9208B-92A1-44F8-200C-01AE1651ECAD}"/>
              </a:ext>
            </a:extLst>
          </p:cNvPr>
          <p:cNvSpPr/>
          <p:nvPr/>
        </p:nvSpPr>
        <p:spPr>
          <a:xfrm>
            <a:off x="2075930" y="2468435"/>
            <a:ext cx="1654288" cy="1255921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D3D3CE8-0B29-6370-668F-1A6332A3C984}"/>
              </a:ext>
            </a:extLst>
          </p:cNvPr>
          <p:cNvSpPr/>
          <p:nvPr/>
        </p:nvSpPr>
        <p:spPr>
          <a:xfrm>
            <a:off x="5073781" y="2181289"/>
            <a:ext cx="2049673" cy="1729573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F9D919E-B290-D836-E501-DA312F281FAE}"/>
              </a:ext>
            </a:extLst>
          </p:cNvPr>
          <p:cNvSpPr/>
          <p:nvPr/>
        </p:nvSpPr>
        <p:spPr>
          <a:xfrm>
            <a:off x="8035901" y="2351066"/>
            <a:ext cx="2140148" cy="1578087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hlinkClick r:id="rId9" action="ppaction://hlinksldjump"/>
            <a:extLst>
              <a:ext uri="{FF2B5EF4-FFF2-40B4-BE49-F238E27FC236}">
                <a16:creationId xmlns:a16="http://schemas.microsoft.com/office/drawing/2014/main" id="{02B4B49D-C3BD-48EE-AEB3-6EF115CCA528}"/>
              </a:ext>
            </a:extLst>
          </p:cNvPr>
          <p:cNvSpPr/>
          <p:nvPr/>
        </p:nvSpPr>
        <p:spPr>
          <a:xfrm>
            <a:off x="2596018" y="722349"/>
            <a:ext cx="1303451" cy="5818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0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22A9B-8A88-5F75-9F72-6F60EFD78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6F4A282-7CC7-BB0B-86D9-BEBD973294D0}"/>
              </a:ext>
            </a:extLst>
          </p:cNvPr>
          <p:cNvSpPr/>
          <p:nvPr/>
        </p:nvSpPr>
        <p:spPr>
          <a:xfrm>
            <a:off x="804231" y="1313181"/>
            <a:ext cx="10364616" cy="482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7F28972-1709-B62D-3015-58B4C27D74EA}"/>
              </a:ext>
            </a:extLst>
          </p:cNvPr>
          <p:cNvSpPr/>
          <p:nvPr/>
        </p:nvSpPr>
        <p:spPr>
          <a:xfrm>
            <a:off x="470262" y="705394"/>
            <a:ext cx="11538858" cy="594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hlinkClick r:id="rId2" action="ppaction://hlinksldjump"/>
            <a:extLst>
              <a:ext uri="{FF2B5EF4-FFF2-40B4-BE49-F238E27FC236}">
                <a16:creationId xmlns:a16="http://schemas.microsoft.com/office/drawing/2014/main" id="{8188302F-E77B-E589-46C2-A0BD730C8AD2}"/>
              </a:ext>
            </a:extLst>
          </p:cNvPr>
          <p:cNvSpPr/>
          <p:nvPr/>
        </p:nvSpPr>
        <p:spPr>
          <a:xfrm>
            <a:off x="6493024" y="720494"/>
            <a:ext cx="1303453" cy="5818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CUPCAKES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2660C0C3-1F53-476D-590E-63B637B3A65B}"/>
              </a:ext>
            </a:extLst>
          </p:cNvPr>
          <p:cNvSpPr/>
          <p:nvPr/>
        </p:nvSpPr>
        <p:spPr>
          <a:xfrm>
            <a:off x="7796478" y="711929"/>
            <a:ext cx="1303452" cy="590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TARTA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0C36A412-7CB7-6DB9-D80C-71C0A6F638C8}"/>
              </a:ext>
            </a:extLst>
          </p:cNvPr>
          <p:cNvSpPr/>
          <p:nvPr/>
        </p:nvSpPr>
        <p:spPr>
          <a:xfrm>
            <a:off x="5189571" y="720494"/>
            <a:ext cx="1303452" cy="5818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PASTELES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AEE4BAEB-5BC8-BA58-3C63-46AC904DEFE9}"/>
              </a:ext>
            </a:extLst>
          </p:cNvPr>
          <p:cNvSpPr/>
          <p:nvPr/>
        </p:nvSpPr>
        <p:spPr>
          <a:xfrm>
            <a:off x="3939560" y="723761"/>
            <a:ext cx="1303451" cy="5818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DONAS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F30F02D-5B40-376F-01CA-ED2603EF4AA3}"/>
              </a:ext>
            </a:extLst>
          </p:cNvPr>
          <p:cNvSpPr/>
          <p:nvPr/>
        </p:nvSpPr>
        <p:spPr>
          <a:xfrm>
            <a:off x="1487277" y="2093205"/>
            <a:ext cx="2774097" cy="35474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4B975B9-D544-2078-E53D-1E55C93F2D3E}"/>
              </a:ext>
            </a:extLst>
          </p:cNvPr>
          <p:cNvSpPr/>
          <p:nvPr/>
        </p:nvSpPr>
        <p:spPr>
          <a:xfrm>
            <a:off x="4708951" y="2093204"/>
            <a:ext cx="2774097" cy="35474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E4D0FB3-E4B1-8410-543F-0FC1447DB740}"/>
              </a:ext>
            </a:extLst>
          </p:cNvPr>
          <p:cNvSpPr/>
          <p:nvPr/>
        </p:nvSpPr>
        <p:spPr>
          <a:xfrm>
            <a:off x="7696199" y="2093204"/>
            <a:ext cx="2774097" cy="35474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4355B14-2ADB-7FA2-584E-0191D44E775A}"/>
              </a:ext>
            </a:extLst>
          </p:cNvPr>
          <p:cNvSpPr txBox="1"/>
          <p:nvPr/>
        </p:nvSpPr>
        <p:spPr>
          <a:xfrm>
            <a:off x="1795749" y="3866919"/>
            <a:ext cx="2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Cupcake de fresa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EF80DD3-1617-C487-B79B-FA6F6EE93B3E}"/>
              </a:ext>
            </a:extLst>
          </p:cNvPr>
          <p:cNvSpPr txBox="1"/>
          <p:nvPr/>
        </p:nvSpPr>
        <p:spPr>
          <a:xfrm>
            <a:off x="7992603" y="3829090"/>
            <a:ext cx="2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Cupcake de chocolate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F7BDD18-F532-F11E-60DB-0450695E19C8}"/>
              </a:ext>
            </a:extLst>
          </p:cNvPr>
          <p:cNvSpPr txBox="1"/>
          <p:nvPr/>
        </p:nvSpPr>
        <p:spPr>
          <a:xfrm>
            <a:off x="4988673" y="3866919"/>
            <a:ext cx="2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Cupcake de vainilla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69E9660-CD28-892B-49C3-49577C870667}"/>
              </a:ext>
            </a:extLst>
          </p:cNvPr>
          <p:cNvSpPr txBox="1"/>
          <p:nvPr/>
        </p:nvSpPr>
        <p:spPr>
          <a:xfrm>
            <a:off x="1795749" y="4583017"/>
            <a:ext cx="2324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Cupcake con un glaseado rosa decorado con una frambuesa.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F3EDB92-6589-C0F1-45EF-C414EC38495B}"/>
              </a:ext>
            </a:extLst>
          </p:cNvPr>
          <p:cNvSpPr txBox="1"/>
          <p:nvPr/>
        </p:nvSpPr>
        <p:spPr>
          <a:xfrm>
            <a:off x="4882098" y="4428539"/>
            <a:ext cx="2510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Cupcake con glaseado de crema blanca y chispas de colores.</a:t>
            </a:r>
            <a:endParaRPr lang="es-CO" sz="16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DDD6A2C-62B5-74A7-6626-9ECD52F07021}"/>
              </a:ext>
            </a:extLst>
          </p:cNvPr>
          <p:cNvSpPr txBox="1"/>
          <p:nvPr/>
        </p:nvSpPr>
        <p:spPr>
          <a:xfrm>
            <a:off x="7944295" y="4428539"/>
            <a:ext cx="232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Cupcake con un glaseado de chocolate y chispas.</a:t>
            </a:r>
            <a:endParaRPr lang="es-CO" sz="16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A05EB3F-3CB4-A5B1-75ED-443A79837929}"/>
              </a:ext>
            </a:extLst>
          </p:cNvPr>
          <p:cNvSpPr/>
          <p:nvPr/>
        </p:nvSpPr>
        <p:spPr>
          <a:xfrm>
            <a:off x="1984746" y="2206802"/>
            <a:ext cx="1669805" cy="1729987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AAF2AA7-4BDE-A3AF-0BFA-2F94C7FA96D7}"/>
              </a:ext>
            </a:extLst>
          </p:cNvPr>
          <p:cNvSpPr/>
          <p:nvPr/>
        </p:nvSpPr>
        <p:spPr>
          <a:xfrm>
            <a:off x="5324228" y="2304032"/>
            <a:ext cx="1625959" cy="1535526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848D30D-198C-F178-7D0B-35002D6BDBAE}"/>
              </a:ext>
            </a:extLst>
          </p:cNvPr>
          <p:cNvSpPr/>
          <p:nvPr/>
        </p:nvSpPr>
        <p:spPr>
          <a:xfrm>
            <a:off x="8430045" y="2392219"/>
            <a:ext cx="1306403" cy="1396383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>
            <a:hlinkClick r:id="rId9" action="ppaction://hlinksldjump"/>
            <a:extLst>
              <a:ext uri="{FF2B5EF4-FFF2-40B4-BE49-F238E27FC236}">
                <a16:creationId xmlns:a16="http://schemas.microsoft.com/office/drawing/2014/main" id="{F4603A11-FCD4-4BB4-BAF1-04E9F0412C01}"/>
              </a:ext>
            </a:extLst>
          </p:cNvPr>
          <p:cNvSpPr/>
          <p:nvPr/>
        </p:nvSpPr>
        <p:spPr>
          <a:xfrm>
            <a:off x="2686967" y="722784"/>
            <a:ext cx="1303451" cy="5818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79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419C2-47EA-5C28-B11A-8A8ED5C71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C707A552-016B-B730-A6B7-E57EE193641E}"/>
              </a:ext>
            </a:extLst>
          </p:cNvPr>
          <p:cNvSpPr/>
          <p:nvPr/>
        </p:nvSpPr>
        <p:spPr>
          <a:xfrm>
            <a:off x="804231" y="1313181"/>
            <a:ext cx="10364616" cy="4824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2715307-FC9E-F5E8-B2D4-EE9693D26656}"/>
              </a:ext>
            </a:extLst>
          </p:cNvPr>
          <p:cNvSpPr/>
          <p:nvPr/>
        </p:nvSpPr>
        <p:spPr>
          <a:xfrm>
            <a:off x="470262" y="705394"/>
            <a:ext cx="11538858" cy="594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hlinkClick r:id="rId2" action="ppaction://hlinksldjump"/>
            <a:extLst>
              <a:ext uri="{FF2B5EF4-FFF2-40B4-BE49-F238E27FC236}">
                <a16:creationId xmlns:a16="http://schemas.microsoft.com/office/drawing/2014/main" id="{01CE5C43-30F1-FB33-DCCB-101416847278}"/>
              </a:ext>
            </a:extLst>
          </p:cNvPr>
          <p:cNvSpPr/>
          <p:nvPr/>
        </p:nvSpPr>
        <p:spPr>
          <a:xfrm>
            <a:off x="6493024" y="720494"/>
            <a:ext cx="1303453" cy="5818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CUPCAKES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hlinkClick r:id="rId3" action="ppaction://hlinksldjump"/>
            <a:extLst>
              <a:ext uri="{FF2B5EF4-FFF2-40B4-BE49-F238E27FC236}">
                <a16:creationId xmlns:a16="http://schemas.microsoft.com/office/drawing/2014/main" id="{0F2CC837-4AD5-8C26-933F-2FC1D641A1E8}"/>
              </a:ext>
            </a:extLst>
          </p:cNvPr>
          <p:cNvSpPr/>
          <p:nvPr/>
        </p:nvSpPr>
        <p:spPr>
          <a:xfrm>
            <a:off x="7796478" y="711929"/>
            <a:ext cx="1303452" cy="590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TARTA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42B4CD6C-FFD7-E8FE-E43F-D64F2C46605C}"/>
              </a:ext>
            </a:extLst>
          </p:cNvPr>
          <p:cNvSpPr/>
          <p:nvPr/>
        </p:nvSpPr>
        <p:spPr>
          <a:xfrm>
            <a:off x="5189571" y="720494"/>
            <a:ext cx="1303452" cy="5818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PASTELES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5" action="ppaction://hlinksldjump"/>
            <a:extLst>
              <a:ext uri="{FF2B5EF4-FFF2-40B4-BE49-F238E27FC236}">
                <a16:creationId xmlns:a16="http://schemas.microsoft.com/office/drawing/2014/main" id="{E77227D3-C73F-09AA-386F-A9881A8A2F05}"/>
              </a:ext>
            </a:extLst>
          </p:cNvPr>
          <p:cNvSpPr/>
          <p:nvPr/>
        </p:nvSpPr>
        <p:spPr>
          <a:xfrm>
            <a:off x="3970855" y="723761"/>
            <a:ext cx="1303451" cy="5818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DONAS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C2B522-6F8F-3E10-C33D-64DFAA32824F}"/>
              </a:ext>
            </a:extLst>
          </p:cNvPr>
          <p:cNvSpPr/>
          <p:nvPr/>
        </p:nvSpPr>
        <p:spPr>
          <a:xfrm>
            <a:off x="1487277" y="2093205"/>
            <a:ext cx="2774097" cy="35474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F1EA99B-3884-4EB0-2934-3E6B2D797468}"/>
              </a:ext>
            </a:extLst>
          </p:cNvPr>
          <p:cNvSpPr/>
          <p:nvPr/>
        </p:nvSpPr>
        <p:spPr>
          <a:xfrm>
            <a:off x="4708951" y="2093204"/>
            <a:ext cx="2774097" cy="35474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DB8C882-F484-3524-A812-B5AB4161A9B5}"/>
              </a:ext>
            </a:extLst>
          </p:cNvPr>
          <p:cNvSpPr/>
          <p:nvPr/>
        </p:nvSpPr>
        <p:spPr>
          <a:xfrm>
            <a:off x="7696199" y="2093204"/>
            <a:ext cx="2774097" cy="35474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FCB60AB-97AD-D19A-AA42-91B40F95B239}"/>
              </a:ext>
            </a:extLst>
          </p:cNvPr>
          <p:cNvSpPr txBox="1"/>
          <p:nvPr/>
        </p:nvSpPr>
        <p:spPr>
          <a:xfrm>
            <a:off x="1810920" y="3909792"/>
            <a:ext cx="2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Cheesecake de fresa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000889E-792A-CABD-1413-456EE0266634}"/>
              </a:ext>
            </a:extLst>
          </p:cNvPr>
          <p:cNvSpPr txBox="1"/>
          <p:nvPr/>
        </p:nvSpPr>
        <p:spPr>
          <a:xfrm>
            <a:off x="7992603" y="3829090"/>
            <a:ext cx="2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Cheesecake de oreo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833BBA3-2F21-E5E6-8506-0850C68AE8A9}"/>
              </a:ext>
            </a:extLst>
          </p:cNvPr>
          <p:cNvSpPr txBox="1"/>
          <p:nvPr/>
        </p:nvSpPr>
        <p:spPr>
          <a:xfrm>
            <a:off x="4988673" y="3866919"/>
            <a:ext cx="2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Cheesecake de mora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7BA2263-3BA2-9C91-01F5-AFB2A5A3DC94}"/>
              </a:ext>
            </a:extLst>
          </p:cNvPr>
          <p:cNvSpPr txBox="1"/>
          <p:nvPr/>
        </p:nvSpPr>
        <p:spPr>
          <a:xfrm>
            <a:off x="1795749" y="4583017"/>
            <a:ext cx="2324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Cheesecake de queso con frambuesas frescas encima. </a:t>
            </a:r>
            <a:endParaRPr lang="es-CO" sz="16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4F7C10-A301-26F9-A1DE-5D7311CB840D}"/>
              </a:ext>
            </a:extLst>
          </p:cNvPr>
          <p:cNvSpPr/>
          <p:nvPr/>
        </p:nvSpPr>
        <p:spPr>
          <a:xfrm>
            <a:off x="1835293" y="2163151"/>
            <a:ext cx="2135562" cy="1562192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EAF28D8-5CFC-6236-A3DB-BC3814D4A8DB}"/>
              </a:ext>
            </a:extLst>
          </p:cNvPr>
          <p:cNvSpPr/>
          <p:nvPr/>
        </p:nvSpPr>
        <p:spPr>
          <a:xfrm>
            <a:off x="5324228" y="2392219"/>
            <a:ext cx="1625959" cy="1535526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DEEFB3B-4880-40B4-ADAE-84511D62EAF6}"/>
              </a:ext>
            </a:extLst>
          </p:cNvPr>
          <p:cNvSpPr/>
          <p:nvPr/>
        </p:nvSpPr>
        <p:spPr>
          <a:xfrm>
            <a:off x="7565464" y="2201949"/>
            <a:ext cx="2374220" cy="1695039"/>
          </a:xfrm>
          <a:prstGeom prst="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4AD475-C081-107F-4D61-A954E997E4A2}"/>
              </a:ext>
            </a:extLst>
          </p:cNvPr>
          <p:cNvSpPr txBox="1"/>
          <p:nvPr/>
        </p:nvSpPr>
        <p:spPr>
          <a:xfrm>
            <a:off x="4933718" y="4522944"/>
            <a:ext cx="2324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Cheesecake de queso con salsa de mora por encima. </a:t>
            </a:r>
            <a:endParaRPr lang="es-CO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19416BC-D8F6-ED83-91B3-42AA13E32BB8}"/>
              </a:ext>
            </a:extLst>
          </p:cNvPr>
          <p:cNvSpPr txBox="1"/>
          <p:nvPr/>
        </p:nvSpPr>
        <p:spPr>
          <a:xfrm>
            <a:off x="7937648" y="4390710"/>
            <a:ext cx="2324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Cheesecake de oreo, decorado con trozos de galleta por encima.</a:t>
            </a:r>
            <a:endParaRPr lang="es-CO" sz="1600" dirty="0"/>
          </a:p>
        </p:txBody>
      </p:sp>
      <p:sp>
        <p:nvSpPr>
          <p:cNvPr id="21" name="Rectángulo 20">
            <a:hlinkClick r:id="rId9" action="ppaction://hlinksldjump"/>
            <a:extLst>
              <a:ext uri="{FF2B5EF4-FFF2-40B4-BE49-F238E27FC236}">
                <a16:creationId xmlns:a16="http://schemas.microsoft.com/office/drawing/2014/main" id="{642D314B-76D9-4904-BA71-FCEEC1B51271}"/>
              </a:ext>
            </a:extLst>
          </p:cNvPr>
          <p:cNvSpPr/>
          <p:nvPr/>
        </p:nvSpPr>
        <p:spPr>
          <a:xfrm>
            <a:off x="2787549" y="723761"/>
            <a:ext cx="1303451" cy="5818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87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251</Words>
  <Application>Microsoft Office PowerPoint</Application>
  <PresentationFormat>Panorámica</PresentationFormat>
  <Paragraphs>53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 Mono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CBN</dc:creator>
  <cp:lastModifiedBy>Keiner Paternina</cp:lastModifiedBy>
  <cp:revision>12</cp:revision>
  <dcterms:created xsi:type="dcterms:W3CDTF">2025-02-13T00:00:00Z</dcterms:created>
  <dcterms:modified xsi:type="dcterms:W3CDTF">2025-02-14T04:19:03Z</dcterms:modified>
</cp:coreProperties>
</file>