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80" d="100"/>
          <a:sy n="80" d="100"/>
        </p:scale>
        <p:origin x="276" y="-36"/>
      </p:cViewPr>
      <p:guideLst>
        <p:guide orient="horz" pos="2137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9C32B-1F18-4172-BC04-6A77FAA5C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CE261C-5848-4133-814F-8FBB68B4E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C0A3B7-E99A-4F58-9A8F-1FBDEB49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4192-9970-4E52-A004-879721FC3C99}" type="datetimeFigureOut">
              <a:rPr lang="es-ES" smtClean="0"/>
              <a:t>04/07/2021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CB0A79-8D33-4583-B965-3179CA4A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05E49F-8E3F-41A4-AA0E-A81EA7D6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770A-2047-4DB6-85DC-33F87EE1E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86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00C84-DF64-44AC-A05C-72B4A55C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FCB4F3-DB6B-498A-812B-EB9BFBB34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348946-A3EA-497F-A4FD-9B9B3C16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4192-9970-4E52-A004-879721FC3C99}" type="datetimeFigureOut">
              <a:rPr lang="es-ES" smtClean="0"/>
              <a:t>04/07/2021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0AFF74-B593-4D7B-BACB-2DCEF111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04B3C7-0F5A-448A-93AB-54C825BC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770A-2047-4DB6-85DC-33F87EE1E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351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ADCE72-29B6-44CF-B954-9206BE775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F0A4DA-6335-4AEB-91D7-6393A258C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316B17-04A0-48C8-ABBC-D2791C9E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4192-9970-4E52-A004-879721FC3C99}" type="datetimeFigureOut">
              <a:rPr lang="es-ES" smtClean="0"/>
              <a:t>04/07/2021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2B243D-FAF8-406A-992F-BD143F7C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2C4D18-5C01-4A86-982D-DA97A54E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770A-2047-4DB6-85DC-33F87EE1E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728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3891C-B790-41D9-B52D-B73922E2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98408F-9C8B-487D-8B89-8EA85B7A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FDD1F7-2C4B-4374-A508-A128512B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4192-9970-4E52-A004-879721FC3C99}" type="datetimeFigureOut">
              <a:rPr lang="es-ES" smtClean="0"/>
              <a:t>04/07/2021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D1D9F-F23F-4D98-856A-5515485A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B508AE-03DC-41D9-A5C0-0A183C4F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770A-2047-4DB6-85DC-33F87EE1E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80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1933D-C7D1-4900-871E-B3C288FF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AEE787-E073-4B17-A22C-348B5FDFB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3A0ECA-97D5-45D5-84C1-30DAFE6C4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4192-9970-4E52-A004-879721FC3C99}" type="datetimeFigureOut">
              <a:rPr lang="es-ES" smtClean="0"/>
              <a:t>04/07/2021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CA6ACA-E801-4221-BE4A-67F87C07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BCA2B2-A0BC-4382-A592-4640DB08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770A-2047-4DB6-85DC-33F87EE1E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23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1387A-8E59-4138-B70E-5A0C7E17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12EED9-FF43-42EA-8567-F93CC456E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A87D1F-FF7F-4987-BB2F-C39975AA3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35CFE1-7F00-475D-808A-49F72BEE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4192-9970-4E52-A004-879721FC3C99}" type="datetimeFigureOut">
              <a:rPr lang="es-ES" smtClean="0"/>
              <a:t>04/07/2021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1C6FC7-D1CD-4184-8197-B94E46A7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8815FD-41BF-42C1-9C1E-F363B25E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770A-2047-4DB6-85DC-33F87EE1E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70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2D962-66D0-46BC-B834-C5B1AEF0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86790-1607-4759-9847-30E615719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E84D55-828E-4801-85F9-064C4E0E8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AB5B63-8378-43D2-AD20-02D842155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86E362A-696F-42CF-9B8D-F6792C956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2CC008-1ED2-4C25-BF2E-412CBD3D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4192-9970-4E52-A004-879721FC3C99}" type="datetimeFigureOut">
              <a:rPr lang="es-ES" smtClean="0"/>
              <a:t>04/07/2021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15B792-515D-4C0A-9EA3-44F8CBED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1EE654-8414-4B6C-A497-21405D6B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770A-2047-4DB6-85DC-33F87EE1E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80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7DBD0-166D-4749-B2A2-6021483C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00DB30-4761-4D15-A8CC-7DFC7C4E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4192-9970-4E52-A004-879721FC3C99}" type="datetimeFigureOut">
              <a:rPr lang="es-ES" smtClean="0"/>
              <a:t>04/07/2021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7C00E7-DD0D-4F62-B6AF-6CE8C63F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3AEAFD-BDCD-4892-8D59-33CA789A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770A-2047-4DB6-85DC-33F87EE1E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85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B2D79A-A812-4163-8AFB-F7FE28B6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4192-9970-4E52-A004-879721FC3C99}" type="datetimeFigureOut">
              <a:rPr lang="es-ES" smtClean="0"/>
              <a:t>04/07/2021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39BA8A-61CA-44EB-8D2E-251EA14C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1F0B84-51F2-4F5B-94F3-07BCFDAF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770A-2047-4DB6-85DC-33F87EE1E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6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62581-14AA-43CF-8B13-E291249C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75A795-ADCE-468D-8E25-1AFA203D6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69FFFF-68E3-4087-9F60-33CBD7889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C253A8-BCD0-4D9E-8C93-6578A723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4192-9970-4E52-A004-879721FC3C99}" type="datetimeFigureOut">
              <a:rPr lang="es-ES" smtClean="0"/>
              <a:t>04/07/2021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1826B4-677E-4085-A80D-2DA0EE64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C959B3-702F-40B2-9A2E-0B0FCC0D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770A-2047-4DB6-85DC-33F87EE1E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58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6EC5F-A9E1-4D66-8AF4-CDFC0E3E5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F0CAB7-4E07-4058-89A8-0719FBD70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283961-240F-4443-AB35-EFBE5CE29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C6B22C-ED4B-4479-9674-5E5C1263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4192-9970-4E52-A004-879721FC3C99}" type="datetimeFigureOut">
              <a:rPr lang="es-ES" smtClean="0"/>
              <a:t>04/07/2021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BE83DD-516D-4726-A8B8-6B164A51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29AFB0-4C9E-40E7-A7AE-EA33E648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770A-2047-4DB6-85DC-33F87EE1E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40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C20EA0-3688-4EE9-9046-F810C5B7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3E549-EC7B-435F-BB39-8C28B00B3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8584F4-263B-4DC4-87A7-D06F208CB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E4192-9970-4E52-A004-879721FC3C99}" type="datetimeFigureOut">
              <a:rPr lang="es-ES" smtClean="0"/>
              <a:t>04/07/2021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4276E0-CDAC-4A83-8EF4-18EABDE30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1C47B7-299A-4EC8-819B-74B9A5FA5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0770A-2047-4DB6-85DC-33F87EE1E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29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en.wikipedia.org/wiki/Visual_Studio_Code" TargetMode="External"/><Relationship Id="rId3" Type="http://schemas.openxmlformats.org/officeDocument/2006/relationships/hyperlink" Target="https://ru.wikipedia.org/wiki/Telegram" TargetMode="External"/><Relationship Id="rId7" Type="http://schemas.openxmlformats.org/officeDocument/2006/relationships/hyperlink" Target="https://es.wikiversity.org/wiki/Linux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documentacionhoy.com/contents/blog/2018-06-07/microsoft-compra-github" TargetMode="External"/><Relationship Id="rId5" Type="http://schemas.openxmlformats.org/officeDocument/2006/relationships/hyperlink" Target="https://it.wikiquote.org/wiki/Ubuntu_(filosofia)" TargetMode="External"/><Relationship Id="rId15" Type="http://schemas.openxmlformats.org/officeDocument/2006/relationships/hyperlink" Target="https://blog.toright.com/posts/5578/%E7%94%A8-docker-swarm-%E9%83%A8%E7%BD%B2%E4%BD%A0%E7%9A%84%E9%9B%B2%E6%9C%8D%E5%8B%99-%E6%A6%82%E5%BF%B5%E7%AF%87.html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el.wikipedia.org/wiki/Python" TargetMode="External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eb.telegram.org/z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4B9E3BD-6080-42D4-AACB-DA1E34C21FAF}"/>
              </a:ext>
            </a:extLst>
          </p:cNvPr>
          <p:cNvSpPr txBox="1"/>
          <p:nvPr/>
        </p:nvSpPr>
        <p:spPr>
          <a:xfrm>
            <a:off x="280086" y="304800"/>
            <a:ext cx="1168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Nuestra propuesta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0AAABC-172C-40B0-82CB-A724ADE87519}"/>
              </a:ext>
            </a:extLst>
          </p:cNvPr>
          <p:cNvSpPr txBox="1"/>
          <p:nvPr/>
        </p:nvSpPr>
        <p:spPr>
          <a:xfrm>
            <a:off x="280085" y="1823929"/>
            <a:ext cx="298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Asistentes tradicionales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39CC8C-93CE-426A-A070-EF831320A301}"/>
              </a:ext>
            </a:extLst>
          </p:cNvPr>
          <p:cNvSpPr txBox="1"/>
          <p:nvPr/>
        </p:nvSpPr>
        <p:spPr>
          <a:xfrm>
            <a:off x="7215391" y="1823929"/>
            <a:ext cx="341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Nuestro asistente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6038B1-988A-4268-AACB-09C10CADDA6F}"/>
              </a:ext>
            </a:extLst>
          </p:cNvPr>
          <p:cNvSpPr txBox="1"/>
          <p:nvPr/>
        </p:nvSpPr>
        <p:spPr>
          <a:xfrm>
            <a:off x="6045040" y="4913043"/>
            <a:ext cx="22043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Herramientas y software:</a:t>
            </a:r>
          </a:p>
          <a:p>
            <a:r>
              <a:rPr lang="es-ES" sz="1400" dirty="0"/>
              <a:t>Python</a:t>
            </a:r>
          </a:p>
          <a:p>
            <a:r>
              <a:rPr lang="es-ES" sz="1400" dirty="0"/>
              <a:t>Telegram</a:t>
            </a:r>
          </a:p>
          <a:p>
            <a:r>
              <a:rPr lang="es-ES" sz="1400" dirty="0"/>
              <a:t>Linux (Ubuntu 20.04)</a:t>
            </a:r>
          </a:p>
          <a:p>
            <a:r>
              <a:rPr lang="es-ES" sz="1400" dirty="0"/>
              <a:t>Docker</a:t>
            </a:r>
          </a:p>
          <a:p>
            <a:r>
              <a:rPr lang="es-ES" sz="1400" dirty="0"/>
              <a:t>Visual Studio </a:t>
            </a:r>
            <a:r>
              <a:rPr lang="es-ES" sz="1400" dirty="0" err="1"/>
              <a:t>Code</a:t>
            </a:r>
            <a:endParaRPr lang="es-ES" sz="1400" dirty="0"/>
          </a:p>
          <a:p>
            <a:r>
              <a:rPr lang="es-ES" sz="1400" dirty="0"/>
              <a:t>Git, Git Hub &amp; Docker Hub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4FFDF80-0244-464E-8CD5-F29B74AA2245}"/>
              </a:ext>
            </a:extLst>
          </p:cNvPr>
          <p:cNvSpPr txBox="1"/>
          <p:nvPr/>
        </p:nvSpPr>
        <p:spPr>
          <a:xfrm>
            <a:off x="280086" y="2193261"/>
            <a:ext cx="41811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Se basan en reglas heurísticas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Carecen de sentido contextual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Requieren inputs rígidos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Utilizan programación explícita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Difíciles de escalar, enfoque de un solo uso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1317008-2609-426B-9FBA-34D384B70D09}"/>
              </a:ext>
            </a:extLst>
          </p:cNvPr>
          <p:cNvSpPr txBox="1"/>
          <p:nvPr/>
        </p:nvSpPr>
        <p:spPr>
          <a:xfrm>
            <a:off x="6748226" y="2199729"/>
            <a:ext cx="41811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No se basan en reglas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Se basan en el sentido contextual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Inputs flexibles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La programación explicita es auxiliar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Fácilmente escalable.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F4534DD-C2D6-4BE4-9AD4-E26475E35741}"/>
              </a:ext>
            </a:extLst>
          </p:cNvPr>
          <p:cNvSpPr txBox="1"/>
          <p:nvPr/>
        </p:nvSpPr>
        <p:spPr>
          <a:xfrm>
            <a:off x="280086" y="776294"/>
            <a:ext cx="1042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Construcción de un asistente, donde la gestión de preguntas abiertas la realicen los modelos de Transformers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4688914-1BB3-4736-9E17-6FDD701711D4}"/>
              </a:ext>
            </a:extLst>
          </p:cNvPr>
          <p:cNvSpPr txBox="1"/>
          <p:nvPr/>
        </p:nvSpPr>
        <p:spPr>
          <a:xfrm>
            <a:off x="280085" y="4498457"/>
            <a:ext cx="5353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Beneficios clave del uso de Transformers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Respuestas concisas y concretas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Poca programación explícita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Flexibilidad de los inputs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Capacidad de contextualización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E82AB040-2551-481F-BB9B-676187E46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17872" y="4062153"/>
            <a:ext cx="616221" cy="616221"/>
          </a:xfrm>
          <a:prstGeom prst="rect">
            <a:avLst/>
          </a:prstGeom>
        </p:spPr>
      </p:pic>
      <p:pic>
        <p:nvPicPr>
          <p:cNvPr id="20" name="Imagen 19" descr="Icono&#10;&#10;Descripción generada automáticamente">
            <a:extLst>
              <a:ext uri="{FF2B5EF4-FFF2-40B4-BE49-F238E27FC236}">
                <a16:creationId xmlns:a16="http://schemas.microsoft.com/office/drawing/2014/main" id="{0C215C6A-F57D-4132-9050-EB641155F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908098" y="4956432"/>
            <a:ext cx="805627" cy="805627"/>
          </a:xfrm>
          <a:prstGeom prst="rect">
            <a:avLst/>
          </a:prstGeom>
        </p:spPr>
      </p:pic>
      <p:pic>
        <p:nvPicPr>
          <p:cNvPr id="23" name="Imagen 22" descr="Icono&#10;&#10;Descripción generada automáticamente">
            <a:extLst>
              <a:ext uri="{FF2B5EF4-FFF2-40B4-BE49-F238E27FC236}">
                <a16:creationId xmlns:a16="http://schemas.microsoft.com/office/drawing/2014/main" id="{6246AE42-E679-4DB0-8EBA-C8C305E9A2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044435" y="4904670"/>
            <a:ext cx="671356" cy="805627"/>
          </a:xfrm>
          <a:prstGeom prst="rect">
            <a:avLst/>
          </a:prstGeom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85E6F967-3474-4C8A-99FF-C54039219C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1033039" y="4131256"/>
            <a:ext cx="534375" cy="534375"/>
          </a:xfrm>
          <a:prstGeom prst="rect">
            <a:avLst/>
          </a:prstGeom>
        </p:spPr>
      </p:pic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310839B1-303A-40A8-A0C9-31EA916C0C6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l="19092" r="15128"/>
          <a:stretch/>
        </p:blipFill>
        <p:spPr>
          <a:xfrm>
            <a:off x="10929407" y="5911887"/>
            <a:ext cx="854264" cy="681792"/>
          </a:xfrm>
          <a:prstGeom prst="rect">
            <a:avLst/>
          </a:prstGeom>
        </p:spPr>
      </p:pic>
      <p:pic>
        <p:nvPicPr>
          <p:cNvPr id="32" name="Imagen 31" descr="Logotipo, Icono&#10;&#10;Descripción generada automáticamente">
            <a:extLst>
              <a:ext uri="{FF2B5EF4-FFF2-40B4-BE49-F238E27FC236}">
                <a16:creationId xmlns:a16="http://schemas.microsoft.com/office/drawing/2014/main" id="{16A647D4-6B51-42E9-A4D2-A9AD810BAA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56535" y="5992085"/>
            <a:ext cx="523578" cy="521396"/>
          </a:xfrm>
          <a:prstGeom prst="rect">
            <a:avLst/>
          </a:prstGeom>
        </p:spPr>
      </p:pic>
      <p:pic>
        <p:nvPicPr>
          <p:cNvPr id="35" name="Imagen 34" descr="Imagen que contiene reloj&#10;&#10;Descripción generada automáticamente">
            <a:extLst>
              <a:ext uri="{FF2B5EF4-FFF2-40B4-BE49-F238E27FC236}">
                <a16:creationId xmlns:a16="http://schemas.microsoft.com/office/drawing/2014/main" id="{B4FDC4DF-7645-4195-9552-D8A31C2719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8706696" y="4808045"/>
            <a:ext cx="1048653" cy="87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6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0B0B974-4274-424E-81D4-134CCF1852AF}"/>
              </a:ext>
            </a:extLst>
          </p:cNvPr>
          <p:cNvSpPr txBox="1"/>
          <p:nvPr/>
        </p:nvSpPr>
        <p:spPr>
          <a:xfrm>
            <a:off x="280086" y="304800"/>
            <a:ext cx="1168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Arquitectura y funcionamiento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FD0C3F9-2CBE-4D32-8CF2-FE7F01BD2916}"/>
              </a:ext>
            </a:extLst>
          </p:cNvPr>
          <p:cNvSpPr txBox="1"/>
          <p:nvPr/>
        </p:nvSpPr>
        <p:spPr>
          <a:xfrm>
            <a:off x="446903" y="2405338"/>
            <a:ext cx="2343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Asistente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C44B0C4-D4CB-4262-AA94-E44BC963B019}"/>
              </a:ext>
            </a:extLst>
          </p:cNvPr>
          <p:cNvSpPr txBox="1"/>
          <p:nvPr/>
        </p:nvSpPr>
        <p:spPr>
          <a:xfrm>
            <a:off x="4924166" y="2119182"/>
            <a:ext cx="2343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Datos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8989A3B-10AA-4A60-B8D2-38400931C70A}"/>
              </a:ext>
            </a:extLst>
          </p:cNvPr>
          <p:cNvSpPr txBox="1"/>
          <p:nvPr/>
        </p:nvSpPr>
        <p:spPr>
          <a:xfrm>
            <a:off x="8460097" y="2405339"/>
            <a:ext cx="2343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Modelos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3B64369-0937-4E4A-8C69-97E10E08D2B0}"/>
              </a:ext>
            </a:extLst>
          </p:cNvPr>
          <p:cNvSpPr txBox="1"/>
          <p:nvPr/>
        </p:nvSpPr>
        <p:spPr>
          <a:xfrm>
            <a:off x="280087" y="2905780"/>
            <a:ext cx="2677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Gestiona la conversación inicial</a:t>
            </a:r>
          </a:p>
          <a:p>
            <a:r>
              <a:rPr lang="es-ES" sz="1400" dirty="0"/>
              <a:t>Averigua a dónde va a ir el usuario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5FFFA81-6822-49A7-AC35-629B1D33C50C}"/>
              </a:ext>
            </a:extLst>
          </p:cNvPr>
          <p:cNvSpPr txBox="1"/>
          <p:nvPr/>
        </p:nvSpPr>
        <p:spPr>
          <a:xfrm>
            <a:off x="4510270" y="2905780"/>
            <a:ext cx="3171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Extraídos mediante web </a:t>
            </a:r>
            <a:r>
              <a:rPr lang="es-ES" sz="1400" dirty="0" err="1"/>
              <a:t>scraping</a:t>
            </a:r>
            <a:endParaRPr lang="es-ES" sz="1400" dirty="0"/>
          </a:p>
          <a:p>
            <a:r>
              <a:rPr lang="es-ES" sz="1400" dirty="0"/>
              <a:t>Sirven de contexto para los modelos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F5ADD45-C544-47C5-A308-D94409AC8EC1}"/>
              </a:ext>
            </a:extLst>
          </p:cNvPr>
          <p:cNvSpPr txBox="1"/>
          <p:nvPr/>
        </p:nvSpPr>
        <p:spPr>
          <a:xfrm>
            <a:off x="8401836" y="3017048"/>
            <a:ext cx="3574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Gestionan la conversación  final</a:t>
            </a:r>
          </a:p>
          <a:p>
            <a:r>
              <a:rPr lang="es-ES" sz="1400" dirty="0"/>
              <a:t>Utilizan el contexto para generar respuestas</a:t>
            </a:r>
          </a:p>
        </p:txBody>
      </p:sp>
      <p:pic>
        <p:nvPicPr>
          <p:cNvPr id="10" name="Gráfico 9" descr="Robot contorno">
            <a:extLst>
              <a:ext uri="{FF2B5EF4-FFF2-40B4-BE49-F238E27FC236}">
                <a16:creationId xmlns:a16="http://schemas.microsoft.com/office/drawing/2014/main" id="{075B83D3-7620-492A-956C-F2D547580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225" y="4549118"/>
            <a:ext cx="914400" cy="9144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910CD67-8B96-4538-A187-9CF367388AD0}"/>
              </a:ext>
            </a:extLst>
          </p:cNvPr>
          <p:cNvSpPr txBox="1"/>
          <p:nvPr/>
        </p:nvSpPr>
        <p:spPr>
          <a:xfrm>
            <a:off x="1112868" y="4146836"/>
            <a:ext cx="2677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¿Qué le gustaría visitar?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ED956DE-79B5-40DE-9255-3072B253C6BD}"/>
              </a:ext>
            </a:extLst>
          </p:cNvPr>
          <p:cNvSpPr/>
          <p:nvPr/>
        </p:nvSpPr>
        <p:spPr>
          <a:xfrm>
            <a:off x="764277" y="4003395"/>
            <a:ext cx="2677298" cy="6815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91A86AF-D1AF-4B6C-861B-39583D5E5F35}"/>
              </a:ext>
            </a:extLst>
          </p:cNvPr>
          <p:cNvCxnSpPr>
            <a:stCxn id="12" idx="3"/>
          </p:cNvCxnSpPr>
          <p:nvPr/>
        </p:nvCxnSpPr>
        <p:spPr>
          <a:xfrm flipH="1">
            <a:off x="866274" y="4585094"/>
            <a:ext cx="290084" cy="251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áfico 15" descr="Araña contorno">
            <a:extLst>
              <a:ext uri="{FF2B5EF4-FFF2-40B4-BE49-F238E27FC236}">
                <a16:creationId xmlns:a16="http://schemas.microsoft.com/office/drawing/2014/main" id="{F31EF020-632B-453B-8962-86AA9DCBD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0270" y="4091918"/>
            <a:ext cx="914400" cy="914400"/>
          </a:xfrm>
          <a:prstGeom prst="rect">
            <a:avLst/>
          </a:prstGeom>
        </p:spPr>
      </p:pic>
      <p:pic>
        <p:nvPicPr>
          <p:cNvPr id="18" name="Gráfico 17" descr="Diseño web contorno">
            <a:extLst>
              <a:ext uri="{FF2B5EF4-FFF2-40B4-BE49-F238E27FC236}">
                <a16:creationId xmlns:a16="http://schemas.microsoft.com/office/drawing/2014/main" id="{EC60CDB6-89DD-4C91-A5ED-D63F021AA9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9044" y="4077956"/>
            <a:ext cx="1013911" cy="1013911"/>
          </a:xfrm>
          <a:prstGeom prst="rect">
            <a:avLst/>
          </a:prstGeom>
        </p:spPr>
      </p:pic>
      <p:pic>
        <p:nvPicPr>
          <p:cNvPr id="20" name="Gráfico 19" descr="Herramientas de minería contorno">
            <a:extLst>
              <a:ext uri="{FF2B5EF4-FFF2-40B4-BE49-F238E27FC236}">
                <a16:creationId xmlns:a16="http://schemas.microsoft.com/office/drawing/2014/main" id="{6B928873-58D1-4F77-939F-336DD1F3C4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83899" y="4091918"/>
            <a:ext cx="825996" cy="825996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24083B1B-D1FA-4EC5-B789-57EB88BA9A8D}"/>
              </a:ext>
            </a:extLst>
          </p:cNvPr>
          <p:cNvSpPr txBox="1"/>
          <p:nvPr/>
        </p:nvSpPr>
        <p:spPr>
          <a:xfrm>
            <a:off x="3790166" y="5482239"/>
            <a:ext cx="1888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www.civitatis.com</a:t>
            </a:r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3D05B0C0-3817-4757-8F7D-749EA9D51313}"/>
              </a:ext>
            </a:extLst>
          </p:cNvPr>
          <p:cNvSpPr/>
          <p:nvPr/>
        </p:nvSpPr>
        <p:spPr>
          <a:xfrm>
            <a:off x="5679122" y="5600292"/>
            <a:ext cx="833754" cy="860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845C291-1EDD-4AA9-9FF5-D579E8D34051}"/>
              </a:ext>
            </a:extLst>
          </p:cNvPr>
          <p:cNvSpPr txBox="1"/>
          <p:nvPr/>
        </p:nvSpPr>
        <p:spPr>
          <a:xfrm>
            <a:off x="6452418" y="5469251"/>
            <a:ext cx="1888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{ JSON }</a:t>
            </a:r>
          </a:p>
        </p:txBody>
      </p:sp>
      <p:pic>
        <p:nvPicPr>
          <p:cNvPr id="28" name="Gráfico 27" descr="Cerebro izquierdo contorno">
            <a:extLst>
              <a:ext uri="{FF2B5EF4-FFF2-40B4-BE49-F238E27FC236}">
                <a16:creationId xmlns:a16="http://schemas.microsoft.com/office/drawing/2014/main" id="{B3FA03FD-7C5F-410F-9730-3583B88A81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42889" y="42536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3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BC36F71-B124-4AD8-913D-99ECCC98103A}"/>
              </a:ext>
            </a:extLst>
          </p:cNvPr>
          <p:cNvSpPr txBox="1"/>
          <p:nvPr/>
        </p:nvSpPr>
        <p:spPr>
          <a:xfrm>
            <a:off x="280086" y="304800"/>
            <a:ext cx="1168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Portabilidad, seguridad y despliegue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C4928AC-8248-4352-B6A2-9C6FA6FCA13B}"/>
              </a:ext>
            </a:extLst>
          </p:cNvPr>
          <p:cNvSpPr txBox="1"/>
          <p:nvPr/>
        </p:nvSpPr>
        <p:spPr>
          <a:xfrm>
            <a:off x="280086" y="1647567"/>
            <a:ext cx="5502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3 problemas principales y cómo Docker los soluciona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60C9E5-3583-4E50-B762-F6D7E79CD00D}"/>
              </a:ext>
            </a:extLst>
          </p:cNvPr>
          <p:cNvSpPr txBox="1"/>
          <p:nvPr/>
        </p:nvSpPr>
        <p:spPr>
          <a:xfrm>
            <a:off x="673768" y="2755232"/>
            <a:ext cx="304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Conflictos entre dependencias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6FEBB0-FA9D-4D75-9BB7-00CEBD10D816}"/>
              </a:ext>
            </a:extLst>
          </p:cNvPr>
          <p:cNvSpPr txBox="1"/>
          <p:nvPr/>
        </p:nvSpPr>
        <p:spPr>
          <a:xfrm>
            <a:off x="774030" y="3886519"/>
            <a:ext cx="304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Conflictos entre versiones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DB81457-47A6-4A55-98BF-CD412381BAD5}"/>
              </a:ext>
            </a:extLst>
          </p:cNvPr>
          <p:cNvSpPr txBox="1"/>
          <p:nvPr/>
        </p:nvSpPr>
        <p:spPr>
          <a:xfrm>
            <a:off x="673768" y="5025767"/>
            <a:ext cx="378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Conflictos entre 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41350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2D9078B-4F8E-4749-80B2-9DAF6673F896}"/>
              </a:ext>
            </a:extLst>
          </p:cNvPr>
          <p:cNvSpPr txBox="1"/>
          <p:nvPr/>
        </p:nvSpPr>
        <p:spPr>
          <a:xfrm>
            <a:off x="280086" y="304800"/>
            <a:ext cx="1168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Problemas encontrados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19D0D8F-FCC1-4ADF-9879-289AA12AA0A0}"/>
              </a:ext>
            </a:extLst>
          </p:cNvPr>
          <p:cNvSpPr txBox="1"/>
          <p:nvPr/>
        </p:nvSpPr>
        <p:spPr>
          <a:xfrm>
            <a:off x="350107" y="1322173"/>
            <a:ext cx="5836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Mencionar Git Hub </a:t>
            </a:r>
            <a:r>
              <a:rPr lang="es-ES" sz="1400" dirty="0" err="1"/>
              <a:t>Copilot</a:t>
            </a:r>
            <a:r>
              <a:rPr lang="es-ES" sz="1400" dirty="0"/>
              <a:t> como ejemplo de mantener los pies en la tierra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FC8181E-55FC-4C6D-B832-B6F8668E2393}"/>
              </a:ext>
            </a:extLst>
          </p:cNvPr>
          <p:cNvSpPr txBox="1"/>
          <p:nvPr/>
        </p:nvSpPr>
        <p:spPr>
          <a:xfrm>
            <a:off x="350107" y="2225842"/>
            <a:ext cx="4534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Limites de la AI</a:t>
            </a:r>
          </a:p>
          <a:p>
            <a:r>
              <a:rPr lang="es-ES" dirty="0"/>
              <a:t>Problemas de los modelos</a:t>
            </a:r>
          </a:p>
          <a:p>
            <a:r>
              <a:rPr lang="es-ES" dirty="0"/>
              <a:t>Aspectos a tener en cuenta</a:t>
            </a:r>
          </a:p>
        </p:txBody>
      </p:sp>
    </p:spTree>
    <p:extLst>
      <p:ext uri="{BB962C8B-B14F-4D97-AF65-F5344CB8AC3E}">
        <p14:creationId xmlns:p14="http://schemas.microsoft.com/office/powerpoint/2010/main" val="246490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02A1B2C-E511-40ED-884B-9EC7D052103D}"/>
              </a:ext>
            </a:extLst>
          </p:cNvPr>
          <p:cNvSpPr txBox="1"/>
          <p:nvPr/>
        </p:nvSpPr>
        <p:spPr>
          <a:xfrm>
            <a:off x="280086" y="304800"/>
            <a:ext cx="1168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Demo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1647D20-2A0A-4ACE-86FC-24A0E48B5F4E}"/>
              </a:ext>
            </a:extLst>
          </p:cNvPr>
          <p:cNvSpPr txBox="1"/>
          <p:nvPr/>
        </p:nvSpPr>
        <p:spPr>
          <a:xfrm>
            <a:off x="3056238" y="2150076"/>
            <a:ext cx="303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hlinkClick r:id="rId2"/>
              </a:rPr>
              <a:t>Telegram</a:t>
            </a:r>
            <a:endParaRPr lang="es-ES" dirty="0"/>
          </a:p>
        </p:txBody>
      </p:sp>
      <p:pic>
        <p:nvPicPr>
          <p:cNvPr id="1026" name="Picture 2" descr="Catedral de la Almudena | Turismo Madrid">
            <a:extLst>
              <a:ext uri="{FF2B5EF4-FFF2-40B4-BE49-F238E27FC236}">
                <a16:creationId xmlns:a16="http://schemas.microsoft.com/office/drawing/2014/main" id="{43E214EB-533E-4577-BF14-E0458F0CD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6" y="4263997"/>
            <a:ext cx="3903705" cy="198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 estadio: Santiago Bernabéu | UEFA Champions League | UEFA.com">
            <a:extLst>
              <a:ext uri="{FF2B5EF4-FFF2-40B4-BE49-F238E27FC236}">
                <a16:creationId xmlns:a16="http://schemas.microsoft.com/office/drawing/2014/main" id="{8FD0CCDA-5885-4D9C-9A46-693836C66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825" y="4449847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254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215</Words>
  <Application>Microsoft Office PowerPoint</Application>
  <PresentationFormat>Panorámica</PresentationFormat>
  <Paragraphs>51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</dc:creator>
  <cp:lastModifiedBy>Gabriel</cp:lastModifiedBy>
  <cp:revision>33</cp:revision>
  <dcterms:created xsi:type="dcterms:W3CDTF">2021-07-04T15:41:18Z</dcterms:created>
  <dcterms:modified xsi:type="dcterms:W3CDTF">2021-07-04T19:14:59Z</dcterms:modified>
</cp:coreProperties>
</file>