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39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E57D3-7392-4E65-ADF8-A374141CF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0D307B-1C37-4CCA-B417-7CF28F1A4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48E2E4-87B7-4DD2-BA54-2308DA717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9497-313E-48C1-BB1A-4BEE7F635763}" type="datetimeFigureOut">
              <a:rPr lang="es-ES" smtClean="0"/>
              <a:t>03/07/2021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EF750E-5075-42DA-915C-458D58192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6C5A89-319C-4015-A0B6-5E824950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F9B9-EE7C-4120-96B0-FAE829D2DD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922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6A45E-C70E-429D-924F-214FBE9C0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3BD792-0043-498C-A35D-B91EBF292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FED671-FFA9-42C3-8F17-CD086ECA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9497-313E-48C1-BB1A-4BEE7F635763}" type="datetimeFigureOut">
              <a:rPr lang="es-ES" smtClean="0"/>
              <a:t>03/07/2021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8EDAC5-9607-445A-9CAA-76B694A6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2EEBFA-4BE5-4465-B5B1-AA83FC50A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F9B9-EE7C-4120-96B0-FAE829D2DD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60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DAE770-7934-426A-A124-DA0E290B6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6072D0-FD29-4AA2-AF09-015320CD8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92C0B6-C359-4014-B7B9-898982D27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9497-313E-48C1-BB1A-4BEE7F635763}" type="datetimeFigureOut">
              <a:rPr lang="es-ES" smtClean="0"/>
              <a:t>03/07/2021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F887D0-C7DF-4AD9-A3AA-FD3A7E2BD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607445-6815-4F6E-98AF-D5C1232F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F9B9-EE7C-4120-96B0-FAE829D2DD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190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65FF7-2EBB-4FA4-AF72-94325E08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64718D-EEA6-45EB-B950-6BC2D8AE0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00BEF0-FE42-41EB-B955-3DBBCFCE1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9497-313E-48C1-BB1A-4BEE7F635763}" type="datetimeFigureOut">
              <a:rPr lang="es-ES" smtClean="0"/>
              <a:t>03/07/2021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CCFCBD-DBC9-42BD-9D90-A750A169E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4CD7D3-2225-4476-BC67-9F5EBAFB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F9B9-EE7C-4120-96B0-FAE829D2DD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900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650F0-6D4A-45FA-8CDD-E4FFE195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D8D8DA-2F45-4DF5-AE65-1228530C2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123D64-79B9-47D7-B3D1-73C60BB00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9497-313E-48C1-BB1A-4BEE7F635763}" type="datetimeFigureOut">
              <a:rPr lang="es-ES" smtClean="0"/>
              <a:t>03/07/2021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EB1F18-FAD6-4E88-B551-FB184771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6C38FC-174A-4BB8-9D35-30F73106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F9B9-EE7C-4120-96B0-FAE829D2DD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259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A5A73-965C-424C-BE2D-FB8E7CAF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ED26DA-7B88-4B3D-BBF0-889353ED9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2B5CAD-6C21-4557-96AC-D0A832E42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62EAA9-F9A3-4A09-8BEB-5B554AC9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9497-313E-48C1-BB1A-4BEE7F635763}" type="datetimeFigureOut">
              <a:rPr lang="es-ES" smtClean="0"/>
              <a:t>03/07/2021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63DC98-6CB1-4EEF-AEBF-CEE96B11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AEECB4-A2C2-41B6-B3A6-4EDE97338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F9B9-EE7C-4120-96B0-FAE829D2DD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996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96E52-A9FA-4F9C-A7B1-5DE20802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BB4C84-C9BF-4C19-9468-4A71F1DC1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84C543-5592-4AC0-83BB-E54FD21DF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561B186-0551-425F-99DB-C0BF3FD7A8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2FC0A4-0823-48D6-A76D-2F8052A17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CD2DA57-9B54-48B1-9792-8E8D683D5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9497-313E-48C1-BB1A-4BEE7F635763}" type="datetimeFigureOut">
              <a:rPr lang="es-ES" smtClean="0"/>
              <a:t>03/07/2021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8734541-C188-4F46-9B07-8A556435F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31C000E-2B53-43F8-93CD-1CF67EC1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F9B9-EE7C-4120-96B0-FAE829D2DD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045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3BD5B-14D3-4ADA-89CA-6663E5C6A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BFDDFA2-F430-415E-BAFB-A3DBF4AF4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9497-313E-48C1-BB1A-4BEE7F635763}" type="datetimeFigureOut">
              <a:rPr lang="es-ES" smtClean="0"/>
              <a:t>03/07/2021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D668989-D3C4-4254-90E3-5318687AB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0EFA79-A76F-495C-9993-5CA6FDF1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F9B9-EE7C-4120-96B0-FAE829D2DD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289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97F019B-1A2B-4190-A086-E2FC23BD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9497-313E-48C1-BB1A-4BEE7F635763}" type="datetimeFigureOut">
              <a:rPr lang="es-ES" smtClean="0"/>
              <a:t>03/07/2021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2637095-CEC4-46C1-A912-2F3D6878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F83287-9CE2-484E-9194-07B80D66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F9B9-EE7C-4120-96B0-FAE829D2DD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5050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B56BB-D630-482D-A0C3-9AC33F2D6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E67EB5-246D-47CA-BC41-18E5CC49C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D1CF9B-B17B-493B-A80D-D32A34A5C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5577BB-86D5-474E-922A-862BC87A3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9497-313E-48C1-BB1A-4BEE7F635763}" type="datetimeFigureOut">
              <a:rPr lang="es-ES" smtClean="0"/>
              <a:t>03/07/2021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72D858-AFA2-400A-B4B9-FCCB38AF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869489-F067-4FA6-BEA2-06F19B37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F9B9-EE7C-4120-96B0-FAE829D2DD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100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06A1C-47D2-4F83-9731-CB0A38DF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73E54E-54D7-4E3F-9AD5-5FB113ACA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7024B0-D1C4-48CF-8CC0-7CBA349AE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B582D6-F3AA-479B-930C-56C1808B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9497-313E-48C1-BB1A-4BEE7F635763}" type="datetimeFigureOut">
              <a:rPr lang="es-ES" smtClean="0"/>
              <a:t>03/07/2021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A51150-777A-40F8-BF77-D7960886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553198-8649-4EDD-8E6A-E1F2C523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F9B9-EE7C-4120-96B0-FAE829D2DD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244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2589D94-81CB-45F6-AE29-155780BE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A5EE74-FD88-4877-A38F-5A2F428E5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6BA60E-EAA4-4C4F-959F-2191C7E12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89497-313E-48C1-BB1A-4BEE7F635763}" type="datetimeFigureOut">
              <a:rPr lang="es-ES" smtClean="0"/>
              <a:t>03/07/2021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DD8B1B-C937-4757-8A36-407941B75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2796CE-F1F5-4B94-9AFC-AE8979C6E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1F9B9-EE7C-4120-96B0-FAE829D2DD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126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A5355CD-FB2D-4298-AF97-A95B3B07FDE4}"/>
              </a:ext>
            </a:extLst>
          </p:cNvPr>
          <p:cNvSpPr txBox="1"/>
          <p:nvPr/>
        </p:nvSpPr>
        <p:spPr>
          <a:xfrm>
            <a:off x="2607501" y="3958224"/>
            <a:ext cx="6901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Utilización de modelos de Transformers en la gestión de respuestas a preguntas en PLN. Aplicación a asistentes conversacionales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2FB78E5-7C2C-4F01-9C41-48C088DE3714}"/>
              </a:ext>
            </a:extLst>
          </p:cNvPr>
          <p:cNvSpPr txBox="1"/>
          <p:nvPr/>
        </p:nvSpPr>
        <p:spPr>
          <a:xfrm>
            <a:off x="2607501" y="2145547"/>
            <a:ext cx="6976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MÁSTER EN DATA SCIENCE PARA FINANZAS </a:t>
            </a:r>
          </a:p>
          <a:p>
            <a:pPr algn="ctr"/>
            <a:r>
              <a:rPr lang="es-ES" dirty="0"/>
              <a:t>Colegio Universitario de Estudios Financieros </a:t>
            </a:r>
          </a:p>
          <a:p>
            <a:pPr algn="ctr"/>
            <a:r>
              <a:rPr lang="es-ES" dirty="0"/>
              <a:t>2020/21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BC4E92-7FA2-479F-A066-4B6299D6E79E}"/>
              </a:ext>
            </a:extLst>
          </p:cNvPr>
          <p:cNvSpPr txBox="1"/>
          <p:nvPr/>
        </p:nvSpPr>
        <p:spPr>
          <a:xfrm>
            <a:off x="2607501" y="4960307"/>
            <a:ext cx="6976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Autores</a:t>
            </a:r>
            <a:r>
              <a:rPr lang="es-ES" dirty="0"/>
              <a:t>: Afán de Ribera </a:t>
            </a:r>
            <a:r>
              <a:rPr lang="es-ES" dirty="0" err="1"/>
              <a:t>Olaso</a:t>
            </a:r>
            <a:r>
              <a:rPr lang="es-ES" dirty="0"/>
              <a:t>, Isabel; Blanco García, Gabriel; Díaz Torres, Valentina; Jiménez Zúñiga, Andrea</a:t>
            </a:r>
          </a:p>
          <a:p>
            <a:pPr algn="ctr"/>
            <a:endParaRPr lang="es-ES" dirty="0"/>
          </a:p>
          <a:p>
            <a:pPr algn="ctr"/>
            <a:r>
              <a:rPr lang="es-ES" b="1" dirty="0"/>
              <a:t>Tutor/a:</a:t>
            </a:r>
            <a:r>
              <a:rPr lang="es-ES" dirty="0"/>
              <a:t> Izquierdo Catalán, Francisco</a:t>
            </a:r>
          </a:p>
          <a:p>
            <a:pPr algn="ctr"/>
            <a:endParaRPr lang="es-ES" dirty="0"/>
          </a:p>
          <a:p>
            <a:pPr algn="ctr"/>
            <a:r>
              <a:rPr lang="es-ES" b="1" dirty="0"/>
              <a:t>Convocatoria</a:t>
            </a:r>
            <a:r>
              <a:rPr lang="es-ES" dirty="0"/>
              <a:t>: Julio 2021</a:t>
            </a:r>
          </a:p>
        </p:txBody>
      </p:sp>
    </p:spTree>
    <p:extLst>
      <p:ext uri="{BB962C8B-B14F-4D97-AF65-F5344CB8AC3E}">
        <p14:creationId xmlns:p14="http://schemas.microsoft.com/office/powerpoint/2010/main" val="17804311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66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</dc:creator>
  <cp:lastModifiedBy>Gabriel</cp:lastModifiedBy>
  <cp:revision>1</cp:revision>
  <dcterms:created xsi:type="dcterms:W3CDTF">2021-07-03T18:18:11Z</dcterms:created>
  <dcterms:modified xsi:type="dcterms:W3CDTF">2021-07-03T18:21:41Z</dcterms:modified>
</cp:coreProperties>
</file>