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0"/>
  </p:notesMasterIdLst>
  <p:sldIdLst>
    <p:sldId id="256" r:id="rId2"/>
    <p:sldId id="326" r:id="rId3"/>
    <p:sldId id="258" r:id="rId4"/>
    <p:sldId id="259" r:id="rId5"/>
    <p:sldId id="261" r:id="rId6"/>
    <p:sldId id="299" r:id="rId7"/>
    <p:sldId id="257" r:id="rId8"/>
    <p:sldId id="300" r:id="rId9"/>
    <p:sldId id="325" r:id="rId10"/>
    <p:sldId id="273" r:id="rId11"/>
    <p:sldId id="329" r:id="rId12"/>
    <p:sldId id="330" r:id="rId13"/>
    <p:sldId id="301" r:id="rId14"/>
    <p:sldId id="264" r:id="rId15"/>
    <p:sldId id="269" r:id="rId16"/>
    <p:sldId id="331" r:id="rId17"/>
    <p:sldId id="319" r:id="rId18"/>
    <p:sldId id="332" r:id="rId19"/>
    <p:sldId id="316" r:id="rId20"/>
    <p:sldId id="267" r:id="rId21"/>
    <p:sldId id="305" r:id="rId22"/>
    <p:sldId id="306" r:id="rId23"/>
    <p:sldId id="307" r:id="rId24"/>
    <p:sldId id="308" r:id="rId25"/>
    <p:sldId id="309" r:id="rId26"/>
    <p:sldId id="310" r:id="rId27"/>
    <p:sldId id="311" r:id="rId28"/>
    <p:sldId id="312" r:id="rId29"/>
    <p:sldId id="313" r:id="rId30"/>
    <p:sldId id="314" r:id="rId31"/>
    <p:sldId id="320" r:id="rId32"/>
    <p:sldId id="321" r:id="rId33"/>
    <p:sldId id="322" r:id="rId34"/>
    <p:sldId id="323" r:id="rId35"/>
    <p:sldId id="324" r:id="rId36"/>
    <p:sldId id="328" r:id="rId37"/>
    <p:sldId id="278" r:id="rId38"/>
    <p:sldId id="327"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Montserrat" panose="020B0604020202020204" charset="0"/>
      <p:regular r:id="rId45"/>
      <p:bold r:id="rId46"/>
      <p:italic r:id="rId47"/>
      <p:boldItalic r:id="rId48"/>
    </p:embeddedFont>
    <p:embeddedFont>
      <p:font typeface="Montserrat ExtraBold" panose="020B0604020202020204" charset="0"/>
      <p:bold r:id="rId49"/>
      <p:boldItalic r:id="rId50"/>
    </p:embeddedFont>
    <p:embeddedFont>
      <p:font typeface="Rubik" panose="020B0604020202020204" charset="-79"/>
      <p:regular r:id="rId51"/>
      <p:bold r:id="rId52"/>
      <p:italic r:id="rId53"/>
      <p:boldItalic r:id="rId54"/>
    </p:embeddedFont>
    <p:embeddedFont>
      <p:font typeface="Rubik Light" panose="020B0604020202020204" charset="-79"/>
      <p:regular r:id="rId55"/>
      <p:bold r:id="rId56"/>
      <p:italic r:id="rId57"/>
      <p:boldItalic r:id="rId58"/>
    </p:embeddedFont>
    <p:embeddedFont>
      <p:font typeface="Source Sans Pro" panose="020B050303040302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CDC23C-F900-49DE-957B-857F649E4262}">
  <a:tblStyle styleId="{96CDC23C-F900-49DE-957B-857F649E42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il tematic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90" d="100"/>
          <a:sy n="90"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b1927413b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b1927413b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97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b1b32360c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b1b32360c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2"/>
        <p:cNvGrpSpPr/>
        <p:nvPr/>
      </p:nvGrpSpPr>
      <p:grpSpPr>
        <a:xfrm>
          <a:off x="0" y="0"/>
          <a:ext cx="0" cy="0"/>
          <a:chOff x="0" y="0"/>
          <a:chExt cx="0" cy="0"/>
        </a:xfrm>
      </p:grpSpPr>
      <p:sp>
        <p:nvSpPr>
          <p:cNvPr id="1553" name="Google Shape;1553;ga929d05a75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4" name="Google Shape;1554;ga929d05a75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9"/>
        <p:cNvGrpSpPr/>
        <p:nvPr/>
      </p:nvGrpSpPr>
      <p:grpSpPr>
        <a:xfrm>
          <a:off x="0" y="0"/>
          <a:ext cx="0" cy="0"/>
          <a:chOff x="0" y="0"/>
          <a:chExt cx="0" cy="0"/>
        </a:xfrm>
      </p:grpSpPr>
      <p:sp>
        <p:nvSpPr>
          <p:cNvPr id="1430" name="Google Shape;1430;gb1b32360c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 name="Google Shape;1431;gb1b32360c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105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b1b32360c7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b1b32360c7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BE" dirty="0"/>
          </a:p>
        </p:txBody>
      </p:sp>
    </p:spTree>
    <p:extLst>
      <p:ext uri="{BB962C8B-B14F-4D97-AF65-F5344CB8AC3E}">
        <p14:creationId xmlns:p14="http://schemas.microsoft.com/office/powerpoint/2010/main" val="2481670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a929d05a75_0_1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a929d05a75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988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7"/>
        <p:cNvGrpSpPr/>
        <p:nvPr/>
      </p:nvGrpSpPr>
      <p:grpSpPr>
        <a:xfrm>
          <a:off x="0" y="0"/>
          <a:ext cx="0" cy="0"/>
          <a:chOff x="0" y="0"/>
          <a:chExt cx="0" cy="0"/>
        </a:xfrm>
      </p:grpSpPr>
      <p:sp>
        <p:nvSpPr>
          <p:cNvPr id="1858" name="Google Shape;1858;ga929d05a75_0_1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9" name="Google Shape;1859;ga929d05a75_0_1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b1927413b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b1927413b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b1927413b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b1927413b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gb1927413b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0" name="Google Shape;1370;gb1927413b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b1927413b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b1927413b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7161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b1927413b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b1927413b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b1927413b8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b1927413b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36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b1927413b8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b1927413b8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92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a929d05a75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a929d05a75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9800" y="-227174"/>
            <a:ext cx="1989121" cy="1980085"/>
            <a:chOff x="106590" y="-60621"/>
            <a:chExt cx="1735859" cy="1727974"/>
          </a:xfrm>
        </p:grpSpPr>
        <p:sp>
          <p:nvSpPr>
            <p:cNvPr id="10" name="Google Shape;10;p2"/>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 name="Google Shape;74;p2"/>
          <p:cNvSpPr/>
          <p:nvPr/>
        </p:nvSpPr>
        <p:spPr>
          <a:xfrm>
            <a:off x="7426626" y="856300"/>
            <a:ext cx="1717427" cy="3434663"/>
          </a:xfrm>
          <a:custGeom>
            <a:avLst/>
            <a:gdLst/>
            <a:ahLst/>
            <a:cxnLst/>
            <a:rect l="l" t="t" r="r" b="b"/>
            <a:pathLst>
              <a:path w="24150" h="48299" extrusionOk="0">
                <a:moveTo>
                  <a:pt x="24150" y="0"/>
                </a:moveTo>
                <a:lnTo>
                  <a:pt x="1" y="24149"/>
                </a:lnTo>
                <a:lnTo>
                  <a:pt x="24150" y="48298"/>
                </a:lnTo>
                <a:lnTo>
                  <a:pt x="24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885731" y="1814463"/>
            <a:ext cx="195530" cy="195530"/>
          </a:xfrm>
          <a:custGeom>
            <a:avLst/>
            <a:gdLst/>
            <a:ahLst/>
            <a:cxnLst/>
            <a:rect l="l" t="t" r="r" b="b"/>
            <a:pathLst>
              <a:path w="3591" h="3591" extrusionOk="0">
                <a:moveTo>
                  <a:pt x="1795" y="716"/>
                </a:moveTo>
                <a:cubicBezTo>
                  <a:pt x="2394" y="716"/>
                  <a:pt x="2875" y="1197"/>
                  <a:pt x="2875" y="1796"/>
                </a:cubicBezTo>
                <a:cubicBezTo>
                  <a:pt x="2875" y="2394"/>
                  <a:pt x="2394" y="2875"/>
                  <a:pt x="1795" y="2875"/>
                </a:cubicBezTo>
                <a:cubicBezTo>
                  <a:pt x="1197" y="2875"/>
                  <a:pt x="715" y="2394"/>
                  <a:pt x="715" y="1796"/>
                </a:cubicBezTo>
                <a:cubicBezTo>
                  <a:pt x="715" y="1197"/>
                  <a:pt x="1197" y="716"/>
                  <a:pt x="1795" y="716"/>
                </a:cubicBezTo>
                <a:close/>
                <a:moveTo>
                  <a:pt x="1795" y="1"/>
                </a:moveTo>
                <a:cubicBezTo>
                  <a:pt x="803" y="1"/>
                  <a:pt x="1" y="803"/>
                  <a:pt x="1" y="1796"/>
                </a:cubicBezTo>
                <a:cubicBezTo>
                  <a:pt x="1" y="2788"/>
                  <a:pt x="803" y="3590"/>
                  <a:pt x="1795" y="3590"/>
                </a:cubicBezTo>
                <a:cubicBezTo>
                  <a:pt x="2787" y="3590"/>
                  <a:pt x="3590" y="2788"/>
                  <a:pt x="3590" y="1796"/>
                </a:cubicBezTo>
                <a:cubicBezTo>
                  <a:pt x="3590" y="803"/>
                  <a:pt x="2787" y="1"/>
                  <a:pt x="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
          <p:cNvGrpSpPr/>
          <p:nvPr/>
        </p:nvGrpSpPr>
        <p:grpSpPr>
          <a:xfrm>
            <a:off x="7966762" y="4643749"/>
            <a:ext cx="1177200" cy="339744"/>
            <a:chOff x="4792000" y="1591475"/>
            <a:chExt cx="524225" cy="151300"/>
          </a:xfrm>
        </p:grpSpPr>
        <p:sp>
          <p:nvSpPr>
            <p:cNvPr id="77" name="Google Shape;77;p2"/>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2"/>
          <p:cNvSpPr/>
          <p:nvPr/>
        </p:nvSpPr>
        <p:spPr>
          <a:xfrm>
            <a:off x="7697877" y="4310400"/>
            <a:ext cx="267114" cy="266260"/>
          </a:xfrm>
          <a:custGeom>
            <a:avLst/>
            <a:gdLst/>
            <a:ahLst/>
            <a:cxnLst/>
            <a:rect l="l" t="t" r="r" b="b"/>
            <a:pathLst>
              <a:path w="4758" h="4743" extrusionOk="0">
                <a:moveTo>
                  <a:pt x="2379" y="0"/>
                </a:moveTo>
                <a:cubicBezTo>
                  <a:pt x="1066" y="0"/>
                  <a:pt x="0" y="1065"/>
                  <a:pt x="0" y="2378"/>
                </a:cubicBezTo>
                <a:cubicBezTo>
                  <a:pt x="0" y="3692"/>
                  <a:pt x="1066" y="4742"/>
                  <a:pt x="2379" y="4742"/>
                </a:cubicBezTo>
                <a:cubicBezTo>
                  <a:pt x="3692" y="4742"/>
                  <a:pt x="4757" y="3692"/>
                  <a:pt x="4757" y="2378"/>
                </a:cubicBezTo>
                <a:cubicBezTo>
                  <a:pt x="4757" y="1065"/>
                  <a:pt x="3692" y="0"/>
                  <a:pt x="2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531976" y="581850"/>
            <a:ext cx="217600" cy="208804"/>
          </a:xfrm>
          <a:custGeom>
            <a:avLst/>
            <a:gdLst/>
            <a:ahLst/>
            <a:cxnLst/>
            <a:rect l="l" t="t" r="r" b="b"/>
            <a:pathLst>
              <a:path w="3065" h="2941" extrusionOk="0">
                <a:moveTo>
                  <a:pt x="673" y="0"/>
                </a:moveTo>
                <a:cubicBezTo>
                  <a:pt x="518" y="0"/>
                  <a:pt x="365" y="62"/>
                  <a:pt x="248" y="186"/>
                </a:cubicBezTo>
                <a:cubicBezTo>
                  <a:pt x="0" y="420"/>
                  <a:pt x="0" y="799"/>
                  <a:pt x="248" y="1033"/>
                </a:cubicBezTo>
                <a:lnTo>
                  <a:pt x="672" y="1470"/>
                </a:lnTo>
                <a:lnTo>
                  <a:pt x="248" y="1893"/>
                </a:lnTo>
                <a:cubicBezTo>
                  <a:pt x="0" y="2141"/>
                  <a:pt x="0" y="2521"/>
                  <a:pt x="248" y="2754"/>
                </a:cubicBezTo>
                <a:cubicBezTo>
                  <a:pt x="365" y="2878"/>
                  <a:pt x="518" y="2940"/>
                  <a:pt x="673" y="2940"/>
                </a:cubicBezTo>
                <a:cubicBezTo>
                  <a:pt x="828" y="2940"/>
                  <a:pt x="985" y="2878"/>
                  <a:pt x="1109" y="2754"/>
                </a:cubicBezTo>
                <a:lnTo>
                  <a:pt x="1532" y="2331"/>
                </a:lnTo>
                <a:lnTo>
                  <a:pt x="1970" y="2754"/>
                </a:lnTo>
                <a:cubicBezTo>
                  <a:pt x="2087" y="2878"/>
                  <a:pt x="2240" y="2940"/>
                  <a:pt x="2395" y="2940"/>
                </a:cubicBezTo>
                <a:cubicBezTo>
                  <a:pt x="2550" y="2940"/>
                  <a:pt x="2707" y="2878"/>
                  <a:pt x="2831" y="2754"/>
                </a:cubicBezTo>
                <a:cubicBezTo>
                  <a:pt x="3065" y="2521"/>
                  <a:pt x="3065" y="2141"/>
                  <a:pt x="2831" y="1893"/>
                </a:cubicBezTo>
                <a:lnTo>
                  <a:pt x="2393" y="1470"/>
                </a:lnTo>
                <a:lnTo>
                  <a:pt x="2831" y="1033"/>
                </a:lnTo>
                <a:cubicBezTo>
                  <a:pt x="3065" y="799"/>
                  <a:pt x="3065" y="420"/>
                  <a:pt x="2831" y="186"/>
                </a:cubicBezTo>
                <a:cubicBezTo>
                  <a:pt x="2707" y="62"/>
                  <a:pt x="2550" y="0"/>
                  <a:pt x="2395" y="0"/>
                </a:cubicBezTo>
                <a:cubicBezTo>
                  <a:pt x="2240" y="0"/>
                  <a:pt x="2087" y="62"/>
                  <a:pt x="1970" y="186"/>
                </a:cubicBezTo>
                <a:lnTo>
                  <a:pt x="1532" y="609"/>
                </a:lnTo>
                <a:lnTo>
                  <a:pt x="1109" y="186"/>
                </a:lnTo>
                <a:cubicBezTo>
                  <a:pt x="985" y="62"/>
                  <a:pt x="828"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2"/>
          <p:cNvGrpSpPr/>
          <p:nvPr/>
        </p:nvGrpSpPr>
        <p:grpSpPr>
          <a:xfrm>
            <a:off x="-89364" y="3070443"/>
            <a:ext cx="1018097" cy="293694"/>
            <a:chOff x="2191050" y="3803850"/>
            <a:chExt cx="524225" cy="151225"/>
          </a:xfrm>
        </p:grpSpPr>
        <p:sp>
          <p:nvSpPr>
            <p:cNvPr id="83" name="Google Shape;83;p2"/>
            <p:cNvSpPr/>
            <p:nvPr/>
          </p:nvSpPr>
          <p:spPr>
            <a:xfrm>
              <a:off x="2191050" y="3803850"/>
              <a:ext cx="524225" cy="46075"/>
            </a:xfrm>
            <a:custGeom>
              <a:avLst/>
              <a:gdLst/>
              <a:ahLst/>
              <a:cxnLst/>
              <a:rect l="l" t="t" r="r" b="b"/>
              <a:pathLst>
                <a:path w="20969" h="1843" extrusionOk="0">
                  <a:moveTo>
                    <a:pt x="7523" y="0"/>
                  </a:moveTo>
                  <a:cubicBezTo>
                    <a:pt x="6910" y="0"/>
                    <a:pt x="6297" y="215"/>
                    <a:pt x="5808" y="646"/>
                  </a:cubicBezTo>
                  <a:cubicBezTo>
                    <a:pt x="5451" y="960"/>
                    <a:pt x="5006" y="1117"/>
                    <a:pt x="4562" y="1117"/>
                  </a:cubicBezTo>
                  <a:cubicBezTo>
                    <a:pt x="4119" y="1117"/>
                    <a:pt x="3678" y="960"/>
                    <a:pt x="3328" y="646"/>
                  </a:cubicBezTo>
                  <a:cubicBezTo>
                    <a:pt x="2841" y="217"/>
                    <a:pt x="2234" y="3"/>
                    <a:pt x="1625" y="3"/>
                  </a:cubicBezTo>
                  <a:cubicBezTo>
                    <a:pt x="1137" y="3"/>
                    <a:pt x="648" y="140"/>
                    <a:pt x="220" y="412"/>
                  </a:cubicBezTo>
                  <a:cubicBezTo>
                    <a:pt x="30" y="529"/>
                    <a:pt x="1" y="777"/>
                    <a:pt x="147" y="938"/>
                  </a:cubicBezTo>
                  <a:cubicBezTo>
                    <a:pt x="216" y="1025"/>
                    <a:pt x="311" y="1065"/>
                    <a:pt x="411" y="1065"/>
                  </a:cubicBezTo>
                  <a:cubicBezTo>
                    <a:pt x="479" y="1065"/>
                    <a:pt x="549" y="1046"/>
                    <a:pt x="614" y="1011"/>
                  </a:cubicBezTo>
                  <a:cubicBezTo>
                    <a:pt x="916" y="818"/>
                    <a:pt x="1264" y="721"/>
                    <a:pt x="1613" y="721"/>
                  </a:cubicBezTo>
                  <a:cubicBezTo>
                    <a:pt x="2054" y="721"/>
                    <a:pt x="2496" y="876"/>
                    <a:pt x="2846" y="1186"/>
                  </a:cubicBezTo>
                  <a:cubicBezTo>
                    <a:pt x="3335" y="1624"/>
                    <a:pt x="3948" y="1842"/>
                    <a:pt x="4561" y="1842"/>
                  </a:cubicBezTo>
                  <a:cubicBezTo>
                    <a:pt x="5173" y="1842"/>
                    <a:pt x="5786" y="1624"/>
                    <a:pt x="6275" y="1186"/>
                  </a:cubicBezTo>
                  <a:cubicBezTo>
                    <a:pt x="6633" y="872"/>
                    <a:pt x="7078" y="715"/>
                    <a:pt x="7523" y="715"/>
                  </a:cubicBezTo>
                  <a:cubicBezTo>
                    <a:pt x="7968" y="715"/>
                    <a:pt x="8413" y="872"/>
                    <a:pt x="8770" y="1186"/>
                  </a:cubicBezTo>
                  <a:cubicBezTo>
                    <a:pt x="9259" y="1624"/>
                    <a:pt x="9872" y="1842"/>
                    <a:pt x="10485" y="1842"/>
                  </a:cubicBezTo>
                  <a:cubicBezTo>
                    <a:pt x="11098" y="1842"/>
                    <a:pt x="11710" y="1624"/>
                    <a:pt x="12199" y="1186"/>
                  </a:cubicBezTo>
                  <a:cubicBezTo>
                    <a:pt x="12557" y="872"/>
                    <a:pt x="13002" y="715"/>
                    <a:pt x="13445" y="715"/>
                  </a:cubicBezTo>
                  <a:cubicBezTo>
                    <a:pt x="13888" y="715"/>
                    <a:pt x="14330" y="872"/>
                    <a:pt x="14680" y="1186"/>
                  </a:cubicBezTo>
                  <a:cubicBezTo>
                    <a:pt x="15176" y="1624"/>
                    <a:pt x="15789" y="1842"/>
                    <a:pt x="16402" y="1842"/>
                  </a:cubicBezTo>
                  <a:cubicBezTo>
                    <a:pt x="17015" y="1842"/>
                    <a:pt x="17627" y="1624"/>
                    <a:pt x="18123" y="1186"/>
                  </a:cubicBezTo>
                  <a:cubicBezTo>
                    <a:pt x="18474" y="876"/>
                    <a:pt x="18916" y="721"/>
                    <a:pt x="19357" y="721"/>
                  </a:cubicBezTo>
                  <a:cubicBezTo>
                    <a:pt x="19705" y="721"/>
                    <a:pt x="20053" y="818"/>
                    <a:pt x="20356" y="1011"/>
                  </a:cubicBezTo>
                  <a:cubicBezTo>
                    <a:pt x="20421" y="1046"/>
                    <a:pt x="20491" y="1065"/>
                    <a:pt x="20559" y="1065"/>
                  </a:cubicBezTo>
                  <a:cubicBezTo>
                    <a:pt x="20658" y="1065"/>
                    <a:pt x="20753" y="1025"/>
                    <a:pt x="20823" y="938"/>
                  </a:cubicBezTo>
                  <a:cubicBezTo>
                    <a:pt x="20969" y="777"/>
                    <a:pt x="20940" y="529"/>
                    <a:pt x="20750" y="412"/>
                  </a:cubicBezTo>
                  <a:cubicBezTo>
                    <a:pt x="20322" y="140"/>
                    <a:pt x="19833" y="3"/>
                    <a:pt x="19345" y="3"/>
                  </a:cubicBezTo>
                  <a:cubicBezTo>
                    <a:pt x="18736" y="3"/>
                    <a:pt x="18128" y="217"/>
                    <a:pt x="17642" y="646"/>
                  </a:cubicBezTo>
                  <a:cubicBezTo>
                    <a:pt x="17292" y="960"/>
                    <a:pt x="16847" y="1117"/>
                    <a:pt x="16402" y="1117"/>
                  </a:cubicBezTo>
                  <a:cubicBezTo>
                    <a:pt x="15957" y="1117"/>
                    <a:pt x="15512" y="960"/>
                    <a:pt x="15161" y="646"/>
                  </a:cubicBezTo>
                  <a:cubicBezTo>
                    <a:pt x="14673" y="215"/>
                    <a:pt x="14060" y="0"/>
                    <a:pt x="13447" y="0"/>
                  </a:cubicBezTo>
                  <a:cubicBezTo>
                    <a:pt x="12834" y="0"/>
                    <a:pt x="12221" y="215"/>
                    <a:pt x="11732" y="646"/>
                  </a:cubicBezTo>
                  <a:cubicBezTo>
                    <a:pt x="11375" y="960"/>
                    <a:pt x="10930" y="1117"/>
                    <a:pt x="10485" y="1117"/>
                  </a:cubicBezTo>
                  <a:cubicBezTo>
                    <a:pt x="10040" y="1117"/>
                    <a:pt x="9595" y="960"/>
                    <a:pt x="9237" y="646"/>
                  </a:cubicBezTo>
                  <a:cubicBezTo>
                    <a:pt x="8748" y="215"/>
                    <a:pt x="8136" y="0"/>
                    <a:pt x="7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191050" y="3857825"/>
              <a:ext cx="524225" cy="46100"/>
            </a:xfrm>
            <a:custGeom>
              <a:avLst/>
              <a:gdLst/>
              <a:ahLst/>
              <a:cxnLst/>
              <a:rect l="l" t="t" r="r" b="b"/>
              <a:pathLst>
                <a:path w="20969" h="1844" extrusionOk="0">
                  <a:moveTo>
                    <a:pt x="7523" y="1"/>
                  </a:moveTo>
                  <a:cubicBezTo>
                    <a:pt x="6910" y="1"/>
                    <a:pt x="6297" y="216"/>
                    <a:pt x="5808" y="647"/>
                  </a:cubicBezTo>
                  <a:cubicBezTo>
                    <a:pt x="5451" y="960"/>
                    <a:pt x="5006" y="1117"/>
                    <a:pt x="4562" y="1117"/>
                  </a:cubicBezTo>
                  <a:cubicBezTo>
                    <a:pt x="4119" y="1117"/>
                    <a:pt x="3678" y="960"/>
                    <a:pt x="3328" y="647"/>
                  </a:cubicBezTo>
                  <a:cubicBezTo>
                    <a:pt x="2839" y="215"/>
                    <a:pt x="2227" y="1"/>
                    <a:pt x="1614" y="1"/>
                  </a:cubicBezTo>
                  <a:cubicBezTo>
                    <a:pt x="1130" y="1"/>
                    <a:pt x="645" y="134"/>
                    <a:pt x="220" y="398"/>
                  </a:cubicBezTo>
                  <a:cubicBezTo>
                    <a:pt x="30" y="515"/>
                    <a:pt x="1" y="778"/>
                    <a:pt x="147" y="938"/>
                  </a:cubicBezTo>
                  <a:cubicBezTo>
                    <a:pt x="219" y="1019"/>
                    <a:pt x="318" y="1061"/>
                    <a:pt x="421" y="1061"/>
                  </a:cubicBezTo>
                  <a:cubicBezTo>
                    <a:pt x="486" y="1061"/>
                    <a:pt x="552" y="1045"/>
                    <a:pt x="614" y="1011"/>
                  </a:cubicBezTo>
                  <a:cubicBezTo>
                    <a:pt x="916" y="818"/>
                    <a:pt x="1264" y="722"/>
                    <a:pt x="1613" y="722"/>
                  </a:cubicBezTo>
                  <a:cubicBezTo>
                    <a:pt x="2054" y="722"/>
                    <a:pt x="2496" y="877"/>
                    <a:pt x="2846" y="1186"/>
                  </a:cubicBezTo>
                  <a:cubicBezTo>
                    <a:pt x="3335" y="1617"/>
                    <a:pt x="3948" y="1832"/>
                    <a:pt x="4561" y="1832"/>
                  </a:cubicBezTo>
                  <a:cubicBezTo>
                    <a:pt x="5173" y="1832"/>
                    <a:pt x="5786" y="1617"/>
                    <a:pt x="6275" y="1186"/>
                  </a:cubicBezTo>
                  <a:cubicBezTo>
                    <a:pt x="6633" y="873"/>
                    <a:pt x="7078" y="716"/>
                    <a:pt x="7523" y="716"/>
                  </a:cubicBezTo>
                  <a:cubicBezTo>
                    <a:pt x="7968" y="716"/>
                    <a:pt x="8413" y="873"/>
                    <a:pt x="8770" y="1186"/>
                  </a:cubicBezTo>
                  <a:cubicBezTo>
                    <a:pt x="9259" y="1617"/>
                    <a:pt x="9872" y="1832"/>
                    <a:pt x="10485" y="1832"/>
                  </a:cubicBezTo>
                  <a:cubicBezTo>
                    <a:pt x="11098" y="1832"/>
                    <a:pt x="11710" y="1617"/>
                    <a:pt x="12199" y="1186"/>
                  </a:cubicBezTo>
                  <a:cubicBezTo>
                    <a:pt x="12557" y="873"/>
                    <a:pt x="13002" y="716"/>
                    <a:pt x="13445" y="716"/>
                  </a:cubicBezTo>
                  <a:cubicBezTo>
                    <a:pt x="13888" y="716"/>
                    <a:pt x="14330" y="873"/>
                    <a:pt x="14680" y="1186"/>
                  </a:cubicBezTo>
                  <a:cubicBezTo>
                    <a:pt x="15176" y="1624"/>
                    <a:pt x="15789" y="1843"/>
                    <a:pt x="16402" y="1843"/>
                  </a:cubicBezTo>
                  <a:cubicBezTo>
                    <a:pt x="17015" y="1843"/>
                    <a:pt x="17627" y="1624"/>
                    <a:pt x="18123" y="1186"/>
                  </a:cubicBezTo>
                  <a:cubicBezTo>
                    <a:pt x="18474" y="877"/>
                    <a:pt x="18916" y="722"/>
                    <a:pt x="19357" y="722"/>
                  </a:cubicBezTo>
                  <a:cubicBezTo>
                    <a:pt x="19705" y="722"/>
                    <a:pt x="20053" y="818"/>
                    <a:pt x="20356" y="1011"/>
                  </a:cubicBezTo>
                  <a:cubicBezTo>
                    <a:pt x="20418" y="1045"/>
                    <a:pt x="20484" y="1061"/>
                    <a:pt x="20548" y="1061"/>
                  </a:cubicBezTo>
                  <a:cubicBezTo>
                    <a:pt x="20651" y="1061"/>
                    <a:pt x="20751" y="1019"/>
                    <a:pt x="20823" y="938"/>
                  </a:cubicBezTo>
                  <a:cubicBezTo>
                    <a:pt x="20969" y="778"/>
                    <a:pt x="20940" y="515"/>
                    <a:pt x="20750" y="398"/>
                  </a:cubicBezTo>
                  <a:cubicBezTo>
                    <a:pt x="20325" y="134"/>
                    <a:pt x="19840" y="1"/>
                    <a:pt x="19356" y="1"/>
                  </a:cubicBezTo>
                  <a:cubicBezTo>
                    <a:pt x="18743" y="1"/>
                    <a:pt x="18131" y="215"/>
                    <a:pt x="17642" y="647"/>
                  </a:cubicBezTo>
                  <a:cubicBezTo>
                    <a:pt x="17292" y="960"/>
                    <a:pt x="16847" y="1117"/>
                    <a:pt x="16402" y="1117"/>
                  </a:cubicBezTo>
                  <a:cubicBezTo>
                    <a:pt x="15957" y="1117"/>
                    <a:pt x="15512" y="960"/>
                    <a:pt x="15161" y="647"/>
                  </a:cubicBezTo>
                  <a:cubicBezTo>
                    <a:pt x="14673" y="216"/>
                    <a:pt x="14060" y="1"/>
                    <a:pt x="13447" y="1"/>
                  </a:cubicBezTo>
                  <a:cubicBezTo>
                    <a:pt x="12834" y="1"/>
                    <a:pt x="12221" y="216"/>
                    <a:pt x="11732" y="647"/>
                  </a:cubicBezTo>
                  <a:cubicBezTo>
                    <a:pt x="11375" y="960"/>
                    <a:pt x="10930" y="1117"/>
                    <a:pt x="10485" y="1117"/>
                  </a:cubicBezTo>
                  <a:cubicBezTo>
                    <a:pt x="10040" y="1117"/>
                    <a:pt x="9595" y="960"/>
                    <a:pt x="9237" y="647"/>
                  </a:cubicBezTo>
                  <a:cubicBezTo>
                    <a:pt x="8748" y="216"/>
                    <a:pt x="8136" y="1"/>
                    <a:pt x="7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191050" y="3909125"/>
              <a:ext cx="524225" cy="45950"/>
            </a:xfrm>
            <a:custGeom>
              <a:avLst/>
              <a:gdLst/>
              <a:ahLst/>
              <a:cxnLst/>
              <a:rect l="l" t="t" r="r" b="b"/>
              <a:pathLst>
                <a:path w="20969" h="1838" extrusionOk="0">
                  <a:moveTo>
                    <a:pt x="1608" y="0"/>
                  </a:moveTo>
                  <a:cubicBezTo>
                    <a:pt x="1125" y="0"/>
                    <a:pt x="643" y="135"/>
                    <a:pt x="220" y="404"/>
                  </a:cubicBezTo>
                  <a:cubicBezTo>
                    <a:pt x="30" y="521"/>
                    <a:pt x="1" y="783"/>
                    <a:pt x="147" y="944"/>
                  </a:cubicBezTo>
                  <a:cubicBezTo>
                    <a:pt x="216" y="1022"/>
                    <a:pt x="311" y="1064"/>
                    <a:pt x="410" y="1064"/>
                  </a:cubicBezTo>
                  <a:cubicBezTo>
                    <a:pt x="478" y="1064"/>
                    <a:pt x="548" y="1044"/>
                    <a:pt x="614" y="1002"/>
                  </a:cubicBezTo>
                  <a:cubicBezTo>
                    <a:pt x="914" y="810"/>
                    <a:pt x="1260" y="714"/>
                    <a:pt x="1606" y="714"/>
                  </a:cubicBezTo>
                  <a:cubicBezTo>
                    <a:pt x="2049" y="714"/>
                    <a:pt x="2494" y="872"/>
                    <a:pt x="2846" y="1192"/>
                  </a:cubicBezTo>
                  <a:cubicBezTo>
                    <a:pt x="3335" y="1622"/>
                    <a:pt x="3948" y="1837"/>
                    <a:pt x="4561" y="1837"/>
                  </a:cubicBezTo>
                  <a:cubicBezTo>
                    <a:pt x="5173" y="1837"/>
                    <a:pt x="5786" y="1622"/>
                    <a:pt x="6275" y="1192"/>
                  </a:cubicBezTo>
                  <a:cubicBezTo>
                    <a:pt x="6633" y="878"/>
                    <a:pt x="7078" y="721"/>
                    <a:pt x="7523" y="721"/>
                  </a:cubicBezTo>
                  <a:cubicBezTo>
                    <a:pt x="7968" y="721"/>
                    <a:pt x="8413" y="878"/>
                    <a:pt x="8770" y="1192"/>
                  </a:cubicBezTo>
                  <a:cubicBezTo>
                    <a:pt x="9259" y="1622"/>
                    <a:pt x="9872" y="1837"/>
                    <a:pt x="10485" y="1837"/>
                  </a:cubicBezTo>
                  <a:cubicBezTo>
                    <a:pt x="11098" y="1837"/>
                    <a:pt x="11710" y="1622"/>
                    <a:pt x="12199" y="1192"/>
                  </a:cubicBezTo>
                  <a:cubicBezTo>
                    <a:pt x="12557" y="878"/>
                    <a:pt x="13002" y="721"/>
                    <a:pt x="13445" y="721"/>
                  </a:cubicBezTo>
                  <a:cubicBezTo>
                    <a:pt x="13888" y="721"/>
                    <a:pt x="14330" y="878"/>
                    <a:pt x="14680" y="1192"/>
                  </a:cubicBezTo>
                  <a:cubicBezTo>
                    <a:pt x="15176" y="1615"/>
                    <a:pt x="15789" y="1834"/>
                    <a:pt x="16402" y="1834"/>
                  </a:cubicBezTo>
                  <a:cubicBezTo>
                    <a:pt x="17015" y="1834"/>
                    <a:pt x="17627" y="1615"/>
                    <a:pt x="18123" y="1192"/>
                  </a:cubicBezTo>
                  <a:cubicBezTo>
                    <a:pt x="18476" y="872"/>
                    <a:pt x="18920" y="714"/>
                    <a:pt x="19364" y="714"/>
                  </a:cubicBezTo>
                  <a:cubicBezTo>
                    <a:pt x="19710" y="714"/>
                    <a:pt x="20055" y="810"/>
                    <a:pt x="20356" y="1002"/>
                  </a:cubicBezTo>
                  <a:cubicBezTo>
                    <a:pt x="20421" y="1044"/>
                    <a:pt x="20492" y="1064"/>
                    <a:pt x="20560" y="1064"/>
                  </a:cubicBezTo>
                  <a:cubicBezTo>
                    <a:pt x="20659" y="1064"/>
                    <a:pt x="20754" y="1022"/>
                    <a:pt x="20823" y="944"/>
                  </a:cubicBezTo>
                  <a:cubicBezTo>
                    <a:pt x="20969" y="783"/>
                    <a:pt x="20940" y="521"/>
                    <a:pt x="20750" y="404"/>
                  </a:cubicBezTo>
                  <a:cubicBezTo>
                    <a:pt x="20327" y="135"/>
                    <a:pt x="19844" y="0"/>
                    <a:pt x="19362" y="0"/>
                  </a:cubicBezTo>
                  <a:cubicBezTo>
                    <a:pt x="18747" y="0"/>
                    <a:pt x="18133" y="218"/>
                    <a:pt x="17642" y="652"/>
                  </a:cubicBezTo>
                  <a:cubicBezTo>
                    <a:pt x="17292" y="966"/>
                    <a:pt x="16847" y="1123"/>
                    <a:pt x="16402" y="1123"/>
                  </a:cubicBezTo>
                  <a:cubicBezTo>
                    <a:pt x="15957" y="1123"/>
                    <a:pt x="15512" y="966"/>
                    <a:pt x="15161" y="652"/>
                  </a:cubicBezTo>
                  <a:cubicBezTo>
                    <a:pt x="14675" y="216"/>
                    <a:pt x="14065" y="1"/>
                    <a:pt x="13455" y="1"/>
                  </a:cubicBezTo>
                  <a:cubicBezTo>
                    <a:pt x="12839" y="1"/>
                    <a:pt x="12223" y="220"/>
                    <a:pt x="11732" y="652"/>
                  </a:cubicBezTo>
                  <a:cubicBezTo>
                    <a:pt x="11375" y="966"/>
                    <a:pt x="10930" y="1123"/>
                    <a:pt x="10485" y="1123"/>
                  </a:cubicBezTo>
                  <a:cubicBezTo>
                    <a:pt x="10040" y="1123"/>
                    <a:pt x="9595" y="966"/>
                    <a:pt x="9237" y="652"/>
                  </a:cubicBezTo>
                  <a:cubicBezTo>
                    <a:pt x="8750" y="216"/>
                    <a:pt x="8141" y="1"/>
                    <a:pt x="7530" y="1"/>
                  </a:cubicBezTo>
                  <a:cubicBezTo>
                    <a:pt x="6915" y="1"/>
                    <a:pt x="6299" y="220"/>
                    <a:pt x="5808" y="652"/>
                  </a:cubicBezTo>
                  <a:cubicBezTo>
                    <a:pt x="5451" y="966"/>
                    <a:pt x="5006" y="1123"/>
                    <a:pt x="4562" y="1123"/>
                  </a:cubicBezTo>
                  <a:cubicBezTo>
                    <a:pt x="4119" y="1123"/>
                    <a:pt x="3678" y="966"/>
                    <a:pt x="3328" y="652"/>
                  </a:cubicBezTo>
                  <a:cubicBezTo>
                    <a:pt x="2837" y="218"/>
                    <a:pt x="2222" y="0"/>
                    <a:pt x="16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2"/>
          <p:cNvSpPr/>
          <p:nvPr/>
        </p:nvSpPr>
        <p:spPr>
          <a:xfrm>
            <a:off x="0" y="4603500"/>
            <a:ext cx="3183900" cy="11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960125" y="343138"/>
            <a:ext cx="3183900" cy="11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txBox="1">
            <a:spLocks noGrp="1"/>
          </p:cNvSpPr>
          <p:nvPr>
            <p:ph type="ctrTitle"/>
          </p:nvPr>
        </p:nvSpPr>
        <p:spPr>
          <a:xfrm>
            <a:off x="1184550" y="1354975"/>
            <a:ext cx="6774900" cy="1834800"/>
          </a:xfrm>
          <a:prstGeom prst="rect">
            <a:avLst/>
          </a:prstGeom>
        </p:spPr>
        <p:txBody>
          <a:bodyPr spcFirstLastPara="1" wrap="square" lIns="0" tIns="0" rIns="0" bIns="0" anchor="ctr" anchorCtr="0">
            <a:noAutofit/>
          </a:bodyPr>
          <a:lstStyle>
            <a:lvl1pPr lvl="0" algn="ctr">
              <a:lnSpc>
                <a:spcPct val="115000"/>
              </a:lnSpc>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89" name="Google Shape;89;p2"/>
          <p:cNvSpPr txBox="1">
            <a:spLocks noGrp="1"/>
          </p:cNvSpPr>
          <p:nvPr>
            <p:ph type="subTitle" idx="1"/>
          </p:nvPr>
        </p:nvSpPr>
        <p:spPr>
          <a:xfrm>
            <a:off x="1465900" y="3210389"/>
            <a:ext cx="6212100" cy="6801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a:lnSpc>
                <a:spcPct val="100000"/>
              </a:lnSpc>
              <a:spcBef>
                <a:spcPts val="0"/>
              </a:spcBef>
              <a:spcAft>
                <a:spcPts val="0"/>
              </a:spcAft>
              <a:buSzPts val="2800"/>
              <a:buNone/>
              <a:defRPr sz="2000">
                <a:solidFill>
                  <a:schemeClr val="dk1"/>
                </a:solidFill>
                <a:latin typeface="Rubik Light"/>
                <a:ea typeface="Rubik Light"/>
                <a:cs typeface="Rubik Light"/>
                <a:sym typeface="Rubik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3_1">
    <p:spTree>
      <p:nvGrpSpPr>
        <p:cNvPr id="1" name="Shape 857"/>
        <p:cNvGrpSpPr/>
        <p:nvPr/>
      </p:nvGrpSpPr>
      <p:grpSpPr>
        <a:xfrm>
          <a:off x="0" y="0"/>
          <a:ext cx="0" cy="0"/>
          <a:chOff x="0" y="0"/>
          <a:chExt cx="0" cy="0"/>
        </a:xfrm>
      </p:grpSpPr>
      <p:grpSp>
        <p:nvGrpSpPr>
          <p:cNvPr id="858" name="Google Shape;858;p17"/>
          <p:cNvGrpSpPr/>
          <p:nvPr/>
        </p:nvGrpSpPr>
        <p:grpSpPr>
          <a:xfrm>
            <a:off x="6695525" y="-1440074"/>
            <a:ext cx="1989121" cy="1980085"/>
            <a:chOff x="106590" y="-60621"/>
            <a:chExt cx="1735859" cy="1727974"/>
          </a:xfrm>
        </p:grpSpPr>
        <p:sp>
          <p:nvSpPr>
            <p:cNvPr id="859" name="Google Shape;859;p17"/>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7"/>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7"/>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7"/>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7"/>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7"/>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7"/>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7"/>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7"/>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7"/>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7"/>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7"/>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7"/>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7"/>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7"/>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7"/>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7"/>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7"/>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7"/>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7"/>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7"/>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7"/>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7"/>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7"/>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7"/>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7"/>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7"/>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7"/>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7"/>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7"/>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7"/>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7"/>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7"/>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7"/>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7"/>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7"/>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7"/>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7"/>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7"/>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7"/>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7"/>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7"/>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7"/>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7"/>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7"/>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7"/>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7"/>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17"/>
          <p:cNvGrpSpPr/>
          <p:nvPr/>
        </p:nvGrpSpPr>
        <p:grpSpPr>
          <a:xfrm>
            <a:off x="7966762" y="4643749"/>
            <a:ext cx="1177200" cy="339744"/>
            <a:chOff x="4792000" y="1591475"/>
            <a:chExt cx="524225" cy="151300"/>
          </a:xfrm>
        </p:grpSpPr>
        <p:sp>
          <p:nvSpPr>
            <p:cNvPr id="924" name="Google Shape;924;p17"/>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7"/>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7"/>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17"/>
          <p:cNvSpPr/>
          <p:nvPr/>
        </p:nvSpPr>
        <p:spPr>
          <a:xfrm>
            <a:off x="0" y="4755900"/>
            <a:ext cx="3183900" cy="11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7"/>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1" name="Shape 929"/>
        <p:cNvGrpSpPr/>
        <p:nvPr/>
      </p:nvGrpSpPr>
      <p:grpSpPr>
        <a:xfrm>
          <a:off x="0" y="0"/>
          <a:ext cx="0" cy="0"/>
          <a:chOff x="0" y="0"/>
          <a:chExt cx="0" cy="0"/>
        </a:xfrm>
      </p:grpSpPr>
      <p:grpSp>
        <p:nvGrpSpPr>
          <p:cNvPr id="930" name="Google Shape;930;p18"/>
          <p:cNvGrpSpPr/>
          <p:nvPr/>
        </p:nvGrpSpPr>
        <p:grpSpPr>
          <a:xfrm>
            <a:off x="63140" y="-710246"/>
            <a:ext cx="1735859" cy="1727974"/>
            <a:chOff x="106590" y="-60621"/>
            <a:chExt cx="1735859" cy="1727974"/>
          </a:xfrm>
        </p:grpSpPr>
        <p:sp>
          <p:nvSpPr>
            <p:cNvPr id="931" name="Google Shape;931;p18"/>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8"/>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8"/>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8"/>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8"/>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8"/>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8"/>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8"/>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8"/>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8"/>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8"/>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8"/>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8"/>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8"/>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8"/>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8"/>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8"/>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8"/>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8"/>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8"/>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8"/>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8"/>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8"/>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8"/>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8"/>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8"/>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8"/>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8"/>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8"/>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8"/>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8"/>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8"/>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8"/>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8"/>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8"/>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8"/>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8"/>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8"/>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8"/>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8"/>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8"/>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8"/>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8"/>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8"/>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8"/>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8"/>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8"/>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8"/>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8"/>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8"/>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8"/>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8"/>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8"/>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8"/>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8"/>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8"/>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8"/>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8"/>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8"/>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8"/>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8"/>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8"/>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18"/>
          <p:cNvGrpSpPr/>
          <p:nvPr/>
        </p:nvGrpSpPr>
        <p:grpSpPr>
          <a:xfrm>
            <a:off x="8675474" y="200249"/>
            <a:ext cx="1177200" cy="339744"/>
            <a:chOff x="4792000" y="1591475"/>
            <a:chExt cx="524225" cy="151300"/>
          </a:xfrm>
        </p:grpSpPr>
        <p:sp>
          <p:nvSpPr>
            <p:cNvPr id="996" name="Google Shape;996;p18"/>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8"/>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8"/>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9" name="Google Shape;999;p18"/>
          <p:cNvSpPr/>
          <p:nvPr/>
        </p:nvSpPr>
        <p:spPr>
          <a:xfrm>
            <a:off x="7971801" y="200250"/>
            <a:ext cx="217600" cy="208804"/>
          </a:xfrm>
          <a:custGeom>
            <a:avLst/>
            <a:gdLst/>
            <a:ahLst/>
            <a:cxnLst/>
            <a:rect l="l" t="t" r="r" b="b"/>
            <a:pathLst>
              <a:path w="3065" h="2941" extrusionOk="0">
                <a:moveTo>
                  <a:pt x="673" y="0"/>
                </a:moveTo>
                <a:cubicBezTo>
                  <a:pt x="518" y="0"/>
                  <a:pt x="365" y="62"/>
                  <a:pt x="248" y="186"/>
                </a:cubicBezTo>
                <a:cubicBezTo>
                  <a:pt x="0" y="420"/>
                  <a:pt x="0" y="799"/>
                  <a:pt x="248" y="1033"/>
                </a:cubicBezTo>
                <a:lnTo>
                  <a:pt x="672" y="1470"/>
                </a:lnTo>
                <a:lnTo>
                  <a:pt x="248" y="1893"/>
                </a:lnTo>
                <a:cubicBezTo>
                  <a:pt x="0" y="2141"/>
                  <a:pt x="0" y="2521"/>
                  <a:pt x="248" y="2754"/>
                </a:cubicBezTo>
                <a:cubicBezTo>
                  <a:pt x="365" y="2878"/>
                  <a:pt x="518" y="2940"/>
                  <a:pt x="673" y="2940"/>
                </a:cubicBezTo>
                <a:cubicBezTo>
                  <a:pt x="828" y="2940"/>
                  <a:pt x="985" y="2878"/>
                  <a:pt x="1109" y="2754"/>
                </a:cubicBezTo>
                <a:lnTo>
                  <a:pt x="1532" y="2331"/>
                </a:lnTo>
                <a:lnTo>
                  <a:pt x="1970" y="2754"/>
                </a:lnTo>
                <a:cubicBezTo>
                  <a:pt x="2087" y="2878"/>
                  <a:pt x="2240" y="2940"/>
                  <a:pt x="2395" y="2940"/>
                </a:cubicBezTo>
                <a:cubicBezTo>
                  <a:pt x="2550" y="2940"/>
                  <a:pt x="2707" y="2878"/>
                  <a:pt x="2831" y="2754"/>
                </a:cubicBezTo>
                <a:cubicBezTo>
                  <a:pt x="3065" y="2521"/>
                  <a:pt x="3065" y="2141"/>
                  <a:pt x="2831" y="1893"/>
                </a:cubicBezTo>
                <a:lnTo>
                  <a:pt x="2393" y="1470"/>
                </a:lnTo>
                <a:lnTo>
                  <a:pt x="2831" y="1033"/>
                </a:lnTo>
                <a:cubicBezTo>
                  <a:pt x="3065" y="799"/>
                  <a:pt x="3065" y="420"/>
                  <a:pt x="2831" y="186"/>
                </a:cubicBezTo>
                <a:cubicBezTo>
                  <a:pt x="2707" y="62"/>
                  <a:pt x="2550" y="0"/>
                  <a:pt x="2395" y="0"/>
                </a:cubicBezTo>
                <a:cubicBezTo>
                  <a:pt x="2240" y="0"/>
                  <a:pt x="2087" y="62"/>
                  <a:pt x="1970" y="186"/>
                </a:cubicBezTo>
                <a:lnTo>
                  <a:pt x="1532" y="609"/>
                </a:lnTo>
                <a:lnTo>
                  <a:pt x="1109" y="186"/>
                </a:lnTo>
                <a:cubicBezTo>
                  <a:pt x="985" y="62"/>
                  <a:pt x="828"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 name="Google Shape;1000;p18"/>
          <p:cNvGrpSpPr/>
          <p:nvPr/>
        </p:nvGrpSpPr>
        <p:grpSpPr>
          <a:xfrm>
            <a:off x="7873529" y="4839326"/>
            <a:ext cx="1493420" cy="739978"/>
            <a:chOff x="2346825" y="4609750"/>
            <a:chExt cx="521300" cy="258300"/>
          </a:xfrm>
        </p:grpSpPr>
        <p:sp>
          <p:nvSpPr>
            <p:cNvPr id="1001" name="Google Shape;1001;p18"/>
            <p:cNvSpPr/>
            <p:nvPr/>
          </p:nvSpPr>
          <p:spPr>
            <a:xfrm>
              <a:off x="2346825"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8"/>
            <p:cNvSpPr/>
            <p:nvPr/>
          </p:nvSpPr>
          <p:spPr>
            <a:xfrm>
              <a:off x="2429625" y="4609750"/>
              <a:ext cx="25925" cy="25925"/>
            </a:xfrm>
            <a:custGeom>
              <a:avLst/>
              <a:gdLst/>
              <a:ahLst/>
              <a:cxnLst/>
              <a:rect l="l" t="t" r="r" b="b"/>
              <a:pathLst>
                <a:path w="1037" h="1037" extrusionOk="0">
                  <a:moveTo>
                    <a:pt x="511" y="88"/>
                  </a:moveTo>
                  <a:cubicBezTo>
                    <a:pt x="745" y="88"/>
                    <a:pt x="935" y="278"/>
                    <a:pt x="935" y="511"/>
                  </a:cubicBezTo>
                  <a:cubicBezTo>
                    <a:pt x="935"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8"/>
            <p:cNvSpPr/>
            <p:nvPr/>
          </p:nvSpPr>
          <p:spPr>
            <a:xfrm>
              <a:off x="2512075" y="4609750"/>
              <a:ext cx="25925" cy="25925"/>
            </a:xfrm>
            <a:custGeom>
              <a:avLst/>
              <a:gdLst/>
              <a:ahLst/>
              <a:cxnLst/>
              <a:rect l="l" t="t" r="r" b="b"/>
              <a:pathLst>
                <a:path w="1037" h="1037" extrusionOk="0">
                  <a:moveTo>
                    <a:pt x="511" y="88"/>
                  </a:moveTo>
                  <a:cubicBezTo>
                    <a:pt x="744" y="88"/>
                    <a:pt x="949" y="278"/>
                    <a:pt x="949" y="511"/>
                  </a:cubicBezTo>
                  <a:cubicBezTo>
                    <a:pt x="949" y="745"/>
                    <a:pt x="744" y="935"/>
                    <a:pt x="511" y="935"/>
                  </a:cubicBezTo>
                  <a:cubicBezTo>
                    <a:pt x="278" y="935"/>
                    <a:pt x="88" y="745"/>
                    <a:pt x="88" y="511"/>
                  </a:cubicBezTo>
                  <a:cubicBezTo>
                    <a:pt x="88" y="278"/>
                    <a:pt x="278" y="88"/>
                    <a:pt x="511" y="88"/>
                  </a:cubicBezTo>
                  <a:close/>
                  <a:moveTo>
                    <a:pt x="511" y="1"/>
                  </a:moveTo>
                  <a:cubicBezTo>
                    <a:pt x="234" y="1"/>
                    <a:pt x="0" y="220"/>
                    <a:pt x="0" y="511"/>
                  </a:cubicBezTo>
                  <a:cubicBezTo>
                    <a:pt x="0" y="803"/>
                    <a:pt x="234"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8"/>
            <p:cNvSpPr/>
            <p:nvPr/>
          </p:nvSpPr>
          <p:spPr>
            <a:xfrm>
              <a:off x="2594525" y="4609750"/>
              <a:ext cx="25925" cy="25925"/>
            </a:xfrm>
            <a:custGeom>
              <a:avLst/>
              <a:gdLst/>
              <a:ahLst/>
              <a:cxnLst/>
              <a:rect l="l" t="t" r="r" b="b"/>
              <a:pathLst>
                <a:path w="1037" h="1037" extrusionOk="0">
                  <a:moveTo>
                    <a:pt x="511" y="88"/>
                  </a:moveTo>
                  <a:cubicBezTo>
                    <a:pt x="759" y="88"/>
                    <a:pt x="948" y="278"/>
                    <a:pt x="948" y="511"/>
                  </a:cubicBezTo>
                  <a:cubicBezTo>
                    <a:pt x="948" y="745"/>
                    <a:pt x="759" y="935"/>
                    <a:pt x="511" y="935"/>
                  </a:cubicBezTo>
                  <a:cubicBezTo>
                    <a:pt x="277" y="935"/>
                    <a:pt x="88" y="745"/>
                    <a:pt x="88" y="511"/>
                  </a:cubicBezTo>
                  <a:cubicBezTo>
                    <a:pt x="88" y="278"/>
                    <a:pt x="277" y="88"/>
                    <a:pt x="511" y="88"/>
                  </a:cubicBezTo>
                  <a:close/>
                  <a:moveTo>
                    <a:pt x="511" y="1"/>
                  </a:moveTo>
                  <a:cubicBezTo>
                    <a:pt x="233" y="1"/>
                    <a:pt x="0" y="220"/>
                    <a:pt x="0" y="511"/>
                  </a:cubicBezTo>
                  <a:cubicBezTo>
                    <a:pt x="0" y="803"/>
                    <a:pt x="233"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8"/>
            <p:cNvSpPr/>
            <p:nvPr/>
          </p:nvSpPr>
          <p:spPr>
            <a:xfrm>
              <a:off x="267695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78" y="935"/>
                    <a:pt x="88" y="745"/>
                    <a:pt x="88" y="511"/>
                  </a:cubicBezTo>
                  <a:cubicBezTo>
                    <a:pt x="88" y="278"/>
                    <a:pt x="278" y="88"/>
                    <a:pt x="526" y="88"/>
                  </a:cubicBezTo>
                  <a:close/>
                  <a:moveTo>
                    <a:pt x="526" y="1"/>
                  </a:moveTo>
                  <a:cubicBezTo>
                    <a:pt x="234" y="1"/>
                    <a:pt x="1" y="220"/>
                    <a:pt x="1" y="511"/>
                  </a:cubicBezTo>
                  <a:cubicBezTo>
                    <a:pt x="1" y="803"/>
                    <a:pt x="234" y="1037"/>
                    <a:pt x="526" y="1037"/>
                  </a:cubicBezTo>
                  <a:cubicBezTo>
                    <a:pt x="803" y="1037"/>
                    <a:pt x="1037" y="803"/>
                    <a:pt x="1037" y="511"/>
                  </a:cubicBezTo>
                  <a:cubicBezTo>
                    <a:pt x="1037"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8"/>
            <p:cNvSpPr/>
            <p:nvPr/>
          </p:nvSpPr>
          <p:spPr>
            <a:xfrm>
              <a:off x="275940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8"/>
            <p:cNvSpPr/>
            <p:nvPr/>
          </p:nvSpPr>
          <p:spPr>
            <a:xfrm>
              <a:off x="2842200" y="4609750"/>
              <a:ext cx="25925" cy="25925"/>
            </a:xfrm>
            <a:custGeom>
              <a:avLst/>
              <a:gdLst/>
              <a:ahLst/>
              <a:cxnLst/>
              <a:rect l="l" t="t" r="r" b="b"/>
              <a:pathLst>
                <a:path w="1037" h="1037" extrusionOk="0">
                  <a:moveTo>
                    <a:pt x="511" y="88"/>
                  </a:moveTo>
                  <a:cubicBezTo>
                    <a:pt x="745" y="88"/>
                    <a:pt x="949" y="278"/>
                    <a:pt x="949" y="511"/>
                  </a:cubicBezTo>
                  <a:cubicBezTo>
                    <a:pt x="949"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8"/>
            <p:cNvSpPr/>
            <p:nvPr/>
          </p:nvSpPr>
          <p:spPr>
            <a:xfrm>
              <a:off x="2346825"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8"/>
            <p:cNvSpPr/>
            <p:nvPr/>
          </p:nvSpPr>
          <p:spPr>
            <a:xfrm>
              <a:off x="2429625" y="4687100"/>
              <a:ext cx="25925" cy="25925"/>
            </a:xfrm>
            <a:custGeom>
              <a:avLst/>
              <a:gdLst/>
              <a:ahLst/>
              <a:cxnLst/>
              <a:rect l="l" t="t" r="r" b="b"/>
              <a:pathLst>
                <a:path w="1037" h="1037" extrusionOk="0">
                  <a:moveTo>
                    <a:pt x="511" y="88"/>
                  </a:moveTo>
                  <a:cubicBezTo>
                    <a:pt x="745" y="88"/>
                    <a:pt x="935" y="277"/>
                    <a:pt x="935" y="525"/>
                  </a:cubicBezTo>
                  <a:cubicBezTo>
                    <a:pt x="935"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8"/>
            <p:cNvSpPr/>
            <p:nvPr/>
          </p:nvSpPr>
          <p:spPr>
            <a:xfrm>
              <a:off x="2512075" y="4687100"/>
              <a:ext cx="25925" cy="25925"/>
            </a:xfrm>
            <a:custGeom>
              <a:avLst/>
              <a:gdLst/>
              <a:ahLst/>
              <a:cxnLst/>
              <a:rect l="l" t="t" r="r" b="b"/>
              <a:pathLst>
                <a:path w="1037" h="1037" extrusionOk="0">
                  <a:moveTo>
                    <a:pt x="511" y="88"/>
                  </a:moveTo>
                  <a:cubicBezTo>
                    <a:pt x="744" y="88"/>
                    <a:pt x="949" y="277"/>
                    <a:pt x="949" y="525"/>
                  </a:cubicBezTo>
                  <a:cubicBezTo>
                    <a:pt x="949" y="759"/>
                    <a:pt x="744" y="949"/>
                    <a:pt x="511" y="949"/>
                  </a:cubicBezTo>
                  <a:cubicBezTo>
                    <a:pt x="278" y="949"/>
                    <a:pt x="88" y="759"/>
                    <a:pt x="88" y="525"/>
                  </a:cubicBezTo>
                  <a:cubicBezTo>
                    <a:pt x="88" y="277"/>
                    <a:pt x="278" y="88"/>
                    <a:pt x="511" y="88"/>
                  </a:cubicBezTo>
                  <a:close/>
                  <a:moveTo>
                    <a:pt x="511" y="0"/>
                  </a:moveTo>
                  <a:cubicBezTo>
                    <a:pt x="234" y="0"/>
                    <a:pt x="0" y="234"/>
                    <a:pt x="0" y="525"/>
                  </a:cubicBezTo>
                  <a:cubicBezTo>
                    <a:pt x="0" y="803"/>
                    <a:pt x="234"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8"/>
            <p:cNvSpPr/>
            <p:nvPr/>
          </p:nvSpPr>
          <p:spPr>
            <a:xfrm>
              <a:off x="2594525" y="4687100"/>
              <a:ext cx="25925" cy="25925"/>
            </a:xfrm>
            <a:custGeom>
              <a:avLst/>
              <a:gdLst/>
              <a:ahLst/>
              <a:cxnLst/>
              <a:rect l="l" t="t" r="r" b="b"/>
              <a:pathLst>
                <a:path w="1037" h="1037" extrusionOk="0">
                  <a:moveTo>
                    <a:pt x="511" y="88"/>
                  </a:moveTo>
                  <a:cubicBezTo>
                    <a:pt x="759" y="88"/>
                    <a:pt x="948" y="277"/>
                    <a:pt x="948" y="525"/>
                  </a:cubicBezTo>
                  <a:cubicBezTo>
                    <a:pt x="948" y="759"/>
                    <a:pt x="759" y="949"/>
                    <a:pt x="511" y="949"/>
                  </a:cubicBezTo>
                  <a:cubicBezTo>
                    <a:pt x="277" y="949"/>
                    <a:pt x="88" y="759"/>
                    <a:pt x="88" y="525"/>
                  </a:cubicBezTo>
                  <a:cubicBezTo>
                    <a:pt x="88" y="277"/>
                    <a:pt x="277" y="88"/>
                    <a:pt x="511" y="88"/>
                  </a:cubicBezTo>
                  <a:close/>
                  <a:moveTo>
                    <a:pt x="511" y="0"/>
                  </a:moveTo>
                  <a:cubicBezTo>
                    <a:pt x="233" y="0"/>
                    <a:pt x="0" y="234"/>
                    <a:pt x="0" y="525"/>
                  </a:cubicBezTo>
                  <a:cubicBezTo>
                    <a:pt x="0" y="803"/>
                    <a:pt x="233"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8"/>
            <p:cNvSpPr/>
            <p:nvPr/>
          </p:nvSpPr>
          <p:spPr>
            <a:xfrm>
              <a:off x="267695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78" y="949"/>
                    <a:pt x="88" y="759"/>
                    <a:pt x="88" y="525"/>
                  </a:cubicBezTo>
                  <a:cubicBezTo>
                    <a:pt x="88" y="277"/>
                    <a:pt x="278" y="88"/>
                    <a:pt x="526" y="88"/>
                  </a:cubicBezTo>
                  <a:close/>
                  <a:moveTo>
                    <a:pt x="526" y="0"/>
                  </a:moveTo>
                  <a:cubicBezTo>
                    <a:pt x="234" y="0"/>
                    <a:pt x="1" y="234"/>
                    <a:pt x="1" y="525"/>
                  </a:cubicBezTo>
                  <a:cubicBezTo>
                    <a:pt x="1" y="803"/>
                    <a:pt x="234" y="1036"/>
                    <a:pt x="526" y="1036"/>
                  </a:cubicBezTo>
                  <a:cubicBezTo>
                    <a:pt x="803" y="1036"/>
                    <a:pt x="1037" y="803"/>
                    <a:pt x="1037" y="525"/>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8"/>
            <p:cNvSpPr/>
            <p:nvPr/>
          </p:nvSpPr>
          <p:spPr>
            <a:xfrm>
              <a:off x="275940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8"/>
            <p:cNvSpPr/>
            <p:nvPr/>
          </p:nvSpPr>
          <p:spPr>
            <a:xfrm>
              <a:off x="2842200" y="4687100"/>
              <a:ext cx="25925" cy="25925"/>
            </a:xfrm>
            <a:custGeom>
              <a:avLst/>
              <a:gdLst/>
              <a:ahLst/>
              <a:cxnLst/>
              <a:rect l="l" t="t" r="r" b="b"/>
              <a:pathLst>
                <a:path w="1037" h="1037" extrusionOk="0">
                  <a:moveTo>
                    <a:pt x="511" y="88"/>
                  </a:moveTo>
                  <a:cubicBezTo>
                    <a:pt x="745" y="88"/>
                    <a:pt x="949" y="277"/>
                    <a:pt x="949" y="525"/>
                  </a:cubicBezTo>
                  <a:cubicBezTo>
                    <a:pt x="949"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8"/>
            <p:cNvSpPr/>
            <p:nvPr/>
          </p:nvSpPr>
          <p:spPr>
            <a:xfrm>
              <a:off x="2346825"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8"/>
            <p:cNvSpPr/>
            <p:nvPr/>
          </p:nvSpPr>
          <p:spPr>
            <a:xfrm>
              <a:off x="2429625" y="4764800"/>
              <a:ext cx="25925" cy="25925"/>
            </a:xfrm>
            <a:custGeom>
              <a:avLst/>
              <a:gdLst/>
              <a:ahLst/>
              <a:cxnLst/>
              <a:rect l="l" t="t" r="r" b="b"/>
              <a:pathLst>
                <a:path w="1037" h="1037" extrusionOk="0">
                  <a:moveTo>
                    <a:pt x="511" y="88"/>
                  </a:moveTo>
                  <a:cubicBezTo>
                    <a:pt x="745" y="88"/>
                    <a:pt x="935" y="277"/>
                    <a:pt x="935" y="511"/>
                  </a:cubicBezTo>
                  <a:cubicBezTo>
                    <a:pt x="935"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8"/>
            <p:cNvSpPr/>
            <p:nvPr/>
          </p:nvSpPr>
          <p:spPr>
            <a:xfrm>
              <a:off x="2512075" y="4764800"/>
              <a:ext cx="25925" cy="25925"/>
            </a:xfrm>
            <a:custGeom>
              <a:avLst/>
              <a:gdLst/>
              <a:ahLst/>
              <a:cxnLst/>
              <a:rect l="l" t="t" r="r" b="b"/>
              <a:pathLst>
                <a:path w="1037" h="1037" extrusionOk="0">
                  <a:moveTo>
                    <a:pt x="511" y="88"/>
                  </a:moveTo>
                  <a:cubicBezTo>
                    <a:pt x="744" y="88"/>
                    <a:pt x="949" y="277"/>
                    <a:pt x="949" y="511"/>
                  </a:cubicBezTo>
                  <a:cubicBezTo>
                    <a:pt x="949" y="744"/>
                    <a:pt x="744" y="949"/>
                    <a:pt x="511" y="949"/>
                  </a:cubicBezTo>
                  <a:cubicBezTo>
                    <a:pt x="278" y="949"/>
                    <a:pt x="88" y="744"/>
                    <a:pt x="88" y="511"/>
                  </a:cubicBezTo>
                  <a:cubicBezTo>
                    <a:pt x="88" y="277"/>
                    <a:pt x="278" y="88"/>
                    <a:pt x="511" y="88"/>
                  </a:cubicBezTo>
                  <a:close/>
                  <a:moveTo>
                    <a:pt x="511" y="0"/>
                  </a:moveTo>
                  <a:cubicBezTo>
                    <a:pt x="234" y="0"/>
                    <a:pt x="0" y="234"/>
                    <a:pt x="0" y="511"/>
                  </a:cubicBezTo>
                  <a:cubicBezTo>
                    <a:pt x="0" y="803"/>
                    <a:pt x="234"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8"/>
            <p:cNvSpPr/>
            <p:nvPr/>
          </p:nvSpPr>
          <p:spPr>
            <a:xfrm>
              <a:off x="2594525" y="4764800"/>
              <a:ext cx="25925" cy="25925"/>
            </a:xfrm>
            <a:custGeom>
              <a:avLst/>
              <a:gdLst/>
              <a:ahLst/>
              <a:cxnLst/>
              <a:rect l="l" t="t" r="r" b="b"/>
              <a:pathLst>
                <a:path w="1037" h="1037" extrusionOk="0">
                  <a:moveTo>
                    <a:pt x="511" y="88"/>
                  </a:moveTo>
                  <a:cubicBezTo>
                    <a:pt x="759" y="88"/>
                    <a:pt x="948" y="277"/>
                    <a:pt x="948" y="511"/>
                  </a:cubicBezTo>
                  <a:cubicBezTo>
                    <a:pt x="948" y="744"/>
                    <a:pt x="759" y="949"/>
                    <a:pt x="511" y="949"/>
                  </a:cubicBezTo>
                  <a:cubicBezTo>
                    <a:pt x="277" y="949"/>
                    <a:pt x="88" y="744"/>
                    <a:pt x="88" y="511"/>
                  </a:cubicBezTo>
                  <a:cubicBezTo>
                    <a:pt x="88" y="277"/>
                    <a:pt x="277" y="88"/>
                    <a:pt x="511" y="88"/>
                  </a:cubicBezTo>
                  <a:close/>
                  <a:moveTo>
                    <a:pt x="511" y="0"/>
                  </a:moveTo>
                  <a:cubicBezTo>
                    <a:pt x="233" y="0"/>
                    <a:pt x="0" y="234"/>
                    <a:pt x="0" y="511"/>
                  </a:cubicBezTo>
                  <a:cubicBezTo>
                    <a:pt x="0" y="803"/>
                    <a:pt x="233"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8"/>
            <p:cNvSpPr/>
            <p:nvPr/>
          </p:nvSpPr>
          <p:spPr>
            <a:xfrm>
              <a:off x="267695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78" y="949"/>
                    <a:pt x="88" y="744"/>
                    <a:pt x="88" y="511"/>
                  </a:cubicBezTo>
                  <a:cubicBezTo>
                    <a:pt x="88" y="277"/>
                    <a:pt x="278" y="88"/>
                    <a:pt x="526" y="88"/>
                  </a:cubicBezTo>
                  <a:close/>
                  <a:moveTo>
                    <a:pt x="526" y="0"/>
                  </a:moveTo>
                  <a:cubicBezTo>
                    <a:pt x="234" y="0"/>
                    <a:pt x="1" y="234"/>
                    <a:pt x="1" y="511"/>
                  </a:cubicBezTo>
                  <a:cubicBezTo>
                    <a:pt x="1" y="803"/>
                    <a:pt x="234" y="1036"/>
                    <a:pt x="526" y="1036"/>
                  </a:cubicBezTo>
                  <a:cubicBezTo>
                    <a:pt x="803" y="1036"/>
                    <a:pt x="1037" y="803"/>
                    <a:pt x="1037" y="511"/>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8"/>
            <p:cNvSpPr/>
            <p:nvPr/>
          </p:nvSpPr>
          <p:spPr>
            <a:xfrm>
              <a:off x="275940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8"/>
            <p:cNvSpPr/>
            <p:nvPr/>
          </p:nvSpPr>
          <p:spPr>
            <a:xfrm>
              <a:off x="2842200" y="4764800"/>
              <a:ext cx="25925" cy="25925"/>
            </a:xfrm>
            <a:custGeom>
              <a:avLst/>
              <a:gdLst/>
              <a:ahLst/>
              <a:cxnLst/>
              <a:rect l="l" t="t" r="r" b="b"/>
              <a:pathLst>
                <a:path w="1037" h="1037" extrusionOk="0">
                  <a:moveTo>
                    <a:pt x="511" y="88"/>
                  </a:moveTo>
                  <a:cubicBezTo>
                    <a:pt x="745" y="88"/>
                    <a:pt x="949" y="277"/>
                    <a:pt x="949" y="511"/>
                  </a:cubicBezTo>
                  <a:cubicBezTo>
                    <a:pt x="949"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8"/>
            <p:cNvSpPr/>
            <p:nvPr/>
          </p:nvSpPr>
          <p:spPr>
            <a:xfrm>
              <a:off x="2346825"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8"/>
            <p:cNvSpPr/>
            <p:nvPr/>
          </p:nvSpPr>
          <p:spPr>
            <a:xfrm>
              <a:off x="2429625" y="4842125"/>
              <a:ext cx="25925" cy="25925"/>
            </a:xfrm>
            <a:custGeom>
              <a:avLst/>
              <a:gdLst/>
              <a:ahLst/>
              <a:cxnLst/>
              <a:rect l="l" t="t" r="r" b="b"/>
              <a:pathLst>
                <a:path w="1037" h="1037" extrusionOk="0">
                  <a:moveTo>
                    <a:pt x="511" y="88"/>
                  </a:moveTo>
                  <a:cubicBezTo>
                    <a:pt x="745" y="88"/>
                    <a:pt x="935" y="292"/>
                    <a:pt x="935" y="526"/>
                  </a:cubicBezTo>
                  <a:cubicBezTo>
                    <a:pt x="935"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8"/>
            <p:cNvSpPr/>
            <p:nvPr/>
          </p:nvSpPr>
          <p:spPr>
            <a:xfrm>
              <a:off x="2512075" y="4842125"/>
              <a:ext cx="25925" cy="25925"/>
            </a:xfrm>
            <a:custGeom>
              <a:avLst/>
              <a:gdLst/>
              <a:ahLst/>
              <a:cxnLst/>
              <a:rect l="l" t="t" r="r" b="b"/>
              <a:pathLst>
                <a:path w="1037" h="1037" extrusionOk="0">
                  <a:moveTo>
                    <a:pt x="511" y="88"/>
                  </a:moveTo>
                  <a:cubicBezTo>
                    <a:pt x="744" y="88"/>
                    <a:pt x="949" y="292"/>
                    <a:pt x="949" y="526"/>
                  </a:cubicBezTo>
                  <a:cubicBezTo>
                    <a:pt x="949" y="759"/>
                    <a:pt x="744" y="949"/>
                    <a:pt x="511" y="949"/>
                  </a:cubicBezTo>
                  <a:cubicBezTo>
                    <a:pt x="278" y="949"/>
                    <a:pt x="88" y="759"/>
                    <a:pt x="88" y="526"/>
                  </a:cubicBezTo>
                  <a:cubicBezTo>
                    <a:pt x="88" y="292"/>
                    <a:pt x="278" y="88"/>
                    <a:pt x="511" y="88"/>
                  </a:cubicBezTo>
                  <a:close/>
                  <a:moveTo>
                    <a:pt x="511" y="1"/>
                  </a:moveTo>
                  <a:cubicBezTo>
                    <a:pt x="234" y="1"/>
                    <a:pt x="0" y="234"/>
                    <a:pt x="0" y="526"/>
                  </a:cubicBezTo>
                  <a:cubicBezTo>
                    <a:pt x="0" y="803"/>
                    <a:pt x="234"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8"/>
            <p:cNvSpPr/>
            <p:nvPr/>
          </p:nvSpPr>
          <p:spPr>
            <a:xfrm>
              <a:off x="2594525" y="4842125"/>
              <a:ext cx="25925" cy="25925"/>
            </a:xfrm>
            <a:custGeom>
              <a:avLst/>
              <a:gdLst/>
              <a:ahLst/>
              <a:cxnLst/>
              <a:rect l="l" t="t" r="r" b="b"/>
              <a:pathLst>
                <a:path w="1037" h="1037" extrusionOk="0">
                  <a:moveTo>
                    <a:pt x="511" y="88"/>
                  </a:moveTo>
                  <a:cubicBezTo>
                    <a:pt x="759" y="88"/>
                    <a:pt x="948" y="292"/>
                    <a:pt x="948" y="526"/>
                  </a:cubicBezTo>
                  <a:cubicBezTo>
                    <a:pt x="948" y="759"/>
                    <a:pt x="759" y="949"/>
                    <a:pt x="511" y="949"/>
                  </a:cubicBezTo>
                  <a:cubicBezTo>
                    <a:pt x="277" y="949"/>
                    <a:pt x="88" y="759"/>
                    <a:pt x="88" y="526"/>
                  </a:cubicBezTo>
                  <a:cubicBezTo>
                    <a:pt x="88" y="292"/>
                    <a:pt x="277" y="88"/>
                    <a:pt x="511" y="88"/>
                  </a:cubicBezTo>
                  <a:close/>
                  <a:moveTo>
                    <a:pt x="511" y="1"/>
                  </a:moveTo>
                  <a:cubicBezTo>
                    <a:pt x="233" y="1"/>
                    <a:pt x="0" y="234"/>
                    <a:pt x="0" y="526"/>
                  </a:cubicBezTo>
                  <a:cubicBezTo>
                    <a:pt x="0" y="803"/>
                    <a:pt x="233"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8"/>
            <p:cNvSpPr/>
            <p:nvPr/>
          </p:nvSpPr>
          <p:spPr>
            <a:xfrm>
              <a:off x="267695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78" y="949"/>
                    <a:pt x="88" y="759"/>
                    <a:pt x="88" y="526"/>
                  </a:cubicBezTo>
                  <a:cubicBezTo>
                    <a:pt x="88" y="292"/>
                    <a:pt x="278" y="88"/>
                    <a:pt x="526" y="88"/>
                  </a:cubicBezTo>
                  <a:close/>
                  <a:moveTo>
                    <a:pt x="526" y="1"/>
                  </a:moveTo>
                  <a:cubicBezTo>
                    <a:pt x="234" y="1"/>
                    <a:pt x="1" y="234"/>
                    <a:pt x="1" y="526"/>
                  </a:cubicBezTo>
                  <a:cubicBezTo>
                    <a:pt x="1" y="803"/>
                    <a:pt x="234" y="1037"/>
                    <a:pt x="526" y="1037"/>
                  </a:cubicBezTo>
                  <a:cubicBezTo>
                    <a:pt x="803" y="1037"/>
                    <a:pt x="1037" y="803"/>
                    <a:pt x="1037" y="526"/>
                  </a:cubicBezTo>
                  <a:cubicBezTo>
                    <a:pt x="1037"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8"/>
            <p:cNvSpPr/>
            <p:nvPr/>
          </p:nvSpPr>
          <p:spPr>
            <a:xfrm>
              <a:off x="275940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8"/>
            <p:cNvSpPr/>
            <p:nvPr/>
          </p:nvSpPr>
          <p:spPr>
            <a:xfrm>
              <a:off x="2842200" y="4842125"/>
              <a:ext cx="25925" cy="25925"/>
            </a:xfrm>
            <a:custGeom>
              <a:avLst/>
              <a:gdLst/>
              <a:ahLst/>
              <a:cxnLst/>
              <a:rect l="l" t="t" r="r" b="b"/>
              <a:pathLst>
                <a:path w="1037" h="1037" extrusionOk="0">
                  <a:moveTo>
                    <a:pt x="511" y="88"/>
                  </a:moveTo>
                  <a:cubicBezTo>
                    <a:pt x="745" y="88"/>
                    <a:pt x="949" y="292"/>
                    <a:pt x="949" y="526"/>
                  </a:cubicBezTo>
                  <a:cubicBezTo>
                    <a:pt x="949"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9" name="Google Shape;1029;p18"/>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0" name="Google Shape;1030;p18"/>
          <p:cNvSpPr txBox="1">
            <a:spLocks noGrp="1"/>
          </p:cNvSpPr>
          <p:nvPr>
            <p:ph type="title" idx="2" hasCustomPrompt="1"/>
          </p:nvPr>
        </p:nvSpPr>
        <p:spPr>
          <a:xfrm>
            <a:off x="720000" y="2921375"/>
            <a:ext cx="2182500" cy="1038900"/>
          </a:xfrm>
          <a:prstGeom prst="rect">
            <a:avLst/>
          </a:prstGeom>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5000"/>
              <a:buNone/>
              <a:defRPr sz="4100">
                <a:solidFill>
                  <a:schemeClr val="lt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031" name="Google Shape;1031;p18"/>
          <p:cNvSpPr txBox="1">
            <a:spLocks noGrp="1"/>
          </p:cNvSpPr>
          <p:nvPr>
            <p:ph type="subTitle" idx="1"/>
          </p:nvPr>
        </p:nvSpPr>
        <p:spPr>
          <a:xfrm>
            <a:off x="720000" y="3960260"/>
            <a:ext cx="2182500" cy="643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32" name="Google Shape;1032;p18"/>
          <p:cNvSpPr txBox="1">
            <a:spLocks noGrp="1"/>
          </p:cNvSpPr>
          <p:nvPr>
            <p:ph type="title" idx="3" hasCustomPrompt="1"/>
          </p:nvPr>
        </p:nvSpPr>
        <p:spPr>
          <a:xfrm>
            <a:off x="3480750" y="2921375"/>
            <a:ext cx="2182500" cy="1038900"/>
          </a:xfrm>
          <a:prstGeom prst="rect">
            <a:avLst/>
          </a:prstGeom>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5000"/>
              <a:buNone/>
              <a:defRPr sz="4100">
                <a:solidFill>
                  <a:schemeClr val="dk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033" name="Google Shape;1033;p18"/>
          <p:cNvSpPr txBox="1">
            <a:spLocks noGrp="1"/>
          </p:cNvSpPr>
          <p:nvPr>
            <p:ph type="subTitle" idx="4"/>
          </p:nvPr>
        </p:nvSpPr>
        <p:spPr>
          <a:xfrm>
            <a:off x="3480750" y="3960260"/>
            <a:ext cx="2182500" cy="6432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034" name="Google Shape;1034;p18"/>
          <p:cNvSpPr txBox="1">
            <a:spLocks noGrp="1"/>
          </p:cNvSpPr>
          <p:nvPr>
            <p:ph type="title" idx="5" hasCustomPrompt="1"/>
          </p:nvPr>
        </p:nvSpPr>
        <p:spPr>
          <a:xfrm>
            <a:off x="6241500" y="2921375"/>
            <a:ext cx="2182500" cy="1038900"/>
          </a:xfrm>
          <a:prstGeom prst="rect">
            <a:avLst/>
          </a:prstGeom>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5000"/>
              <a:buNone/>
              <a:defRPr sz="4100">
                <a:solidFill>
                  <a:schemeClr val="accent2"/>
                </a:solidFill>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
        <p:nvSpPr>
          <p:cNvPr id="1035" name="Google Shape;1035;p18"/>
          <p:cNvSpPr txBox="1">
            <a:spLocks noGrp="1"/>
          </p:cNvSpPr>
          <p:nvPr>
            <p:ph type="subTitle" idx="6"/>
          </p:nvPr>
        </p:nvSpPr>
        <p:spPr>
          <a:xfrm>
            <a:off x="6241500" y="3960260"/>
            <a:ext cx="2182500" cy="6432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6">
    <p:spTree>
      <p:nvGrpSpPr>
        <p:cNvPr id="1" name="Shape 1119"/>
        <p:cNvGrpSpPr/>
        <p:nvPr/>
      </p:nvGrpSpPr>
      <p:grpSpPr>
        <a:xfrm>
          <a:off x="0" y="0"/>
          <a:ext cx="0" cy="0"/>
          <a:chOff x="0" y="0"/>
          <a:chExt cx="0" cy="0"/>
        </a:xfrm>
      </p:grpSpPr>
      <p:grpSp>
        <p:nvGrpSpPr>
          <p:cNvPr id="1120" name="Google Shape;1120;p20"/>
          <p:cNvGrpSpPr/>
          <p:nvPr/>
        </p:nvGrpSpPr>
        <p:grpSpPr>
          <a:xfrm>
            <a:off x="63140" y="-710246"/>
            <a:ext cx="1735859" cy="1727974"/>
            <a:chOff x="106590" y="-60621"/>
            <a:chExt cx="1735859" cy="1727974"/>
          </a:xfrm>
        </p:grpSpPr>
        <p:sp>
          <p:nvSpPr>
            <p:cNvPr id="1121" name="Google Shape;1121;p20"/>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0"/>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0"/>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0"/>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0"/>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0"/>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0"/>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0"/>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0"/>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0"/>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0"/>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0"/>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0"/>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0"/>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0"/>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0"/>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0"/>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0"/>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0"/>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0"/>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0"/>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0"/>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0"/>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0"/>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0"/>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0"/>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0"/>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0"/>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0"/>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0"/>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0"/>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0"/>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0"/>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0"/>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0"/>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0"/>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0"/>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0"/>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0"/>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0"/>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0"/>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0"/>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0"/>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0"/>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0"/>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0"/>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0"/>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0"/>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0"/>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0"/>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0"/>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0"/>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0"/>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0"/>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0"/>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0"/>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0"/>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0"/>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0"/>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0"/>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0"/>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0"/>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0"/>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0"/>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20"/>
          <p:cNvSpPr/>
          <p:nvPr/>
        </p:nvSpPr>
        <p:spPr>
          <a:xfrm>
            <a:off x="7819525" y="3926575"/>
            <a:ext cx="1798500" cy="1798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6" name="Google Shape;1186;p20"/>
          <p:cNvGrpSpPr/>
          <p:nvPr/>
        </p:nvGrpSpPr>
        <p:grpSpPr>
          <a:xfrm>
            <a:off x="8424079" y="361388"/>
            <a:ext cx="1493420" cy="739978"/>
            <a:chOff x="2346825" y="4609750"/>
            <a:chExt cx="521300" cy="258300"/>
          </a:xfrm>
        </p:grpSpPr>
        <p:sp>
          <p:nvSpPr>
            <p:cNvPr id="1187" name="Google Shape;1187;p20"/>
            <p:cNvSpPr/>
            <p:nvPr/>
          </p:nvSpPr>
          <p:spPr>
            <a:xfrm>
              <a:off x="2346825"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0"/>
            <p:cNvSpPr/>
            <p:nvPr/>
          </p:nvSpPr>
          <p:spPr>
            <a:xfrm>
              <a:off x="2429625" y="4609750"/>
              <a:ext cx="25925" cy="25925"/>
            </a:xfrm>
            <a:custGeom>
              <a:avLst/>
              <a:gdLst/>
              <a:ahLst/>
              <a:cxnLst/>
              <a:rect l="l" t="t" r="r" b="b"/>
              <a:pathLst>
                <a:path w="1037" h="1037" extrusionOk="0">
                  <a:moveTo>
                    <a:pt x="511" y="88"/>
                  </a:moveTo>
                  <a:cubicBezTo>
                    <a:pt x="745" y="88"/>
                    <a:pt x="935" y="278"/>
                    <a:pt x="935" y="511"/>
                  </a:cubicBezTo>
                  <a:cubicBezTo>
                    <a:pt x="935"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0"/>
            <p:cNvSpPr/>
            <p:nvPr/>
          </p:nvSpPr>
          <p:spPr>
            <a:xfrm>
              <a:off x="2512075" y="4609750"/>
              <a:ext cx="25925" cy="25925"/>
            </a:xfrm>
            <a:custGeom>
              <a:avLst/>
              <a:gdLst/>
              <a:ahLst/>
              <a:cxnLst/>
              <a:rect l="l" t="t" r="r" b="b"/>
              <a:pathLst>
                <a:path w="1037" h="1037" extrusionOk="0">
                  <a:moveTo>
                    <a:pt x="511" y="88"/>
                  </a:moveTo>
                  <a:cubicBezTo>
                    <a:pt x="744" y="88"/>
                    <a:pt x="949" y="278"/>
                    <a:pt x="949" y="511"/>
                  </a:cubicBezTo>
                  <a:cubicBezTo>
                    <a:pt x="949" y="745"/>
                    <a:pt x="744" y="935"/>
                    <a:pt x="511" y="935"/>
                  </a:cubicBezTo>
                  <a:cubicBezTo>
                    <a:pt x="278" y="935"/>
                    <a:pt x="88" y="745"/>
                    <a:pt x="88" y="511"/>
                  </a:cubicBezTo>
                  <a:cubicBezTo>
                    <a:pt x="88" y="278"/>
                    <a:pt x="278" y="88"/>
                    <a:pt x="511" y="88"/>
                  </a:cubicBezTo>
                  <a:close/>
                  <a:moveTo>
                    <a:pt x="511" y="1"/>
                  </a:moveTo>
                  <a:cubicBezTo>
                    <a:pt x="234" y="1"/>
                    <a:pt x="0" y="220"/>
                    <a:pt x="0" y="511"/>
                  </a:cubicBezTo>
                  <a:cubicBezTo>
                    <a:pt x="0" y="803"/>
                    <a:pt x="234"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0"/>
            <p:cNvSpPr/>
            <p:nvPr/>
          </p:nvSpPr>
          <p:spPr>
            <a:xfrm>
              <a:off x="2594525" y="4609750"/>
              <a:ext cx="25925" cy="25925"/>
            </a:xfrm>
            <a:custGeom>
              <a:avLst/>
              <a:gdLst/>
              <a:ahLst/>
              <a:cxnLst/>
              <a:rect l="l" t="t" r="r" b="b"/>
              <a:pathLst>
                <a:path w="1037" h="1037" extrusionOk="0">
                  <a:moveTo>
                    <a:pt x="511" y="88"/>
                  </a:moveTo>
                  <a:cubicBezTo>
                    <a:pt x="759" y="88"/>
                    <a:pt x="948" y="278"/>
                    <a:pt x="948" y="511"/>
                  </a:cubicBezTo>
                  <a:cubicBezTo>
                    <a:pt x="948" y="745"/>
                    <a:pt x="759" y="935"/>
                    <a:pt x="511" y="935"/>
                  </a:cubicBezTo>
                  <a:cubicBezTo>
                    <a:pt x="277" y="935"/>
                    <a:pt x="88" y="745"/>
                    <a:pt x="88" y="511"/>
                  </a:cubicBezTo>
                  <a:cubicBezTo>
                    <a:pt x="88" y="278"/>
                    <a:pt x="277" y="88"/>
                    <a:pt x="511" y="88"/>
                  </a:cubicBezTo>
                  <a:close/>
                  <a:moveTo>
                    <a:pt x="511" y="1"/>
                  </a:moveTo>
                  <a:cubicBezTo>
                    <a:pt x="233" y="1"/>
                    <a:pt x="0" y="220"/>
                    <a:pt x="0" y="511"/>
                  </a:cubicBezTo>
                  <a:cubicBezTo>
                    <a:pt x="0" y="803"/>
                    <a:pt x="233"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0"/>
            <p:cNvSpPr/>
            <p:nvPr/>
          </p:nvSpPr>
          <p:spPr>
            <a:xfrm>
              <a:off x="267695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78" y="935"/>
                    <a:pt x="88" y="745"/>
                    <a:pt x="88" y="511"/>
                  </a:cubicBezTo>
                  <a:cubicBezTo>
                    <a:pt x="88" y="278"/>
                    <a:pt x="278" y="88"/>
                    <a:pt x="526" y="88"/>
                  </a:cubicBezTo>
                  <a:close/>
                  <a:moveTo>
                    <a:pt x="526" y="1"/>
                  </a:moveTo>
                  <a:cubicBezTo>
                    <a:pt x="234" y="1"/>
                    <a:pt x="1" y="220"/>
                    <a:pt x="1" y="511"/>
                  </a:cubicBezTo>
                  <a:cubicBezTo>
                    <a:pt x="1" y="803"/>
                    <a:pt x="234" y="1037"/>
                    <a:pt x="526" y="1037"/>
                  </a:cubicBezTo>
                  <a:cubicBezTo>
                    <a:pt x="803" y="1037"/>
                    <a:pt x="1037" y="803"/>
                    <a:pt x="1037" y="511"/>
                  </a:cubicBezTo>
                  <a:cubicBezTo>
                    <a:pt x="1037"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0"/>
            <p:cNvSpPr/>
            <p:nvPr/>
          </p:nvSpPr>
          <p:spPr>
            <a:xfrm>
              <a:off x="275940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0"/>
            <p:cNvSpPr/>
            <p:nvPr/>
          </p:nvSpPr>
          <p:spPr>
            <a:xfrm>
              <a:off x="2842200" y="4609750"/>
              <a:ext cx="25925" cy="25925"/>
            </a:xfrm>
            <a:custGeom>
              <a:avLst/>
              <a:gdLst/>
              <a:ahLst/>
              <a:cxnLst/>
              <a:rect l="l" t="t" r="r" b="b"/>
              <a:pathLst>
                <a:path w="1037" h="1037" extrusionOk="0">
                  <a:moveTo>
                    <a:pt x="511" y="88"/>
                  </a:moveTo>
                  <a:cubicBezTo>
                    <a:pt x="745" y="88"/>
                    <a:pt x="949" y="278"/>
                    <a:pt x="949" y="511"/>
                  </a:cubicBezTo>
                  <a:cubicBezTo>
                    <a:pt x="949"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0"/>
            <p:cNvSpPr/>
            <p:nvPr/>
          </p:nvSpPr>
          <p:spPr>
            <a:xfrm>
              <a:off x="2346825"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0"/>
            <p:cNvSpPr/>
            <p:nvPr/>
          </p:nvSpPr>
          <p:spPr>
            <a:xfrm>
              <a:off x="2429625" y="4687100"/>
              <a:ext cx="25925" cy="25925"/>
            </a:xfrm>
            <a:custGeom>
              <a:avLst/>
              <a:gdLst/>
              <a:ahLst/>
              <a:cxnLst/>
              <a:rect l="l" t="t" r="r" b="b"/>
              <a:pathLst>
                <a:path w="1037" h="1037" extrusionOk="0">
                  <a:moveTo>
                    <a:pt x="511" y="88"/>
                  </a:moveTo>
                  <a:cubicBezTo>
                    <a:pt x="745" y="88"/>
                    <a:pt x="935" y="277"/>
                    <a:pt x="935" y="525"/>
                  </a:cubicBezTo>
                  <a:cubicBezTo>
                    <a:pt x="935"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0"/>
            <p:cNvSpPr/>
            <p:nvPr/>
          </p:nvSpPr>
          <p:spPr>
            <a:xfrm>
              <a:off x="2512075" y="4687100"/>
              <a:ext cx="25925" cy="25925"/>
            </a:xfrm>
            <a:custGeom>
              <a:avLst/>
              <a:gdLst/>
              <a:ahLst/>
              <a:cxnLst/>
              <a:rect l="l" t="t" r="r" b="b"/>
              <a:pathLst>
                <a:path w="1037" h="1037" extrusionOk="0">
                  <a:moveTo>
                    <a:pt x="511" y="88"/>
                  </a:moveTo>
                  <a:cubicBezTo>
                    <a:pt x="744" y="88"/>
                    <a:pt x="949" y="277"/>
                    <a:pt x="949" y="525"/>
                  </a:cubicBezTo>
                  <a:cubicBezTo>
                    <a:pt x="949" y="759"/>
                    <a:pt x="744" y="949"/>
                    <a:pt x="511" y="949"/>
                  </a:cubicBezTo>
                  <a:cubicBezTo>
                    <a:pt x="278" y="949"/>
                    <a:pt x="88" y="759"/>
                    <a:pt x="88" y="525"/>
                  </a:cubicBezTo>
                  <a:cubicBezTo>
                    <a:pt x="88" y="277"/>
                    <a:pt x="278" y="88"/>
                    <a:pt x="511" y="88"/>
                  </a:cubicBezTo>
                  <a:close/>
                  <a:moveTo>
                    <a:pt x="511" y="0"/>
                  </a:moveTo>
                  <a:cubicBezTo>
                    <a:pt x="234" y="0"/>
                    <a:pt x="0" y="234"/>
                    <a:pt x="0" y="525"/>
                  </a:cubicBezTo>
                  <a:cubicBezTo>
                    <a:pt x="0" y="803"/>
                    <a:pt x="234"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0"/>
            <p:cNvSpPr/>
            <p:nvPr/>
          </p:nvSpPr>
          <p:spPr>
            <a:xfrm>
              <a:off x="2594525" y="4687100"/>
              <a:ext cx="25925" cy="25925"/>
            </a:xfrm>
            <a:custGeom>
              <a:avLst/>
              <a:gdLst/>
              <a:ahLst/>
              <a:cxnLst/>
              <a:rect l="l" t="t" r="r" b="b"/>
              <a:pathLst>
                <a:path w="1037" h="1037" extrusionOk="0">
                  <a:moveTo>
                    <a:pt x="511" y="88"/>
                  </a:moveTo>
                  <a:cubicBezTo>
                    <a:pt x="759" y="88"/>
                    <a:pt x="948" y="277"/>
                    <a:pt x="948" y="525"/>
                  </a:cubicBezTo>
                  <a:cubicBezTo>
                    <a:pt x="948" y="759"/>
                    <a:pt x="759" y="949"/>
                    <a:pt x="511" y="949"/>
                  </a:cubicBezTo>
                  <a:cubicBezTo>
                    <a:pt x="277" y="949"/>
                    <a:pt x="88" y="759"/>
                    <a:pt x="88" y="525"/>
                  </a:cubicBezTo>
                  <a:cubicBezTo>
                    <a:pt x="88" y="277"/>
                    <a:pt x="277" y="88"/>
                    <a:pt x="511" y="88"/>
                  </a:cubicBezTo>
                  <a:close/>
                  <a:moveTo>
                    <a:pt x="511" y="0"/>
                  </a:moveTo>
                  <a:cubicBezTo>
                    <a:pt x="233" y="0"/>
                    <a:pt x="0" y="234"/>
                    <a:pt x="0" y="525"/>
                  </a:cubicBezTo>
                  <a:cubicBezTo>
                    <a:pt x="0" y="803"/>
                    <a:pt x="233"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0"/>
            <p:cNvSpPr/>
            <p:nvPr/>
          </p:nvSpPr>
          <p:spPr>
            <a:xfrm>
              <a:off x="267695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78" y="949"/>
                    <a:pt x="88" y="759"/>
                    <a:pt x="88" y="525"/>
                  </a:cubicBezTo>
                  <a:cubicBezTo>
                    <a:pt x="88" y="277"/>
                    <a:pt x="278" y="88"/>
                    <a:pt x="526" y="88"/>
                  </a:cubicBezTo>
                  <a:close/>
                  <a:moveTo>
                    <a:pt x="526" y="0"/>
                  </a:moveTo>
                  <a:cubicBezTo>
                    <a:pt x="234" y="0"/>
                    <a:pt x="1" y="234"/>
                    <a:pt x="1" y="525"/>
                  </a:cubicBezTo>
                  <a:cubicBezTo>
                    <a:pt x="1" y="803"/>
                    <a:pt x="234" y="1036"/>
                    <a:pt x="526" y="1036"/>
                  </a:cubicBezTo>
                  <a:cubicBezTo>
                    <a:pt x="803" y="1036"/>
                    <a:pt x="1037" y="803"/>
                    <a:pt x="1037" y="525"/>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0"/>
            <p:cNvSpPr/>
            <p:nvPr/>
          </p:nvSpPr>
          <p:spPr>
            <a:xfrm>
              <a:off x="275940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0"/>
            <p:cNvSpPr/>
            <p:nvPr/>
          </p:nvSpPr>
          <p:spPr>
            <a:xfrm>
              <a:off x="2842200" y="4687100"/>
              <a:ext cx="25925" cy="25925"/>
            </a:xfrm>
            <a:custGeom>
              <a:avLst/>
              <a:gdLst/>
              <a:ahLst/>
              <a:cxnLst/>
              <a:rect l="l" t="t" r="r" b="b"/>
              <a:pathLst>
                <a:path w="1037" h="1037" extrusionOk="0">
                  <a:moveTo>
                    <a:pt x="511" y="88"/>
                  </a:moveTo>
                  <a:cubicBezTo>
                    <a:pt x="745" y="88"/>
                    <a:pt x="949" y="277"/>
                    <a:pt x="949" y="525"/>
                  </a:cubicBezTo>
                  <a:cubicBezTo>
                    <a:pt x="949"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0"/>
            <p:cNvSpPr/>
            <p:nvPr/>
          </p:nvSpPr>
          <p:spPr>
            <a:xfrm>
              <a:off x="2346825"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0"/>
            <p:cNvSpPr/>
            <p:nvPr/>
          </p:nvSpPr>
          <p:spPr>
            <a:xfrm>
              <a:off x="2429625" y="4764800"/>
              <a:ext cx="25925" cy="25925"/>
            </a:xfrm>
            <a:custGeom>
              <a:avLst/>
              <a:gdLst/>
              <a:ahLst/>
              <a:cxnLst/>
              <a:rect l="l" t="t" r="r" b="b"/>
              <a:pathLst>
                <a:path w="1037" h="1037" extrusionOk="0">
                  <a:moveTo>
                    <a:pt x="511" y="88"/>
                  </a:moveTo>
                  <a:cubicBezTo>
                    <a:pt x="745" y="88"/>
                    <a:pt x="935" y="277"/>
                    <a:pt x="935" y="511"/>
                  </a:cubicBezTo>
                  <a:cubicBezTo>
                    <a:pt x="935"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0"/>
            <p:cNvSpPr/>
            <p:nvPr/>
          </p:nvSpPr>
          <p:spPr>
            <a:xfrm>
              <a:off x="2512075" y="4764800"/>
              <a:ext cx="25925" cy="25925"/>
            </a:xfrm>
            <a:custGeom>
              <a:avLst/>
              <a:gdLst/>
              <a:ahLst/>
              <a:cxnLst/>
              <a:rect l="l" t="t" r="r" b="b"/>
              <a:pathLst>
                <a:path w="1037" h="1037" extrusionOk="0">
                  <a:moveTo>
                    <a:pt x="511" y="88"/>
                  </a:moveTo>
                  <a:cubicBezTo>
                    <a:pt x="744" y="88"/>
                    <a:pt x="949" y="277"/>
                    <a:pt x="949" y="511"/>
                  </a:cubicBezTo>
                  <a:cubicBezTo>
                    <a:pt x="949" y="744"/>
                    <a:pt x="744" y="949"/>
                    <a:pt x="511" y="949"/>
                  </a:cubicBezTo>
                  <a:cubicBezTo>
                    <a:pt x="278" y="949"/>
                    <a:pt x="88" y="744"/>
                    <a:pt x="88" y="511"/>
                  </a:cubicBezTo>
                  <a:cubicBezTo>
                    <a:pt x="88" y="277"/>
                    <a:pt x="278" y="88"/>
                    <a:pt x="511" y="88"/>
                  </a:cubicBezTo>
                  <a:close/>
                  <a:moveTo>
                    <a:pt x="511" y="0"/>
                  </a:moveTo>
                  <a:cubicBezTo>
                    <a:pt x="234" y="0"/>
                    <a:pt x="0" y="234"/>
                    <a:pt x="0" y="511"/>
                  </a:cubicBezTo>
                  <a:cubicBezTo>
                    <a:pt x="0" y="803"/>
                    <a:pt x="234"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0"/>
            <p:cNvSpPr/>
            <p:nvPr/>
          </p:nvSpPr>
          <p:spPr>
            <a:xfrm>
              <a:off x="2594525" y="4764800"/>
              <a:ext cx="25925" cy="25925"/>
            </a:xfrm>
            <a:custGeom>
              <a:avLst/>
              <a:gdLst/>
              <a:ahLst/>
              <a:cxnLst/>
              <a:rect l="l" t="t" r="r" b="b"/>
              <a:pathLst>
                <a:path w="1037" h="1037" extrusionOk="0">
                  <a:moveTo>
                    <a:pt x="511" y="88"/>
                  </a:moveTo>
                  <a:cubicBezTo>
                    <a:pt x="759" y="88"/>
                    <a:pt x="948" y="277"/>
                    <a:pt x="948" y="511"/>
                  </a:cubicBezTo>
                  <a:cubicBezTo>
                    <a:pt x="948" y="744"/>
                    <a:pt x="759" y="949"/>
                    <a:pt x="511" y="949"/>
                  </a:cubicBezTo>
                  <a:cubicBezTo>
                    <a:pt x="277" y="949"/>
                    <a:pt x="88" y="744"/>
                    <a:pt x="88" y="511"/>
                  </a:cubicBezTo>
                  <a:cubicBezTo>
                    <a:pt x="88" y="277"/>
                    <a:pt x="277" y="88"/>
                    <a:pt x="511" y="88"/>
                  </a:cubicBezTo>
                  <a:close/>
                  <a:moveTo>
                    <a:pt x="511" y="0"/>
                  </a:moveTo>
                  <a:cubicBezTo>
                    <a:pt x="233" y="0"/>
                    <a:pt x="0" y="234"/>
                    <a:pt x="0" y="511"/>
                  </a:cubicBezTo>
                  <a:cubicBezTo>
                    <a:pt x="0" y="803"/>
                    <a:pt x="233"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0"/>
            <p:cNvSpPr/>
            <p:nvPr/>
          </p:nvSpPr>
          <p:spPr>
            <a:xfrm>
              <a:off x="267695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78" y="949"/>
                    <a:pt x="88" y="744"/>
                    <a:pt x="88" y="511"/>
                  </a:cubicBezTo>
                  <a:cubicBezTo>
                    <a:pt x="88" y="277"/>
                    <a:pt x="278" y="88"/>
                    <a:pt x="526" y="88"/>
                  </a:cubicBezTo>
                  <a:close/>
                  <a:moveTo>
                    <a:pt x="526" y="0"/>
                  </a:moveTo>
                  <a:cubicBezTo>
                    <a:pt x="234" y="0"/>
                    <a:pt x="1" y="234"/>
                    <a:pt x="1" y="511"/>
                  </a:cubicBezTo>
                  <a:cubicBezTo>
                    <a:pt x="1" y="803"/>
                    <a:pt x="234" y="1036"/>
                    <a:pt x="526" y="1036"/>
                  </a:cubicBezTo>
                  <a:cubicBezTo>
                    <a:pt x="803" y="1036"/>
                    <a:pt x="1037" y="803"/>
                    <a:pt x="1037" y="511"/>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0"/>
            <p:cNvSpPr/>
            <p:nvPr/>
          </p:nvSpPr>
          <p:spPr>
            <a:xfrm>
              <a:off x="275940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0"/>
            <p:cNvSpPr/>
            <p:nvPr/>
          </p:nvSpPr>
          <p:spPr>
            <a:xfrm>
              <a:off x="2842200" y="4764800"/>
              <a:ext cx="25925" cy="25925"/>
            </a:xfrm>
            <a:custGeom>
              <a:avLst/>
              <a:gdLst/>
              <a:ahLst/>
              <a:cxnLst/>
              <a:rect l="l" t="t" r="r" b="b"/>
              <a:pathLst>
                <a:path w="1037" h="1037" extrusionOk="0">
                  <a:moveTo>
                    <a:pt x="511" y="88"/>
                  </a:moveTo>
                  <a:cubicBezTo>
                    <a:pt x="745" y="88"/>
                    <a:pt x="949" y="277"/>
                    <a:pt x="949" y="511"/>
                  </a:cubicBezTo>
                  <a:cubicBezTo>
                    <a:pt x="949"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0"/>
            <p:cNvSpPr/>
            <p:nvPr/>
          </p:nvSpPr>
          <p:spPr>
            <a:xfrm>
              <a:off x="2346825"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0"/>
            <p:cNvSpPr/>
            <p:nvPr/>
          </p:nvSpPr>
          <p:spPr>
            <a:xfrm>
              <a:off x="2429625" y="4842125"/>
              <a:ext cx="25925" cy="25925"/>
            </a:xfrm>
            <a:custGeom>
              <a:avLst/>
              <a:gdLst/>
              <a:ahLst/>
              <a:cxnLst/>
              <a:rect l="l" t="t" r="r" b="b"/>
              <a:pathLst>
                <a:path w="1037" h="1037" extrusionOk="0">
                  <a:moveTo>
                    <a:pt x="511" y="88"/>
                  </a:moveTo>
                  <a:cubicBezTo>
                    <a:pt x="745" y="88"/>
                    <a:pt x="935" y="292"/>
                    <a:pt x="935" y="526"/>
                  </a:cubicBezTo>
                  <a:cubicBezTo>
                    <a:pt x="935"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0"/>
            <p:cNvSpPr/>
            <p:nvPr/>
          </p:nvSpPr>
          <p:spPr>
            <a:xfrm>
              <a:off x="2512075" y="4842125"/>
              <a:ext cx="25925" cy="25925"/>
            </a:xfrm>
            <a:custGeom>
              <a:avLst/>
              <a:gdLst/>
              <a:ahLst/>
              <a:cxnLst/>
              <a:rect l="l" t="t" r="r" b="b"/>
              <a:pathLst>
                <a:path w="1037" h="1037" extrusionOk="0">
                  <a:moveTo>
                    <a:pt x="511" y="88"/>
                  </a:moveTo>
                  <a:cubicBezTo>
                    <a:pt x="744" y="88"/>
                    <a:pt x="949" y="292"/>
                    <a:pt x="949" y="526"/>
                  </a:cubicBezTo>
                  <a:cubicBezTo>
                    <a:pt x="949" y="759"/>
                    <a:pt x="744" y="949"/>
                    <a:pt x="511" y="949"/>
                  </a:cubicBezTo>
                  <a:cubicBezTo>
                    <a:pt x="278" y="949"/>
                    <a:pt x="88" y="759"/>
                    <a:pt x="88" y="526"/>
                  </a:cubicBezTo>
                  <a:cubicBezTo>
                    <a:pt x="88" y="292"/>
                    <a:pt x="278" y="88"/>
                    <a:pt x="511" y="88"/>
                  </a:cubicBezTo>
                  <a:close/>
                  <a:moveTo>
                    <a:pt x="511" y="1"/>
                  </a:moveTo>
                  <a:cubicBezTo>
                    <a:pt x="234" y="1"/>
                    <a:pt x="0" y="234"/>
                    <a:pt x="0" y="526"/>
                  </a:cubicBezTo>
                  <a:cubicBezTo>
                    <a:pt x="0" y="803"/>
                    <a:pt x="234"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0"/>
            <p:cNvSpPr/>
            <p:nvPr/>
          </p:nvSpPr>
          <p:spPr>
            <a:xfrm>
              <a:off x="2594525" y="4842125"/>
              <a:ext cx="25925" cy="25925"/>
            </a:xfrm>
            <a:custGeom>
              <a:avLst/>
              <a:gdLst/>
              <a:ahLst/>
              <a:cxnLst/>
              <a:rect l="l" t="t" r="r" b="b"/>
              <a:pathLst>
                <a:path w="1037" h="1037" extrusionOk="0">
                  <a:moveTo>
                    <a:pt x="511" y="88"/>
                  </a:moveTo>
                  <a:cubicBezTo>
                    <a:pt x="759" y="88"/>
                    <a:pt x="948" y="292"/>
                    <a:pt x="948" y="526"/>
                  </a:cubicBezTo>
                  <a:cubicBezTo>
                    <a:pt x="948" y="759"/>
                    <a:pt x="759" y="949"/>
                    <a:pt x="511" y="949"/>
                  </a:cubicBezTo>
                  <a:cubicBezTo>
                    <a:pt x="277" y="949"/>
                    <a:pt x="88" y="759"/>
                    <a:pt x="88" y="526"/>
                  </a:cubicBezTo>
                  <a:cubicBezTo>
                    <a:pt x="88" y="292"/>
                    <a:pt x="277" y="88"/>
                    <a:pt x="511" y="88"/>
                  </a:cubicBezTo>
                  <a:close/>
                  <a:moveTo>
                    <a:pt x="511" y="1"/>
                  </a:moveTo>
                  <a:cubicBezTo>
                    <a:pt x="233" y="1"/>
                    <a:pt x="0" y="234"/>
                    <a:pt x="0" y="526"/>
                  </a:cubicBezTo>
                  <a:cubicBezTo>
                    <a:pt x="0" y="803"/>
                    <a:pt x="233"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0"/>
            <p:cNvSpPr/>
            <p:nvPr/>
          </p:nvSpPr>
          <p:spPr>
            <a:xfrm>
              <a:off x="267695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78" y="949"/>
                    <a:pt x="88" y="759"/>
                    <a:pt x="88" y="526"/>
                  </a:cubicBezTo>
                  <a:cubicBezTo>
                    <a:pt x="88" y="292"/>
                    <a:pt x="278" y="88"/>
                    <a:pt x="526" y="88"/>
                  </a:cubicBezTo>
                  <a:close/>
                  <a:moveTo>
                    <a:pt x="526" y="1"/>
                  </a:moveTo>
                  <a:cubicBezTo>
                    <a:pt x="234" y="1"/>
                    <a:pt x="1" y="234"/>
                    <a:pt x="1" y="526"/>
                  </a:cubicBezTo>
                  <a:cubicBezTo>
                    <a:pt x="1" y="803"/>
                    <a:pt x="234" y="1037"/>
                    <a:pt x="526" y="1037"/>
                  </a:cubicBezTo>
                  <a:cubicBezTo>
                    <a:pt x="803" y="1037"/>
                    <a:pt x="1037" y="803"/>
                    <a:pt x="1037" y="526"/>
                  </a:cubicBezTo>
                  <a:cubicBezTo>
                    <a:pt x="1037"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0"/>
            <p:cNvSpPr/>
            <p:nvPr/>
          </p:nvSpPr>
          <p:spPr>
            <a:xfrm>
              <a:off x="275940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0"/>
            <p:cNvSpPr/>
            <p:nvPr/>
          </p:nvSpPr>
          <p:spPr>
            <a:xfrm>
              <a:off x="2842200" y="4842125"/>
              <a:ext cx="25925" cy="25925"/>
            </a:xfrm>
            <a:custGeom>
              <a:avLst/>
              <a:gdLst/>
              <a:ahLst/>
              <a:cxnLst/>
              <a:rect l="l" t="t" r="r" b="b"/>
              <a:pathLst>
                <a:path w="1037" h="1037" extrusionOk="0">
                  <a:moveTo>
                    <a:pt x="511" y="88"/>
                  </a:moveTo>
                  <a:cubicBezTo>
                    <a:pt x="745" y="88"/>
                    <a:pt x="949" y="292"/>
                    <a:pt x="949" y="526"/>
                  </a:cubicBezTo>
                  <a:cubicBezTo>
                    <a:pt x="949"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5" name="Google Shape;1215;p2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6" name="Google Shape;1216;p20"/>
          <p:cNvSpPr txBox="1">
            <a:spLocks noGrp="1"/>
          </p:cNvSpPr>
          <p:nvPr>
            <p:ph type="subTitle" idx="1"/>
          </p:nvPr>
        </p:nvSpPr>
        <p:spPr>
          <a:xfrm>
            <a:off x="720000" y="1904153"/>
            <a:ext cx="2265300" cy="888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17" name="Google Shape;1217;p20"/>
          <p:cNvSpPr txBox="1">
            <a:spLocks noGrp="1"/>
          </p:cNvSpPr>
          <p:nvPr>
            <p:ph type="subTitle" idx="2"/>
          </p:nvPr>
        </p:nvSpPr>
        <p:spPr>
          <a:xfrm>
            <a:off x="720000" y="1433425"/>
            <a:ext cx="2265300" cy="4710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Font typeface="Montserrat ExtraBold"/>
              <a:buNone/>
              <a:defRPr sz="2000">
                <a:solidFill>
                  <a:schemeClr val="accent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1218" name="Google Shape;1218;p20"/>
          <p:cNvSpPr txBox="1">
            <a:spLocks noGrp="1"/>
          </p:cNvSpPr>
          <p:nvPr>
            <p:ph type="subTitle" idx="3"/>
          </p:nvPr>
        </p:nvSpPr>
        <p:spPr>
          <a:xfrm>
            <a:off x="720000" y="3714890"/>
            <a:ext cx="2265300" cy="8886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19" name="Google Shape;1219;p20"/>
          <p:cNvSpPr txBox="1">
            <a:spLocks noGrp="1"/>
          </p:cNvSpPr>
          <p:nvPr>
            <p:ph type="subTitle" idx="4"/>
          </p:nvPr>
        </p:nvSpPr>
        <p:spPr>
          <a:xfrm>
            <a:off x="720000" y="3244100"/>
            <a:ext cx="2265300" cy="4710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Font typeface="Montserrat ExtraBold"/>
              <a:buNone/>
              <a:defRPr sz="2000">
                <a:solidFill>
                  <a:schemeClr val="accent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1220" name="Google Shape;1220;p20"/>
          <p:cNvSpPr txBox="1">
            <a:spLocks noGrp="1"/>
          </p:cNvSpPr>
          <p:nvPr>
            <p:ph type="subTitle" idx="5"/>
          </p:nvPr>
        </p:nvSpPr>
        <p:spPr>
          <a:xfrm>
            <a:off x="3439388" y="1904153"/>
            <a:ext cx="2265300" cy="8886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1" name="Google Shape;1221;p20"/>
          <p:cNvSpPr txBox="1">
            <a:spLocks noGrp="1"/>
          </p:cNvSpPr>
          <p:nvPr>
            <p:ph type="subTitle" idx="6"/>
          </p:nvPr>
        </p:nvSpPr>
        <p:spPr>
          <a:xfrm>
            <a:off x="3439388" y="1433425"/>
            <a:ext cx="2265300" cy="4710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Font typeface="Montserrat ExtraBold"/>
              <a:buNone/>
              <a:defRPr sz="2000">
                <a:solidFill>
                  <a:schemeClr val="accent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1222" name="Google Shape;1222;p20"/>
          <p:cNvSpPr txBox="1">
            <a:spLocks noGrp="1"/>
          </p:cNvSpPr>
          <p:nvPr>
            <p:ph type="subTitle" idx="7"/>
          </p:nvPr>
        </p:nvSpPr>
        <p:spPr>
          <a:xfrm>
            <a:off x="3439388" y="3714890"/>
            <a:ext cx="2265300" cy="888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3" name="Google Shape;1223;p20"/>
          <p:cNvSpPr txBox="1">
            <a:spLocks noGrp="1"/>
          </p:cNvSpPr>
          <p:nvPr>
            <p:ph type="subTitle" idx="8"/>
          </p:nvPr>
        </p:nvSpPr>
        <p:spPr>
          <a:xfrm>
            <a:off x="3439388" y="3244100"/>
            <a:ext cx="2265300" cy="4710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Font typeface="Montserrat ExtraBold"/>
              <a:buNone/>
              <a:defRPr sz="2000">
                <a:solidFill>
                  <a:schemeClr val="accent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1224" name="Google Shape;1224;p20"/>
          <p:cNvSpPr txBox="1">
            <a:spLocks noGrp="1"/>
          </p:cNvSpPr>
          <p:nvPr>
            <p:ph type="subTitle" idx="9"/>
          </p:nvPr>
        </p:nvSpPr>
        <p:spPr>
          <a:xfrm>
            <a:off x="6158775" y="1904153"/>
            <a:ext cx="2265300" cy="888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lt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5" name="Google Shape;1225;p20"/>
          <p:cNvSpPr txBox="1">
            <a:spLocks noGrp="1"/>
          </p:cNvSpPr>
          <p:nvPr>
            <p:ph type="subTitle" idx="13"/>
          </p:nvPr>
        </p:nvSpPr>
        <p:spPr>
          <a:xfrm>
            <a:off x="6158775" y="1433425"/>
            <a:ext cx="2265300" cy="4710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Font typeface="Montserrat ExtraBold"/>
              <a:buNone/>
              <a:defRPr sz="2000">
                <a:solidFill>
                  <a:schemeClr val="accent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1226" name="Google Shape;1226;p20"/>
          <p:cNvSpPr txBox="1">
            <a:spLocks noGrp="1"/>
          </p:cNvSpPr>
          <p:nvPr>
            <p:ph type="subTitle" idx="14"/>
          </p:nvPr>
        </p:nvSpPr>
        <p:spPr>
          <a:xfrm>
            <a:off x="6158775" y="3714890"/>
            <a:ext cx="2265300" cy="8886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solidFill>
                  <a:schemeClr val="dk1"/>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27" name="Google Shape;1227;p20"/>
          <p:cNvSpPr txBox="1">
            <a:spLocks noGrp="1"/>
          </p:cNvSpPr>
          <p:nvPr>
            <p:ph type="subTitle" idx="15"/>
          </p:nvPr>
        </p:nvSpPr>
        <p:spPr>
          <a:xfrm>
            <a:off x="6158775" y="3244100"/>
            <a:ext cx="2265300" cy="471000"/>
          </a:xfrm>
          <a:prstGeom prst="rect">
            <a:avLst/>
          </a:prstGeom>
          <a:solidFill>
            <a:schemeClr val="accent3"/>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Font typeface="Montserrat ExtraBold"/>
              <a:buNone/>
              <a:defRPr sz="2000">
                <a:solidFill>
                  <a:schemeClr val="accent1"/>
                </a:solidFill>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grpSp>
        <p:nvGrpSpPr>
          <p:cNvPr id="91" name="Google Shape;91;p3"/>
          <p:cNvGrpSpPr/>
          <p:nvPr/>
        </p:nvGrpSpPr>
        <p:grpSpPr>
          <a:xfrm flipH="1">
            <a:off x="-3048" y="4643749"/>
            <a:ext cx="1177200" cy="339744"/>
            <a:chOff x="4792000" y="1591475"/>
            <a:chExt cx="524225" cy="151300"/>
          </a:xfrm>
        </p:grpSpPr>
        <p:sp>
          <p:nvSpPr>
            <p:cNvPr id="92" name="Google Shape;92;p3"/>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3"/>
          <p:cNvSpPr/>
          <p:nvPr/>
        </p:nvSpPr>
        <p:spPr>
          <a:xfrm flipH="1">
            <a:off x="1175922" y="4310400"/>
            <a:ext cx="267114" cy="266260"/>
          </a:xfrm>
          <a:custGeom>
            <a:avLst/>
            <a:gdLst/>
            <a:ahLst/>
            <a:cxnLst/>
            <a:rect l="l" t="t" r="r" b="b"/>
            <a:pathLst>
              <a:path w="4758" h="4743" extrusionOk="0">
                <a:moveTo>
                  <a:pt x="2379" y="0"/>
                </a:moveTo>
                <a:cubicBezTo>
                  <a:pt x="1066" y="0"/>
                  <a:pt x="0" y="1065"/>
                  <a:pt x="0" y="2378"/>
                </a:cubicBezTo>
                <a:cubicBezTo>
                  <a:pt x="0" y="3692"/>
                  <a:pt x="1066" y="4742"/>
                  <a:pt x="2379" y="4742"/>
                </a:cubicBezTo>
                <a:cubicBezTo>
                  <a:pt x="3692" y="4742"/>
                  <a:pt x="4757" y="3692"/>
                  <a:pt x="4757" y="2378"/>
                </a:cubicBezTo>
                <a:cubicBezTo>
                  <a:pt x="4757" y="1065"/>
                  <a:pt x="3692" y="0"/>
                  <a:pt x="2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5960125" y="343138"/>
            <a:ext cx="3183900" cy="11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050" y="-897650"/>
            <a:ext cx="1177200" cy="1685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3"/>
          <p:cNvGrpSpPr/>
          <p:nvPr/>
        </p:nvGrpSpPr>
        <p:grpSpPr>
          <a:xfrm rot="-5400000">
            <a:off x="8047279" y="2858376"/>
            <a:ext cx="1493420" cy="739978"/>
            <a:chOff x="2346825" y="4609750"/>
            <a:chExt cx="521300" cy="258300"/>
          </a:xfrm>
        </p:grpSpPr>
        <p:sp>
          <p:nvSpPr>
            <p:cNvPr id="99" name="Google Shape;99;p3"/>
            <p:cNvSpPr/>
            <p:nvPr/>
          </p:nvSpPr>
          <p:spPr>
            <a:xfrm>
              <a:off x="2346825"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2429625" y="4609750"/>
              <a:ext cx="25925" cy="25925"/>
            </a:xfrm>
            <a:custGeom>
              <a:avLst/>
              <a:gdLst/>
              <a:ahLst/>
              <a:cxnLst/>
              <a:rect l="l" t="t" r="r" b="b"/>
              <a:pathLst>
                <a:path w="1037" h="1037" extrusionOk="0">
                  <a:moveTo>
                    <a:pt x="511" y="88"/>
                  </a:moveTo>
                  <a:cubicBezTo>
                    <a:pt x="745" y="88"/>
                    <a:pt x="935" y="278"/>
                    <a:pt x="935" y="511"/>
                  </a:cubicBezTo>
                  <a:cubicBezTo>
                    <a:pt x="935"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512075" y="4609750"/>
              <a:ext cx="25925" cy="25925"/>
            </a:xfrm>
            <a:custGeom>
              <a:avLst/>
              <a:gdLst/>
              <a:ahLst/>
              <a:cxnLst/>
              <a:rect l="l" t="t" r="r" b="b"/>
              <a:pathLst>
                <a:path w="1037" h="1037" extrusionOk="0">
                  <a:moveTo>
                    <a:pt x="511" y="88"/>
                  </a:moveTo>
                  <a:cubicBezTo>
                    <a:pt x="744" y="88"/>
                    <a:pt x="949" y="278"/>
                    <a:pt x="949" y="511"/>
                  </a:cubicBezTo>
                  <a:cubicBezTo>
                    <a:pt x="949" y="745"/>
                    <a:pt x="744" y="935"/>
                    <a:pt x="511" y="935"/>
                  </a:cubicBezTo>
                  <a:cubicBezTo>
                    <a:pt x="278" y="935"/>
                    <a:pt x="88" y="745"/>
                    <a:pt x="88" y="511"/>
                  </a:cubicBezTo>
                  <a:cubicBezTo>
                    <a:pt x="88" y="278"/>
                    <a:pt x="278" y="88"/>
                    <a:pt x="511" y="88"/>
                  </a:cubicBezTo>
                  <a:close/>
                  <a:moveTo>
                    <a:pt x="511" y="1"/>
                  </a:moveTo>
                  <a:cubicBezTo>
                    <a:pt x="234" y="1"/>
                    <a:pt x="0" y="220"/>
                    <a:pt x="0" y="511"/>
                  </a:cubicBezTo>
                  <a:cubicBezTo>
                    <a:pt x="0" y="803"/>
                    <a:pt x="234"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594525" y="4609750"/>
              <a:ext cx="25925" cy="25925"/>
            </a:xfrm>
            <a:custGeom>
              <a:avLst/>
              <a:gdLst/>
              <a:ahLst/>
              <a:cxnLst/>
              <a:rect l="l" t="t" r="r" b="b"/>
              <a:pathLst>
                <a:path w="1037" h="1037" extrusionOk="0">
                  <a:moveTo>
                    <a:pt x="511" y="88"/>
                  </a:moveTo>
                  <a:cubicBezTo>
                    <a:pt x="759" y="88"/>
                    <a:pt x="948" y="278"/>
                    <a:pt x="948" y="511"/>
                  </a:cubicBezTo>
                  <a:cubicBezTo>
                    <a:pt x="948" y="745"/>
                    <a:pt x="759" y="935"/>
                    <a:pt x="511" y="935"/>
                  </a:cubicBezTo>
                  <a:cubicBezTo>
                    <a:pt x="277" y="935"/>
                    <a:pt x="88" y="745"/>
                    <a:pt x="88" y="511"/>
                  </a:cubicBezTo>
                  <a:cubicBezTo>
                    <a:pt x="88" y="278"/>
                    <a:pt x="277" y="88"/>
                    <a:pt x="511" y="88"/>
                  </a:cubicBezTo>
                  <a:close/>
                  <a:moveTo>
                    <a:pt x="511" y="1"/>
                  </a:moveTo>
                  <a:cubicBezTo>
                    <a:pt x="233" y="1"/>
                    <a:pt x="0" y="220"/>
                    <a:pt x="0" y="511"/>
                  </a:cubicBezTo>
                  <a:cubicBezTo>
                    <a:pt x="0" y="803"/>
                    <a:pt x="233"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67695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78" y="935"/>
                    <a:pt x="88" y="745"/>
                    <a:pt x="88" y="511"/>
                  </a:cubicBezTo>
                  <a:cubicBezTo>
                    <a:pt x="88" y="278"/>
                    <a:pt x="278" y="88"/>
                    <a:pt x="526" y="88"/>
                  </a:cubicBezTo>
                  <a:close/>
                  <a:moveTo>
                    <a:pt x="526" y="1"/>
                  </a:moveTo>
                  <a:cubicBezTo>
                    <a:pt x="234" y="1"/>
                    <a:pt x="1" y="220"/>
                    <a:pt x="1" y="511"/>
                  </a:cubicBezTo>
                  <a:cubicBezTo>
                    <a:pt x="1" y="803"/>
                    <a:pt x="234" y="1037"/>
                    <a:pt x="526" y="1037"/>
                  </a:cubicBezTo>
                  <a:cubicBezTo>
                    <a:pt x="803" y="1037"/>
                    <a:pt x="1037" y="803"/>
                    <a:pt x="1037" y="511"/>
                  </a:cubicBezTo>
                  <a:cubicBezTo>
                    <a:pt x="1037"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75940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842200" y="4609750"/>
              <a:ext cx="25925" cy="25925"/>
            </a:xfrm>
            <a:custGeom>
              <a:avLst/>
              <a:gdLst/>
              <a:ahLst/>
              <a:cxnLst/>
              <a:rect l="l" t="t" r="r" b="b"/>
              <a:pathLst>
                <a:path w="1037" h="1037" extrusionOk="0">
                  <a:moveTo>
                    <a:pt x="511" y="88"/>
                  </a:moveTo>
                  <a:cubicBezTo>
                    <a:pt x="745" y="88"/>
                    <a:pt x="949" y="278"/>
                    <a:pt x="949" y="511"/>
                  </a:cubicBezTo>
                  <a:cubicBezTo>
                    <a:pt x="949"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346825"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429625" y="4687100"/>
              <a:ext cx="25925" cy="25925"/>
            </a:xfrm>
            <a:custGeom>
              <a:avLst/>
              <a:gdLst/>
              <a:ahLst/>
              <a:cxnLst/>
              <a:rect l="l" t="t" r="r" b="b"/>
              <a:pathLst>
                <a:path w="1037" h="1037" extrusionOk="0">
                  <a:moveTo>
                    <a:pt x="511" y="88"/>
                  </a:moveTo>
                  <a:cubicBezTo>
                    <a:pt x="745" y="88"/>
                    <a:pt x="935" y="277"/>
                    <a:pt x="935" y="525"/>
                  </a:cubicBezTo>
                  <a:cubicBezTo>
                    <a:pt x="935"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512075" y="4687100"/>
              <a:ext cx="25925" cy="25925"/>
            </a:xfrm>
            <a:custGeom>
              <a:avLst/>
              <a:gdLst/>
              <a:ahLst/>
              <a:cxnLst/>
              <a:rect l="l" t="t" r="r" b="b"/>
              <a:pathLst>
                <a:path w="1037" h="1037" extrusionOk="0">
                  <a:moveTo>
                    <a:pt x="511" y="88"/>
                  </a:moveTo>
                  <a:cubicBezTo>
                    <a:pt x="744" y="88"/>
                    <a:pt x="949" y="277"/>
                    <a:pt x="949" y="525"/>
                  </a:cubicBezTo>
                  <a:cubicBezTo>
                    <a:pt x="949" y="759"/>
                    <a:pt x="744" y="949"/>
                    <a:pt x="511" y="949"/>
                  </a:cubicBezTo>
                  <a:cubicBezTo>
                    <a:pt x="278" y="949"/>
                    <a:pt x="88" y="759"/>
                    <a:pt x="88" y="525"/>
                  </a:cubicBezTo>
                  <a:cubicBezTo>
                    <a:pt x="88" y="277"/>
                    <a:pt x="278" y="88"/>
                    <a:pt x="511" y="88"/>
                  </a:cubicBezTo>
                  <a:close/>
                  <a:moveTo>
                    <a:pt x="511" y="0"/>
                  </a:moveTo>
                  <a:cubicBezTo>
                    <a:pt x="234" y="0"/>
                    <a:pt x="0" y="234"/>
                    <a:pt x="0" y="525"/>
                  </a:cubicBezTo>
                  <a:cubicBezTo>
                    <a:pt x="0" y="803"/>
                    <a:pt x="234"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2594525" y="4687100"/>
              <a:ext cx="25925" cy="25925"/>
            </a:xfrm>
            <a:custGeom>
              <a:avLst/>
              <a:gdLst/>
              <a:ahLst/>
              <a:cxnLst/>
              <a:rect l="l" t="t" r="r" b="b"/>
              <a:pathLst>
                <a:path w="1037" h="1037" extrusionOk="0">
                  <a:moveTo>
                    <a:pt x="511" y="88"/>
                  </a:moveTo>
                  <a:cubicBezTo>
                    <a:pt x="759" y="88"/>
                    <a:pt x="948" y="277"/>
                    <a:pt x="948" y="525"/>
                  </a:cubicBezTo>
                  <a:cubicBezTo>
                    <a:pt x="948" y="759"/>
                    <a:pt x="759" y="949"/>
                    <a:pt x="511" y="949"/>
                  </a:cubicBezTo>
                  <a:cubicBezTo>
                    <a:pt x="277" y="949"/>
                    <a:pt x="88" y="759"/>
                    <a:pt x="88" y="525"/>
                  </a:cubicBezTo>
                  <a:cubicBezTo>
                    <a:pt x="88" y="277"/>
                    <a:pt x="277" y="88"/>
                    <a:pt x="511" y="88"/>
                  </a:cubicBezTo>
                  <a:close/>
                  <a:moveTo>
                    <a:pt x="511" y="0"/>
                  </a:moveTo>
                  <a:cubicBezTo>
                    <a:pt x="233" y="0"/>
                    <a:pt x="0" y="234"/>
                    <a:pt x="0" y="525"/>
                  </a:cubicBezTo>
                  <a:cubicBezTo>
                    <a:pt x="0" y="803"/>
                    <a:pt x="233"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67695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78" y="949"/>
                    <a:pt x="88" y="759"/>
                    <a:pt x="88" y="525"/>
                  </a:cubicBezTo>
                  <a:cubicBezTo>
                    <a:pt x="88" y="277"/>
                    <a:pt x="278" y="88"/>
                    <a:pt x="526" y="88"/>
                  </a:cubicBezTo>
                  <a:close/>
                  <a:moveTo>
                    <a:pt x="526" y="0"/>
                  </a:moveTo>
                  <a:cubicBezTo>
                    <a:pt x="234" y="0"/>
                    <a:pt x="1" y="234"/>
                    <a:pt x="1" y="525"/>
                  </a:cubicBezTo>
                  <a:cubicBezTo>
                    <a:pt x="1" y="803"/>
                    <a:pt x="234" y="1036"/>
                    <a:pt x="526" y="1036"/>
                  </a:cubicBezTo>
                  <a:cubicBezTo>
                    <a:pt x="803" y="1036"/>
                    <a:pt x="1037" y="803"/>
                    <a:pt x="1037" y="525"/>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75940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842200" y="4687100"/>
              <a:ext cx="25925" cy="25925"/>
            </a:xfrm>
            <a:custGeom>
              <a:avLst/>
              <a:gdLst/>
              <a:ahLst/>
              <a:cxnLst/>
              <a:rect l="l" t="t" r="r" b="b"/>
              <a:pathLst>
                <a:path w="1037" h="1037" extrusionOk="0">
                  <a:moveTo>
                    <a:pt x="511" y="88"/>
                  </a:moveTo>
                  <a:cubicBezTo>
                    <a:pt x="745" y="88"/>
                    <a:pt x="949" y="277"/>
                    <a:pt x="949" y="525"/>
                  </a:cubicBezTo>
                  <a:cubicBezTo>
                    <a:pt x="949"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346825"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429625" y="4764800"/>
              <a:ext cx="25925" cy="25925"/>
            </a:xfrm>
            <a:custGeom>
              <a:avLst/>
              <a:gdLst/>
              <a:ahLst/>
              <a:cxnLst/>
              <a:rect l="l" t="t" r="r" b="b"/>
              <a:pathLst>
                <a:path w="1037" h="1037" extrusionOk="0">
                  <a:moveTo>
                    <a:pt x="511" y="88"/>
                  </a:moveTo>
                  <a:cubicBezTo>
                    <a:pt x="745" y="88"/>
                    <a:pt x="935" y="277"/>
                    <a:pt x="935" y="511"/>
                  </a:cubicBezTo>
                  <a:cubicBezTo>
                    <a:pt x="935"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512075" y="4764800"/>
              <a:ext cx="25925" cy="25925"/>
            </a:xfrm>
            <a:custGeom>
              <a:avLst/>
              <a:gdLst/>
              <a:ahLst/>
              <a:cxnLst/>
              <a:rect l="l" t="t" r="r" b="b"/>
              <a:pathLst>
                <a:path w="1037" h="1037" extrusionOk="0">
                  <a:moveTo>
                    <a:pt x="511" y="88"/>
                  </a:moveTo>
                  <a:cubicBezTo>
                    <a:pt x="744" y="88"/>
                    <a:pt x="949" y="277"/>
                    <a:pt x="949" y="511"/>
                  </a:cubicBezTo>
                  <a:cubicBezTo>
                    <a:pt x="949" y="744"/>
                    <a:pt x="744" y="949"/>
                    <a:pt x="511" y="949"/>
                  </a:cubicBezTo>
                  <a:cubicBezTo>
                    <a:pt x="278" y="949"/>
                    <a:pt x="88" y="744"/>
                    <a:pt x="88" y="511"/>
                  </a:cubicBezTo>
                  <a:cubicBezTo>
                    <a:pt x="88" y="277"/>
                    <a:pt x="278" y="88"/>
                    <a:pt x="511" y="88"/>
                  </a:cubicBezTo>
                  <a:close/>
                  <a:moveTo>
                    <a:pt x="511" y="0"/>
                  </a:moveTo>
                  <a:cubicBezTo>
                    <a:pt x="234" y="0"/>
                    <a:pt x="0" y="234"/>
                    <a:pt x="0" y="511"/>
                  </a:cubicBezTo>
                  <a:cubicBezTo>
                    <a:pt x="0" y="803"/>
                    <a:pt x="234"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594525" y="4764800"/>
              <a:ext cx="25925" cy="25925"/>
            </a:xfrm>
            <a:custGeom>
              <a:avLst/>
              <a:gdLst/>
              <a:ahLst/>
              <a:cxnLst/>
              <a:rect l="l" t="t" r="r" b="b"/>
              <a:pathLst>
                <a:path w="1037" h="1037" extrusionOk="0">
                  <a:moveTo>
                    <a:pt x="511" y="88"/>
                  </a:moveTo>
                  <a:cubicBezTo>
                    <a:pt x="759" y="88"/>
                    <a:pt x="948" y="277"/>
                    <a:pt x="948" y="511"/>
                  </a:cubicBezTo>
                  <a:cubicBezTo>
                    <a:pt x="948" y="744"/>
                    <a:pt x="759" y="949"/>
                    <a:pt x="511" y="949"/>
                  </a:cubicBezTo>
                  <a:cubicBezTo>
                    <a:pt x="277" y="949"/>
                    <a:pt x="88" y="744"/>
                    <a:pt x="88" y="511"/>
                  </a:cubicBezTo>
                  <a:cubicBezTo>
                    <a:pt x="88" y="277"/>
                    <a:pt x="277" y="88"/>
                    <a:pt x="511" y="88"/>
                  </a:cubicBezTo>
                  <a:close/>
                  <a:moveTo>
                    <a:pt x="511" y="0"/>
                  </a:moveTo>
                  <a:cubicBezTo>
                    <a:pt x="233" y="0"/>
                    <a:pt x="0" y="234"/>
                    <a:pt x="0" y="511"/>
                  </a:cubicBezTo>
                  <a:cubicBezTo>
                    <a:pt x="0" y="803"/>
                    <a:pt x="233"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7695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78" y="949"/>
                    <a:pt x="88" y="744"/>
                    <a:pt x="88" y="511"/>
                  </a:cubicBezTo>
                  <a:cubicBezTo>
                    <a:pt x="88" y="277"/>
                    <a:pt x="278" y="88"/>
                    <a:pt x="526" y="88"/>
                  </a:cubicBezTo>
                  <a:close/>
                  <a:moveTo>
                    <a:pt x="526" y="0"/>
                  </a:moveTo>
                  <a:cubicBezTo>
                    <a:pt x="234" y="0"/>
                    <a:pt x="1" y="234"/>
                    <a:pt x="1" y="511"/>
                  </a:cubicBezTo>
                  <a:cubicBezTo>
                    <a:pt x="1" y="803"/>
                    <a:pt x="234" y="1036"/>
                    <a:pt x="526" y="1036"/>
                  </a:cubicBezTo>
                  <a:cubicBezTo>
                    <a:pt x="803" y="1036"/>
                    <a:pt x="1037" y="803"/>
                    <a:pt x="1037" y="511"/>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75940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42200" y="4764800"/>
              <a:ext cx="25925" cy="25925"/>
            </a:xfrm>
            <a:custGeom>
              <a:avLst/>
              <a:gdLst/>
              <a:ahLst/>
              <a:cxnLst/>
              <a:rect l="l" t="t" r="r" b="b"/>
              <a:pathLst>
                <a:path w="1037" h="1037" extrusionOk="0">
                  <a:moveTo>
                    <a:pt x="511" y="88"/>
                  </a:moveTo>
                  <a:cubicBezTo>
                    <a:pt x="745" y="88"/>
                    <a:pt x="949" y="277"/>
                    <a:pt x="949" y="511"/>
                  </a:cubicBezTo>
                  <a:cubicBezTo>
                    <a:pt x="949"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346825"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429625" y="4842125"/>
              <a:ext cx="25925" cy="25925"/>
            </a:xfrm>
            <a:custGeom>
              <a:avLst/>
              <a:gdLst/>
              <a:ahLst/>
              <a:cxnLst/>
              <a:rect l="l" t="t" r="r" b="b"/>
              <a:pathLst>
                <a:path w="1037" h="1037" extrusionOk="0">
                  <a:moveTo>
                    <a:pt x="511" y="88"/>
                  </a:moveTo>
                  <a:cubicBezTo>
                    <a:pt x="745" y="88"/>
                    <a:pt x="935" y="292"/>
                    <a:pt x="935" y="526"/>
                  </a:cubicBezTo>
                  <a:cubicBezTo>
                    <a:pt x="935"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512075" y="4842125"/>
              <a:ext cx="25925" cy="25925"/>
            </a:xfrm>
            <a:custGeom>
              <a:avLst/>
              <a:gdLst/>
              <a:ahLst/>
              <a:cxnLst/>
              <a:rect l="l" t="t" r="r" b="b"/>
              <a:pathLst>
                <a:path w="1037" h="1037" extrusionOk="0">
                  <a:moveTo>
                    <a:pt x="511" y="88"/>
                  </a:moveTo>
                  <a:cubicBezTo>
                    <a:pt x="744" y="88"/>
                    <a:pt x="949" y="292"/>
                    <a:pt x="949" y="526"/>
                  </a:cubicBezTo>
                  <a:cubicBezTo>
                    <a:pt x="949" y="759"/>
                    <a:pt x="744" y="949"/>
                    <a:pt x="511" y="949"/>
                  </a:cubicBezTo>
                  <a:cubicBezTo>
                    <a:pt x="278" y="949"/>
                    <a:pt x="88" y="759"/>
                    <a:pt x="88" y="526"/>
                  </a:cubicBezTo>
                  <a:cubicBezTo>
                    <a:pt x="88" y="292"/>
                    <a:pt x="278" y="88"/>
                    <a:pt x="511" y="88"/>
                  </a:cubicBezTo>
                  <a:close/>
                  <a:moveTo>
                    <a:pt x="511" y="1"/>
                  </a:moveTo>
                  <a:cubicBezTo>
                    <a:pt x="234" y="1"/>
                    <a:pt x="0" y="234"/>
                    <a:pt x="0" y="526"/>
                  </a:cubicBezTo>
                  <a:cubicBezTo>
                    <a:pt x="0" y="803"/>
                    <a:pt x="234"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594525" y="4842125"/>
              <a:ext cx="25925" cy="25925"/>
            </a:xfrm>
            <a:custGeom>
              <a:avLst/>
              <a:gdLst/>
              <a:ahLst/>
              <a:cxnLst/>
              <a:rect l="l" t="t" r="r" b="b"/>
              <a:pathLst>
                <a:path w="1037" h="1037" extrusionOk="0">
                  <a:moveTo>
                    <a:pt x="511" y="88"/>
                  </a:moveTo>
                  <a:cubicBezTo>
                    <a:pt x="759" y="88"/>
                    <a:pt x="948" y="292"/>
                    <a:pt x="948" y="526"/>
                  </a:cubicBezTo>
                  <a:cubicBezTo>
                    <a:pt x="948" y="759"/>
                    <a:pt x="759" y="949"/>
                    <a:pt x="511" y="949"/>
                  </a:cubicBezTo>
                  <a:cubicBezTo>
                    <a:pt x="277" y="949"/>
                    <a:pt x="88" y="759"/>
                    <a:pt x="88" y="526"/>
                  </a:cubicBezTo>
                  <a:cubicBezTo>
                    <a:pt x="88" y="292"/>
                    <a:pt x="277" y="88"/>
                    <a:pt x="511" y="88"/>
                  </a:cubicBezTo>
                  <a:close/>
                  <a:moveTo>
                    <a:pt x="511" y="1"/>
                  </a:moveTo>
                  <a:cubicBezTo>
                    <a:pt x="233" y="1"/>
                    <a:pt x="0" y="234"/>
                    <a:pt x="0" y="526"/>
                  </a:cubicBezTo>
                  <a:cubicBezTo>
                    <a:pt x="0" y="803"/>
                    <a:pt x="233"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67695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78" y="949"/>
                    <a:pt x="88" y="759"/>
                    <a:pt x="88" y="526"/>
                  </a:cubicBezTo>
                  <a:cubicBezTo>
                    <a:pt x="88" y="292"/>
                    <a:pt x="278" y="88"/>
                    <a:pt x="526" y="88"/>
                  </a:cubicBezTo>
                  <a:close/>
                  <a:moveTo>
                    <a:pt x="526" y="1"/>
                  </a:moveTo>
                  <a:cubicBezTo>
                    <a:pt x="234" y="1"/>
                    <a:pt x="1" y="234"/>
                    <a:pt x="1" y="526"/>
                  </a:cubicBezTo>
                  <a:cubicBezTo>
                    <a:pt x="1" y="803"/>
                    <a:pt x="234" y="1037"/>
                    <a:pt x="526" y="1037"/>
                  </a:cubicBezTo>
                  <a:cubicBezTo>
                    <a:pt x="803" y="1037"/>
                    <a:pt x="1037" y="803"/>
                    <a:pt x="1037" y="526"/>
                  </a:cubicBezTo>
                  <a:cubicBezTo>
                    <a:pt x="1037"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5940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842200" y="4842125"/>
              <a:ext cx="25925" cy="25925"/>
            </a:xfrm>
            <a:custGeom>
              <a:avLst/>
              <a:gdLst/>
              <a:ahLst/>
              <a:cxnLst/>
              <a:rect l="l" t="t" r="r" b="b"/>
              <a:pathLst>
                <a:path w="1037" h="1037" extrusionOk="0">
                  <a:moveTo>
                    <a:pt x="511" y="88"/>
                  </a:moveTo>
                  <a:cubicBezTo>
                    <a:pt x="745" y="88"/>
                    <a:pt x="949" y="292"/>
                    <a:pt x="949" y="526"/>
                  </a:cubicBezTo>
                  <a:cubicBezTo>
                    <a:pt x="949"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3"/>
          <p:cNvSpPr txBox="1">
            <a:spLocks noGrp="1"/>
          </p:cNvSpPr>
          <p:nvPr>
            <p:ph type="title"/>
          </p:nvPr>
        </p:nvSpPr>
        <p:spPr>
          <a:xfrm>
            <a:off x="720000" y="2269350"/>
            <a:ext cx="4960200" cy="892800"/>
          </a:xfrm>
          <a:prstGeom prst="rect">
            <a:avLst/>
          </a:prstGeom>
        </p:spPr>
        <p:txBody>
          <a:bodyPr spcFirstLastPara="1" wrap="square" lIns="0" tIns="0" rIns="0" bIns="0" anchor="ctr" anchorCtr="0">
            <a:noAutofit/>
          </a:bodyPr>
          <a:lstStyle>
            <a:lvl1pPr lvl="0" rtl="0">
              <a:spcBef>
                <a:spcPts val="0"/>
              </a:spcBef>
              <a:spcAft>
                <a:spcPts val="0"/>
              </a:spcAft>
              <a:buSzPts val="4200"/>
              <a:buNone/>
              <a:defRPr sz="4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8" name="Google Shape;128;p3"/>
          <p:cNvSpPr txBox="1">
            <a:spLocks noGrp="1"/>
          </p:cNvSpPr>
          <p:nvPr>
            <p:ph type="subTitle" idx="1"/>
          </p:nvPr>
        </p:nvSpPr>
        <p:spPr>
          <a:xfrm>
            <a:off x="720000" y="3162150"/>
            <a:ext cx="4960200" cy="7014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3"/>
          <p:cNvSpPr txBox="1">
            <a:spLocks noGrp="1"/>
          </p:cNvSpPr>
          <p:nvPr>
            <p:ph type="title" idx="2" hasCustomPrompt="1"/>
          </p:nvPr>
        </p:nvSpPr>
        <p:spPr>
          <a:xfrm>
            <a:off x="720000" y="1279950"/>
            <a:ext cx="4960200" cy="9894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60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0"/>
        <p:cNvGrpSpPr/>
        <p:nvPr/>
      </p:nvGrpSpPr>
      <p:grpSpPr>
        <a:xfrm>
          <a:off x="0" y="0"/>
          <a:ext cx="0" cy="0"/>
          <a:chOff x="0" y="0"/>
          <a:chExt cx="0" cy="0"/>
        </a:xfrm>
      </p:grpSpPr>
      <p:sp>
        <p:nvSpPr>
          <p:cNvPr id="131" name="Google Shape;131;p4"/>
          <p:cNvSpPr/>
          <p:nvPr/>
        </p:nvSpPr>
        <p:spPr>
          <a:xfrm>
            <a:off x="7750002" y="0"/>
            <a:ext cx="267114" cy="266260"/>
          </a:xfrm>
          <a:custGeom>
            <a:avLst/>
            <a:gdLst/>
            <a:ahLst/>
            <a:cxnLst/>
            <a:rect l="l" t="t" r="r" b="b"/>
            <a:pathLst>
              <a:path w="4758" h="4743" extrusionOk="0">
                <a:moveTo>
                  <a:pt x="2379" y="0"/>
                </a:moveTo>
                <a:cubicBezTo>
                  <a:pt x="1066" y="0"/>
                  <a:pt x="0" y="1065"/>
                  <a:pt x="0" y="2378"/>
                </a:cubicBezTo>
                <a:cubicBezTo>
                  <a:pt x="0" y="3692"/>
                  <a:pt x="1066" y="4742"/>
                  <a:pt x="2379" y="4742"/>
                </a:cubicBezTo>
                <a:cubicBezTo>
                  <a:pt x="3692" y="4742"/>
                  <a:pt x="4757" y="3692"/>
                  <a:pt x="4757" y="2378"/>
                </a:cubicBezTo>
                <a:cubicBezTo>
                  <a:pt x="4757" y="1065"/>
                  <a:pt x="3692" y="0"/>
                  <a:pt x="2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4"/>
          <p:cNvGrpSpPr/>
          <p:nvPr/>
        </p:nvGrpSpPr>
        <p:grpSpPr>
          <a:xfrm>
            <a:off x="8225386" y="246293"/>
            <a:ext cx="1018097" cy="293694"/>
            <a:chOff x="2191050" y="3803850"/>
            <a:chExt cx="524225" cy="151225"/>
          </a:xfrm>
        </p:grpSpPr>
        <p:sp>
          <p:nvSpPr>
            <p:cNvPr id="133" name="Google Shape;133;p4"/>
            <p:cNvSpPr/>
            <p:nvPr/>
          </p:nvSpPr>
          <p:spPr>
            <a:xfrm>
              <a:off x="2191050" y="3803850"/>
              <a:ext cx="524225" cy="46075"/>
            </a:xfrm>
            <a:custGeom>
              <a:avLst/>
              <a:gdLst/>
              <a:ahLst/>
              <a:cxnLst/>
              <a:rect l="l" t="t" r="r" b="b"/>
              <a:pathLst>
                <a:path w="20969" h="1843" extrusionOk="0">
                  <a:moveTo>
                    <a:pt x="7523" y="0"/>
                  </a:moveTo>
                  <a:cubicBezTo>
                    <a:pt x="6910" y="0"/>
                    <a:pt x="6297" y="215"/>
                    <a:pt x="5808" y="646"/>
                  </a:cubicBezTo>
                  <a:cubicBezTo>
                    <a:pt x="5451" y="960"/>
                    <a:pt x="5006" y="1117"/>
                    <a:pt x="4562" y="1117"/>
                  </a:cubicBezTo>
                  <a:cubicBezTo>
                    <a:pt x="4119" y="1117"/>
                    <a:pt x="3678" y="960"/>
                    <a:pt x="3328" y="646"/>
                  </a:cubicBezTo>
                  <a:cubicBezTo>
                    <a:pt x="2841" y="217"/>
                    <a:pt x="2234" y="3"/>
                    <a:pt x="1625" y="3"/>
                  </a:cubicBezTo>
                  <a:cubicBezTo>
                    <a:pt x="1137" y="3"/>
                    <a:pt x="648" y="140"/>
                    <a:pt x="220" y="412"/>
                  </a:cubicBezTo>
                  <a:cubicBezTo>
                    <a:pt x="30" y="529"/>
                    <a:pt x="1" y="777"/>
                    <a:pt x="147" y="938"/>
                  </a:cubicBezTo>
                  <a:cubicBezTo>
                    <a:pt x="216" y="1025"/>
                    <a:pt x="311" y="1065"/>
                    <a:pt x="411" y="1065"/>
                  </a:cubicBezTo>
                  <a:cubicBezTo>
                    <a:pt x="479" y="1065"/>
                    <a:pt x="549" y="1046"/>
                    <a:pt x="614" y="1011"/>
                  </a:cubicBezTo>
                  <a:cubicBezTo>
                    <a:pt x="916" y="818"/>
                    <a:pt x="1264" y="721"/>
                    <a:pt x="1613" y="721"/>
                  </a:cubicBezTo>
                  <a:cubicBezTo>
                    <a:pt x="2054" y="721"/>
                    <a:pt x="2496" y="876"/>
                    <a:pt x="2846" y="1186"/>
                  </a:cubicBezTo>
                  <a:cubicBezTo>
                    <a:pt x="3335" y="1624"/>
                    <a:pt x="3948" y="1842"/>
                    <a:pt x="4561" y="1842"/>
                  </a:cubicBezTo>
                  <a:cubicBezTo>
                    <a:pt x="5173" y="1842"/>
                    <a:pt x="5786" y="1624"/>
                    <a:pt x="6275" y="1186"/>
                  </a:cubicBezTo>
                  <a:cubicBezTo>
                    <a:pt x="6633" y="872"/>
                    <a:pt x="7078" y="715"/>
                    <a:pt x="7523" y="715"/>
                  </a:cubicBezTo>
                  <a:cubicBezTo>
                    <a:pt x="7968" y="715"/>
                    <a:pt x="8413" y="872"/>
                    <a:pt x="8770" y="1186"/>
                  </a:cubicBezTo>
                  <a:cubicBezTo>
                    <a:pt x="9259" y="1624"/>
                    <a:pt x="9872" y="1842"/>
                    <a:pt x="10485" y="1842"/>
                  </a:cubicBezTo>
                  <a:cubicBezTo>
                    <a:pt x="11098" y="1842"/>
                    <a:pt x="11710" y="1624"/>
                    <a:pt x="12199" y="1186"/>
                  </a:cubicBezTo>
                  <a:cubicBezTo>
                    <a:pt x="12557" y="872"/>
                    <a:pt x="13002" y="715"/>
                    <a:pt x="13445" y="715"/>
                  </a:cubicBezTo>
                  <a:cubicBezTo>
                    <a:pt x="13888" y="715"/>
                    <a:pt x="14330" y="872"/>
                    <a:pt x="14680" y="1186"/>
                  </a:cubicBezTo>
                  <a:cubicBezTo>
                    <a:pt x="15176" y="1624"/>
                    <a:pt x="15789" y="1842"/>
                    <a:pt x="16402" y="1842"/>
                  </a:cubicBezTo>
                  <a:cubicBezTo>
                    <a:pt x="17015" y="1842"/>
                    <a:pt x="17627" y="1624"/>
                    <a:pt x="18123" y="1186"/>
                  </a:cubicBezTo>
                  <a:cubicBezTo>
                    <a:pt x="18474" y="876"/>
                    <a:pt x="18916" y="721"/>
                    <a:pt x="19357" y="721"/>
                  </a:cubicBezTo>
                  <a:cubicBezTo>
                    <a:pt x="19705" y="721"/>
                    <a:pt x="20053" y="818"/>
                    <a:pt x="20356" y="1011"/>
                  </a:cubicBezTo>
                  <a:cubicBezTo>
                    <a:pt x="20421" y="1046"/>
                    <a:pt x="20491" y="1065"/>
                    <a:pt x="20559" y="1065"/>
                  </a:cubicBezTo>
                  <a:cubicBezTo>
                    <a:pt x="20658" y="1065"/>
                    <a:pt x="20753" y="1025"/>
                    <a:pt x="20823" y="938"/>
                  </a:cubicBezTo>
                  <a:cubicBezTo>
                    <a:pt x="20969" y="777"/>
                    <a:pt x="20940" y="529"/>
                    <a:pt x="20750" y="412"/>
                  </a:cubicBezTo>
                  <a:cubicBezTo>
                    <a:pt x="20322" y="140"/>
                    <a:pt x="19833" y="3"/>
                    <a:pt x="19345" y="3"/>
                  </a:cubicBezTo>
                  <a:cubicBezTo>
                    <a:pt x="18736" y="3"/>
                    <a:pt x="18128" y="217"/>
                    <a:pt x="17642" y="646"/>
                  </a:cubicBezTo>
                  <a:cubicBezTo>
                    <a:pt x="17292" y="960"/>
                    <a:pt x="16847" y="1117"/>
                    <a:pt x="16402" y="1117"/>
                  </a:cubicBezTo>
                  <a:cubicBezTo>
                    <a:pt x="15957" y="1117"/>
                    <a:pt x="15512" y="960"/>
                    <a:pt x="15161" y="646"/>
                  </a:cubicBezTo>
                  <a:cubicBezTo>
                    <a:pt x="14673" y="215"/>
                    <a:pt x="14060" y="0"/>
                    <a:pt x="13447" y="0"/>
                  </a:cubicBezTo>
                  <a:cubicBezTo>
                    <a:pt x="12834" y="0"/>
                    <a:pt x="12221" y="215"/>
                    <a:pt x="11732" y="646"/>
                  </a:cubicBezTo>
                  <a:cubicBezTo>
                    <a:pt x="11375" y="960"/>
                    <a:pt x="10930" y="1117"/>
                    <a:pt x="10485" y="1117"/>
                  </a:cubicBezTo>
                  <a:cubicBezTo>
                    <a:pt x="10040" y="1117"/>
                    <a:pt x="9595" y="960"/>
                    <a:pt x="9237" y="646"/>
                  </a:cubicBezTo>
                  <a:cubicBezTo>
                    <a:pt x="8748" y="215"/>
                    <a:pt x="8136" y="0"/>
                    <a:pt x="7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191050" y="3857825"/>
              <a:ext cx="524225" cy="46100"/>
            </a:xfrm>
            <a:custGeom>
              <a:avLst/>
              <a:gdLst/>
              <a:ahLst/>
              <a:cxnLst/>
              <a:rect l="l" t="t" r="r" b="b"/>
              <a:pathLst>
                <a:path w="20969" h="1844" extrusionOk="0">
                  <a:moveTo>
                    <a:pt x="7523" y="1"/>
                  </a:moveTo>
                  <a:cubicBezTo>
                    <a:pt x="6910" y="1"/>
                    <a:pt x="6297" y="216"/>
                    <a:pt x="5808" y="647"/>
                  </a:cubicBezTo>
                  <a:cubicBezTo>
                    <a:pt x="5451" y="960"/>
                    <a:pt x="5006" y="1117"/>
                    <a:pt x="4562" y="1117"/>
                  </a:cubicBezTo>
                  <a:cubicBezTo>
                    <a:pt x="4119" y="1117"/>
                    <a:pt x="3678" y="960"/>
                    <a:pt x="3328" y="647"/>
                  </a:cubicBezTo>
                  <a:cubicBezTo>
                    <a:pt x="2839" y="215"/>
                    <a:pt x="2227" y="1"/>
                    <a:pt x="1614" y="1"/>
                  </a:cubicBezTo>
                  <a:cubicBezTo>
                    <a:pt x="1130" y="1"/>
                    <a:pt x="645" y="134"/>
                    <a:pt x="220" y="398"/>
                  </a:cubicBezTo>
                  <a:cubicBezTo>
                    <a:pt x="30" y="515"/>
                    <a:pt x="1" y="778"/>
                    <a:pt x="147" y="938"/>
                  </a:cubicBezTo>
                  <a:cubicBezTo>
                    <a:pt x="219" y="1019"/>
                    <a:pt x="318" y="1061"/>
                    <a:pt x="421" y="1061"/>
                  </a:cubicBezTo>
                  <a:cubicBezTo>
                    <a:pt x="486" y="1061"/>
                    <a:pt x="552" y="1045"/>
                    <a:pt x="614" y="1011"/>
                  </a:cubicBezTo>
                  <a:cubicBezTo>
                    <a:pt x="916" y="818"/>
                    <a:pt x="1264" y="722"/>
                    <a:pt x="1613" y="722"/>
                  </a:cubicBezTo>
                  <a:cubicBezTo>
                    <a:pt x="2054" y="722"/>
                    <a:pt x="2496" y="877"/>
                    <a:pt x="2846" y="1186"/>
                  </a:cubicBezTo>
                  <a:cubicBezTo>
                    <a:pt x="3335" y="1617"/>
                    <a:pt x="3948" y="1832"/>
                    <a:pt x="4561" y="1832"/>
                  </a:cubicBezTo>
                  <a:cubicBezTo>
                    <a:pt x="5173" y="1832"/>
                    <a:pt x="5786" y="1617"/>
                    <a:pt x="6275" y="1186"/>
                  </a:cubicBezTo>
                  <a:cubicBezTo>
                    <a:pt x="6633" y="873"/>
                    <a:pt x="7078" y="716"/>
                    <a:pt x="7523" y="716"/>
                  </a:cubicBezTo>
                  <a:cubicBezTo>
                    <a:pt x="7968" y="716"/>
                    <a:pt x="8413" y="873"/>
                    <a:pt x="8770" y="1186"/>
                  </a:cubicBezTo>
                  <a:cubicBezTo>
                    <a:pt x="9259" y="1617"/>
                    <a:pt x="9872" y="1832"/>
                    <a:pt x="10485" y="1832"/>
                  </a:cubicBezTo>
                  <a:cubicBezTo>
                    <a:pt x="11098" y="1832"/>
                    <a:pt x="11710" y="1617"/>
                    <a:pt x="12199" y="1186"/>
                  </a:cubicBezTo>
                  <a:cubicBezTo>
                    <a:pt x="12557" y="873"/>
                    <a:pt x="13002" y="716"/>
                    <a:pt x="13445" y="716"/>
                  </a:cubicBezTo>
                  <a:cubicBezTo>
                    <a:pt x="13888" y="716"/>
                    <a:pt x="14330" y="873"/>
                    <a:pt x="14680" y="1186"/>
                  </a:cubicBezTo>
                  <a:cubicBezTo>
                    <a:pt x="15176" y="1624"/>
                    <a:pt x="15789" y="1843"/>
                    <a:pt x="16402" y="1843"/>
                  </a:cubicBezTo>
                  <a:cubicBezTo>
                    <a:pt x="17015" y="1843"/>
                    <a:pt x="17627" y="1624"/>
                    <a:pt x="18123" y="1186"/>
                  </a:cubicBezTo>
                  <a:cubicBezTo>
                    <a:pt x="18474" y="877"/>
                    <a:pt x="18916" y="722"/>
                    <a:pt x="19357" y="722"/>
                  </a:cubicBezTo>
                  <a:cubicBezTo>
                    <a:pt x="19705" y="722"/>
                    <a:pt x="20053" y="818"/>
                    <a:pt x="20356" y="1011"/>
                  </a:cubicBezTo>
                  <a:cubicBezTo>
                    <a:pt x="20418" y="1045"/>
                    <a:pt x="20484" y="1061"/>
                    <a:pt x="20548" y="1061"/>
                  </a:cubicBezTo>
                  <a:cubicBezTo>
                    <a:pt x="20651" y="1061"/>
                    <a:pt x="20751" y="1019"/>
                    <a:pt x="20823" y="938"/>
                  </a:cubicBezTo>
                  <a:cubicBezTo>
                    <a:pt x="20969" y="778"/>
                    <a:pt x="20940" y="515"/>
                    <a:pt x="20750" y="398"/>
                  </a:cubicBezTo>
                  <a:cubicBezTo>
                    <a:pt x="20325" y="134"/>
                    <a:pt x="19840" y="1"/>
                    <a:pt x="19356" y="1"/>
                  </a:cubicBezTo>
                  <a:cubicBezTo>
                    <a:pt x="18743" y="1"/>
                    <a:pt x="18131" y="215"/>
                    <a:pt x="17642" y="647"/>
                  </a:cubicBezTo>
                  <a:cubicBezTo>
                    <a:pt x="17292" y="960"/>
                    <a:pt x="16847" y="1117"/>
                    <a:pt x="16402" y="1117"/>
                  </a:cubicBezTo>
                  <a:cubicBezTo>
                    <a:pt x="15957" y="1117"/>
                    <a:pt x="15512" y="960"/>
                    <a:pt x="15161" y="647"/>
                  </a:cubicBezTo>
                  <a:cubicBezTo>
                    <a:pt x="14673" y="216"/>
                    <a:pt x="14060" y="1"/>
                    <a:pt x="13447" y="1"/>
                  </a:cubicBezTo>
                  <a:cubicBezTo>
                    <a:pt x="12834" y="1"/>
                    <a:pt x="12221" y="216"/>
                    <a:pt x="11732" y="647"/>
                  </a:cubicBezTo>
                  <a:cubicBezTo>
                    <a:pt x="11375" y="960"/>
                    <a:pt x="10930" y="1117"/>
                    <a:pt x="10485" y="1117"/>
                  </a:cubicBezTo>
                  <a:cubicBezTo>
                    <a:pt x="10040" y="1117"/>
                    <a:pt x="9595" y="960"/>
                    <a:pt x="9237" y="647"/>
                  </a:cubicBezTo>
                  <a:cubicBezTo>
                    <a:pt x="8748" y="216"/>
                    <a:pt x="8136" y="1"/>
                    <a:pt x="75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191050" y="3909125"/>
              <a:ext cx="524225" cy="45950"/>
            </a:xfrm>
            <a:custGeom>
              <a:avLst/>
              <a:gdLst/>
              <a:ahLst/>
              <a:cxnLst/>
              <a:rect l="l" t="t" r="r" b="b"/>
              <a:pathLst>
                <a:path w="20969" h="1838" extrusionOk="0">
                  <a:moveTo>
                    <a:pt x="1608" y="0"/>
                  </a:moveTo>
                  <a:cubicBezTo>
                    <a:pt x="1125" y="0"/>
                    <a:pt x="643" y="135"/>
                    <a:pt x="220" y="404"/>
                  </a:cubicBezTo>
                  <a:cubicBezTo>
                    <a:pt x="30" y="521"/>
                    <a:pt x="1" y="783"/>
                    <a:pt x="147" y="944"/>
                  </a:cubicBezTo>
                  <a:cubicBezTo>
                    <a:pt x="216" y="1022"/>
                    <a:pt x="311" y="1064"/>
                    <a:pt x="410" y="1064"/>
                  </a:cubicBezTo>
                  <a:cubicBezTo>
                    <a:pt x="478" y="1064"/>
                    <a:pt x="548" y="1044"/>
                    <a:pt x="614" y="1002"/>
                  </a:cubicBezTo>
                  <a:cubicBezTo>
                    <a:pt x="914" y="810"/>
                    <a:pt x="1260" y="714"/>
                    <a:pt x="1606" y="714"/>
                  </a:cubicBezTo>
                  <a:cubicBezTo>
                    <a:pt x="2049" y="714"/>
                    <a:pt x="2494" y="872"/>
                    <a:pt x="2846" y="1192"/>
                  </a:cubicBezTo>
                  <a:cubicBezTo>
                    <a:pt x="3335" y="1622"/>
                    <a:pt x="3948" y="1837"/>
                    <a:pt x="4561" y="1837"/>
                  </a:cubicBezTo>
                  <a:cubicBezTo>
                    <a:pt x="5173" y="1837"/>
                    <a:pt x="5786" y="1622"/>
                    <a:pt x="6275" y="1192"/>
                  </a:cubicBezTo>
                  <a:cubicBezTo>
                    <a:pt x="6633" y="878"/>
                    <a:pt x="7078" y="721"/>
                    <a:pt x="7523" y="721"/>
                  </a:cubicBezTo>
                  <a:cubicBezTo>
                    <a:pt x="7968" y="721"/>
                    <a:pt x="8413" y="878"/>
                    <a:pt x="8770" y="1192"/>
                  </a:cubicBezTo>
                  <a:cubicBezTo>
                    <a:pt x="9259" y="1622"/>
                    <a:pt x="9872" y="1837"/>
                    <a:pt x="10485" y="1837"/>
                  </a:cubicBezTo>
                  <a:cubicBezTo>
                    <a:pt x="11098" y="1837"/>
                    <a:pt x="11710" y="1622"/>
                    <a:pt x="12199" y="1192"/>
                  </a:cubicBezTo>
                  <a:cubicBezTo>
                    <a:pt x="12557" y="878"/>
                    <a:pt x="13002" y="721"/>
                    <a:pt x="13445" y="721"/>
                  </a:cubicBezTo>
                  <a:cubicBezTo>
                    <a:pt x="13888" y="721"/>
                    <a:pt x="14330" y="878"/>
                    <a:pt x="14680" y="1192"/>
                  </a:cubicBezTo>
                  <a:cubicBezTo>
                    <a:pt x="15176" y="1615"/>
                    <a:pt x="15789" y="1834"/>
                    <a:pt x="16402" y="1834"/>
                  </a:cubicBezTo>
                  <a:cubicBezTo>
                    <a:pt x="17015" y="1834"/>
                    <a:pt x="17627" y="1615"/>
                    <a:pt x="18123" y="1192"/>
                  </a:cubicBezTo>
                  <a:cubicBezTo>
                    <a:pt x="18476" y="872"/>
                    <a:pt x="18920" y="714"/>
                    <a:pt x="19364" y="714"/>
                  </a:cubicBezTo>
                  <a:cubicBezTo>
                    <a:pt x="19710" y="714"/>
                    <a:pt x="20055" y="810"/>
                    <a:pt x="20356" y="1002"/>
                  </a:cubicBezTo>
                  <a:cubicBezTo>
                    <a:pt x="20421" y="1044"/>
                    <a:pt x="20492" y="1064"/>
                    <a:pt x="20560" y="1064"/>
                  </a:cubicBezTo>
                  <a:cubicBezTo>
                    <a:pt x="20659" y="1064"/>
                    <a:pt x="20754" y="1022"/>
                    <a:pt x="20823" y="944"/>
                  </a:cubicBezTo>
                  <a:cubicBezTo>
                    <a:pt x="20969" y="783"/>
                    <a:pt x="20940" y="521"/>
                    <a:pt x="20750" y="404"/>
                  </a:cubicBezTo>
                  <a:cubicBezTo>
                    <a:pt x="20327" y="135"/>
                    <a:pt x="19844" y="0"/>
                    <a:pt x="19362" y="0"/>
                  </a:cubicBezTo>
                  <a:cubicBezTo>
                    <a:pt x="18747" y="0"/>
                    <a:pt x="18133" y="218"/>
                    <a:pt x="17642" y="652"/>
                  </a:cubicBezTo>
                  <a:cubicBezTo>
                    <a:pt x="17292" y="966"/>
                    <a:pt x="16847" y="1123"/>
                    <a:pt x="16402" y="1123"/>
                  </a:cubicBezTo>
                  <a:cubicBezTo>
                    <a:pt x="15957" y="1123"/>
                    <a:pt x="15512" y="966"/>
                    <a:pt x="15161" y="652"/>
                  </a:cubicBezTo>
                  <a:cubicBezTo>
                    <a:pt x="14675" y="216"/>
                    <a:pt x="14065" y="1"/>
                    <a:pt x="13455" y="1"/>
                  </a:cubicBezTo>
                  <a:cubicBezTo>
                    <a:pt x="12839" y="1"/>
                    <a:pt x="12223" y="220"/>
                    <a:pt x="11732" y="652"/>
                  </a:cubicBezTo>
                  <a:cubicBezTo>
                    <a:pt x="11375" y="966"/>
                    <a:pt x="10930" y="1123"/>
                    <a:pt x="10485" y="1123"/>
                  </a:cubicBezTo>
                  <a:cubicBezTo>
                    <a:pt x="10040" y="1123"/>
                    <a:pt x="9595" y="966"/>
                    <a:pt x="9237" y="652"/>
                  </a:cubicBezTo>
                  <a:cubicBezTo>
                    <a:pt x="8750" y="216"/>
                    <a:pt x="8141" y="1"/>
                    <a:pt x="7530" y="1"/>
                  </a:cubicBezTo>
                  <a:cubicBezTo>
                    <a:pt x="6915" y="1"/>
                    <a:pt x="6299" y="220"/>
                    <a:pt x="5808" y="652"/>
                  </a:cubicBezTo>
                  <a:cubicBezTo>
                    <a:pt x="5451" y="966"/>
                    <a:pt x="5006" y="1123"/>
                    <a:pt x="4562" y="1123"/>
                  </a:cubicBezTo>
                  <a:cubicBezTo>
                    <a:pt x="4119" y="1123"/>
                    <a:pt x="3678" y="966"/>
                    <a:pt x="3328" y="652"/>
                  </a:cubicBezTo>
                  <a:cubicBezTo>
                    <a:pt x="2837" y="218"/>
                    <a:pt x="2222" y="0"/>
                    <a:pt x="1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4"/>
          <p:cNvSpPr/>
          <p:nvPr/>
        </p:nvSpPr>
        <p:spPr>
          <a:xfrm>
            <a:off x="5960100" y="4917175"/>
            <a:ext cx="3183900" cy="11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4"/>
          <p:cNvSpPr txBox="1">
            <a:spLocks noGrp="1"/>
          </p:cNvSpPr>
          <p:nvPr>
            <p:ph type="body" idx="1"/>
          </p:nvPr>
        </p:nvSpPr>
        <p:spPr>
          <a:xfrm>
            <a:off x="720000" y="1253300"/>
            <a:ext cx="7704000" cy="33501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2"/>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4"/>
        <p:cNvGrpSpPr/>
        <p:nvPr/>
      </p:nvGrpSpPr>
      <p:grpSpPr>
        <a:xfrm>
          <a:off x="0" y="0"/>
          <a:ext cx="0" cy="0"/>
          <a:chOff x="0" y="0"/>
          <a:chExt cx="0" cy="0"/>
        </a:xfrm>
      </p:grpSpPr>
      <p:grpSp>
        <p:nvGrpSpPr>
          <p:cNvPr id="155" name="Google Shape;155;p6"/>
          <p:cNvGrpSpPr/>
          <p:nvPr/>
        </p:nvGrpSpPr>
        <p:grpSpPr>
          <a:xfrm>
            <a:off x="63140" y="-710246"/>
            <a:ext cx="1735859" cy="1727974"/>
            <a:chOff x="106590" y="-60621"/>
            <a:chExt cx="1735859" cy="1727974"/>
          </a:xfrm>
        </p:grpSpPr>
        <p:sp>
          <p:nvSpPr>
            <p:cNvPr id="156" name="Google Shape;156;p6"/>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6"/>
          <p:cNvGrpSpPr/>
          <p:nvPr/>
        </p:nvGrpSpPr>
        <p:grpSpPr>
          <a:xfrm>
            <a:off x="-634226" y="3872899"/>
            <a:ext cx="1177200" cy="339744"/>
            <a:chOff x="4792000" y="1591475"/>
            <a:chExt cx="524225" cy="151300"/>
          </a:xfrm>
        </p:grpSpPr>
        <p:sp>
          <p:nvSpPr>
            <p:cNvPr id="221" name="Google Shape;221;p6"/>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6"/>
          <p:cNvGrpSpPr/>
          <p:nvPr/>
        </p:nvGrpSpPr>
        <p:grpSpPr>
          <a:xfrm>
            <a:off x="7873529" y="4839326"/>
            <a:ext cx="1493420" cy="739978"/>
            <a:chOff x="2346825" y="4609750"/>
            <a:chExt cx="521300" cy="258300"/>
          </a:xfrm>
        </p:grpSpPr>
        <p:sp>
          <p:nvSpPr>
            <p:cNvPr id="225" name="Google Shape;225;p6"/>
            <p:cNvSpPr/>
            <p:nvPr/>
          </p:nvSpPr>
          <p:spPr>
            <a:xfrm>
              <a:off x="2346825"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2429625" y="4609750"/>
              <a:ext cx="25925" cy="25925"/>
            </a:xfrm>
            <a:custGeom>
              <a:avLst/>
              <a:gdLst/>
              <a:ahLst/>
              <a:cxnLst/>
              <a:rect l="l" t="t" r="r" b="b"/>
              <a:pathLst>
                <a:path w="1037" h="1037" extrusionOk="0">
                  <a:moveTo>
                    <a:pt x="511" y="88"/>
                  </a:moveTo>
                  <a:cubicBezTo>
                    <a:pt x="745" y="88"/>
                    <a:pt x="935" y="278"/>
                    <a:pt x="935" y="511"/>
                  </a:cubicBezTo>
                  <a:cubicBezTo>
                    <a:pt x="935"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2512075" y="4609750"/>
              <a:ext cx="25925" cy="25925"/>
            </a:xfrm>
            <a:custGeom>
              <a:avLst/>
              <a:gdLst/>
              <a:ahLst/>
              <a:cxnLst/>
              <a:rect l="l" t="t" r="r" b="b"/>
              <a:pathLst>
                <a:path w="1037" h="1037" extrusionOk="0">
                  <a:moveTo>
                    <a:pt x="511" y="88"/>
                  </a:moveTo>
                  <a:cubicBezTo>
                    <a:pt x="744" y="88"/>
                    <a:pt x="949" y="278"/>
                    <a:pt x="949" y="511"/>
                  </a:cubicBezTo>
                  <a:cubicBezTo>
                    <a:pt x="949" y="745"/>
                    <a:pt x="744" y="935"/>
                    <a:pt x="511" y="935"/>
                  </a:cubicBezTo>
                  <a:cubicBezTo>
                    <a:pt x="278" y="935"/>
                    <a:pt x="88" y="745"/>
                    <a:pt x="88" y="511"/>
                  </a:cubicBezTo>
                  <a:cubicBezTo>
                    <a:pt x="88" y="278"/>
                    <a:pt x="278" y="88"/>
                    <a:pt x="511" y="88"/>
                  </a:cubicBezTo>
                  <a:close/>
                  <a:moveTo>
                    <a:pt x="511" y="1"/>
                  </a:moveTo>
                  <a:cubicBezTo>
                    <a:pt x="234" y="1"/>
                    <a:pt x="0" y="220"/>
                    <a:pt x="0" y="511"/>
                  </a:cubicBezTo>
                  <a:cubicBezTo>
                    <a:pt x="0" y="803"/>
                    <a:pt x="234"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2594525" y="4609750"/>
              <a:ext cx="25925" cy="25925"/>
            </a:xfrm>
            <a:custGeom>
              <a:avLst/>
              <a:gdLst/>
              <a:ahLst/>
              <a:cxnLst/>
              <a:rect l="l" t="t" r="r" b="b"/>
              <a:pathLst>
                <a:path w="1037" h="1037" extrusionOk="0">
                  <a:moveTo>
                    <a:pt x="511" y="88"/>
                  </a:moveTo>
                  <a:cubicBezTo>
                    <a:pt x="759" y="88"/>
                    <a:pt x="948" y="278"/>
                    <a:pt x="948" y="511"/>
                  </a:cubicBezTo>
                  <a:cubicBezTo>
                    <a:pt x="948" y="745"/>
                    <a:pt x="759" y="935"/>
                    <a:pt x="511" y="935"/>
                  </a:cubicBezTo>
                  <a:cubicBezTo>
                    <a:pt x="277" y="935"/>
                    <a:pt x="88" y="745"/>
                    <a:pt x="88" y="511"/>
                  </a:cubicBezTo>
                  <a:cubicBezTo>
                    <a:pt x="88" y="278"/>
                    <a:pt x="277" y="88"/>
                    <a:pt x="511" y="88"/>
                  </a:cubicBezTo>
                  <a:close/>
                  <a:moveTo>
                    <a:pt x="511" y="1"/>
                  </a:moveTo>
                  <a:cubicBezTo>
                    <a:pt x="233" y="1"/>
                    <a:pt x="0" y="220"/>
                    <a:pt x="0" y="511"/>
                  </a:cubicBezTo>
                  <a:cubicBezTo>
                    <a:pt x="0" y="803"/>
                    <a:pt x="233"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267695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78" y="935"/>
                    <a:pt x="88" y="745"/>
                    <a:pt x="88" y="511"/>
                  </a:cubicBezTo>
                  <a:cubicBezTo>
                    <a:pt x="88" y="278"/>
                    <a:pt x="278" y="88"/>
                    <a:pt x="526" y="88"/>
                  </a:cubicBezTo>
                  <a:close/>
                  <a:moveTo>
                    <a:pt x="526" y="1"/>
                  </a:moveTo>
                  <a:cubicBezTo>
                    <a:pt x="234" y="1"/>
                    <a:pt x="1" y="220"/>
                    <a:pt x="1" y="511"/>
                  </a:cubicBezTo>
                  <a:cubicBezTo>
                    <a:pt x="1" y="803"/>
                    <a:pt x="234" y="1037"/>
                    <a:pt x="526" y="1037"/>
                  </a:cubicBezTo>
                  <a:cubicBezTo>
                    <a:pt x="803" y="1037"/>
                    <a:pt x="1037" y="803"/>
                    <a:pt x="1037" y="511"/>
                  </a:cubicBezTo>
                  <a:cubicBezTo>
                    <a:pt x="1037"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275940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2842200" y="4609750"/>
              <a:ext cx="25925" cy="25925"/>
            </a:xfrm>
            <a:custGeom>
              <a:avLst/>
              <a:gdLst/>
              <a:ahLst/>
              <a:cxnLst/>
              <a:rect l="l" t="t" r="r" b="b"/>
              <a:pathLst>
                <a:path w="1037" h="1037" extrusionOk="0">
                  <a:moveTo>
                    <a:pt x="511" y="88"/>
                  </a:moveTo>
                  <a:cubicBezTo>
                    <a:pt x="745" y="88"/>
                    <a:pt x="949" y="278"/>
                    <a:pt x="949" y="511"/>
                  </a:cubicBezTo>
                  <a:cubicBezTo>
                    <a:pt x="949"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2346825"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2429625" y="4687100"/>
              <a:ext cx="25925" cy="25925"/>
            </a:xfrm>
            <a:custGeom>
              <a:avLst/>
              <a:gdLst/>
              <a:ahLst/>
              <a:cxnLst/>
              <a:rect l="l" t="t" r="r" b="b"/>
              <a:pathLst>
                <a:path w="1037" h="1037" extrusionOk="0">
                  <a:moveTo>
                    <a:pt x="511" y="88"/>
                  </a:moveTo>
                  <a:cubicBezTo>
                    <a:pt x="745" y="88"/>
                    <a:pt x="935" y="277"/>
                    <a:pt x="935" y="525"/>
                  </a:cubicBezTo>
                  <a:cubicBezTo>
                    <a:pt x="935"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2512075" y="4687100"/>
              <a:ext cx="25925" cy="25925"/>
            </a:xfrm>
            <a:custGeom>
              <a:avLst/>
              <a:gdLst/>
              <a:ahLst/>
              <a:cxnLst/>
              <a:rect l="l" t="t" r="r" b="b"/>
              <a:pathLst>
                <a:path w="1037" h="1037" extrusionOk="0">
                  <a:moveTo>
                    <a:pt x="511" y="88"/>
                  </a:moveTo>
                  <a:cubicBezTo>
                    <a:pt x="744" y="88"/>
                    <a:pt x="949" y="277"/>
                    <a:pt x="949" y="525"/>
                  </a:cubicBezTo>
                  <a:cubicBezTo>
                    <a:pt x="949" y="759"/>
                    <a:pt x="744" y="949"/>
                    <a:pt x="511" y="949"/>
                  </a:cubicBezTo>
                  <a:cubicBezTo>
                    <a:pt x="278" y="949"/>
                    <a:pt x="88" y="759"/>
                    <a:pt x="88" y="525"/>
                  </a:cubicBezTo>
                  <a:cubicBezTo>
                    <a:pt x="88" y="277"/>
                    <a:pt x="278" y="88"/>
                    <a:pt x="511" y="88"/>
                  </a:cubicBezTo>
                  <a:close/>
                  <a:moveTo>
                    <a:pt x="511" y="0"/>
                  </a:moveTo>
                  <a:cubicBezTo>
                    <a:pt x="234" y="0"/>
                    <a:pt x="0" y="234"/>
                    <a:pt x="0" y="525"/>
                  </a:cubicBezTo>
                  <a:cubicBezTo>
                    <a:pt x="0" y="803"/>
                    <a:pt x="234"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2594525" y="4687100"/>
              <a:ext cx="25925" cy="25925"/>
            </a:xfrm>
            <a:custGeom>
              <a:avLst/>
              <a:gdLst/>
              <a:ahLst/>
              <a:cxnLst/>
              <a:rect l="l" t="t" r="r" b="b"/>
              <a:pathLst>
                <a:path w="1037" h="1037" extrusionOk="0">
                  <a:moveTo>
                    <a:pt x="511" y="88"/>
                  </a:moveTo>
                  <a:cubicBezTo>
                    <a:pt x="759" y="88"/>
                    <a:pt x="948" y="277"/>
                    <a:pt x="948" y="525"/>
                  </a:cubicBezTo>
                  <a:cubicBezTo>
                    <a:pt x="948" y="759"/>
                    <a:pt x="759" y="949"/>
                    <a:pt x="511" y="949"/>
                  </a:cubicBezTo>
                  <a:cubicBezTo>
                    <a:pt x="277" y="949"/>
                    <a:pt x="88" y="759"/>
                    <a:pt x="88" y="525"/>
                  </a:cubicBezTo>
                  <a:cubicBezTo>
                    <a:pt x="88" y="277"/>
                    <a:pt x="277" y="88"/>
                    <a:pt x="511" y="88"/>
                  </a:cubicBezTo>
                  <a:close/>
                  <a:moveTo>
                    <a:pt x="511" y="0"/>
                  </a:moveTo>
                  <a:cubicBezTo>
                    <a:pt x="233" y="0"/>
                    <a:pt x="0" y="234"/>
                    <a:pt x="0" y="525"/>
                  </a:cubicBezTo>
                  <a:cubicBezTo>
                    <a:pt x="0" y="803"/>
                    <a:pt x="233"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267695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78" y="949"/>
                    <a:pt x="88" y="759"/>
                    <a:pt x="88" y="525"/>
                  </a:cubicBezTo>
                  <a:cubicBezTo>
                    <a:pt x="88" y="277"/>
                    <a:pt x="278" y="88"/>
                    <a:pt x="526" y="88"/>
                  </a:cubicBezTo>
                  <a:close/>
                  <a:moveTo>
                    <a:pt x="526" y="0"/>
                  </a:moveTo>
                  <a:cubicBezTo>
                    <a:pt x="234" y="0"/>
                    <a:pt x="1" y="234"/>
                    <a:pt x="1" y="525"/>
                  </a:cubicBezTo>
                  <a:cubicBezTo>
                    <a:pt x="1" y="803"/>
                    <a:pt x="234" y="1036"/>
                    <a:pt x="526" y="1036"/>
                  </a:cubicBezTo>
                  <a:cubicBezTo>
                    <a:pt x="803" y="1036"/>
                    <a:pt x="1037" y="803"/>
                    <a:pt x="1037" y="525"/>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275940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842200" y="4687100"/>
              <a:ext cx="25925" cy="25925"/>
            </a:xfrm>
            <a:custGeom>
              <a:avLst/>
              <a:gdLst/>
              <a:ahLst/>
              <a:cxnLst/>
              <a:rect l="l" t="t" r="r" b="b"/>
              <a:pathLst>
                <a:path w="1037" h="1037" extrusionOk="0">
                  <a:moveTo>
                    <a:pt x="511" y="88"/>
                  </a:moveTo>
                  <a:cubicBezTo>
                    <a:pt x="745" y="88"/>
                    <a:pt x="949" y="277"/>
                    <a:pt x="949" y="525"/>
                  </a:cubicBezTo>
                  <a:cubicBezTo>
                    <a:pt x="949"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2346825"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2429625" y="4764800"/>
              <a:ext cx="25925" cy="25925"/>
            </a:xfrm>
            <a:custGeom>
              <a:avLst/>
              <a:gdLst/>
              <a:ahLst/>
              <a:cxnLst/>
              <a:rect l="l" t="t" r="r" b="b"/>
              <a:pathLst>
                <a:path w="1037" h="1037" extrusionOk="0">
                  <a:moveTo>
                    <a:pt x="511" y="88"/>
                  </a:moveTo>
                  <a:cubicBezTo>
                    <a:pt x="745" y="88"/>
                    <a:pt x="935" y="277"/>
                    <a:pt x="935" y="511"/>
                  </a:cubicBezTo>
                  <a:cubicBezTo>
                    <a:pt x="935"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2512075" y="4764800"/>
              <a:ext cx="25925" cy="25925"/>
            </a:xfrm>
            <a:custGeom>
              <a:avLst/>
              <a:gdLst/>
              <a:ahLst/>
              <a:cxnLst/>
              <a:rect l="l" t="t" r="r" b="b"/>
              <a:pathLst>
                <a:path w="1037" h="1037" extrusionOk="0">
                  <a:moveTo>
                    <a:pt x="511" y="88"/>
                  </a:moveTo>
                  <a:cubicBezTo>
                    <a:pt x="744" y="88"/>
                    <a:pt x="949" y="277"/>
                    <a:pt x="949" y="511"/>
                  </a:cubicBezTo>
                  <a:cubicBezTo>
                    <a:pt x="949" y="744"/>
                    <a:pt x="744" y="949"/>
                    <a:pt x="511" y="949"/>
                  </a:cubicBezTo>
                  <a:cubicBezTo>
                    <a:pt x="278" y="949"/>
                    <a:pt x="88" y="744"/>
                    <a:pt x="88" y="511"/>
                  </a:cubicBezTo>
                  <a:cubicBezTo>
                    <a:pt x="88" y="277"/>
                    <a:pt x="278" y="88"/>
                    <a:pt x="511" y="88"/>
                  </a:cubicBezTo>
                  <a:close/>
                  <a:moveTo>
                    <a:pt x="511" y="0"/>
                  </a:moveTo>
                  <a:cubicBezTo>
                    <a:pt x="234" y="0"/>
                    <a:pt x="0" y="234"/>
                    <a:pt x="0" y="511"/>
                  </a:cubicBezTo>
                  <a:cubicBezTo>
                    <a:pt x="0" y="803"/>
                    <a:pt x="234"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2594525" y="4764800"/>
              <a:ext cx="25925" cy="25925"/>
            </a:xfrm>
            <a:custGeom>
              <a:avLst/>
              <a:gdLst/>
              <a:ahLst/>
              <a:cxnLst/>
              <a:rect l="l" t="t" r="r" b="b"/>
              <a:pathLst>
                <a:path w="1037" h="1037" extrusionOk="0">
                  <a:moveTo>
                    <a:pt x="511" y="88"/>
                  </a:moveTo>
                  <a:cubicBezTo>
                    <a:pt x="759" y="88"/>
                    <a:pt x="948" y="277"/>
                    <a:pt x="948" y="511"/>
                  </a:cubicBezTo>
                  <a:cubicBezTo>
                    <a:pt x="948" y="744"/>
                    <a:pt x="759" y="949"/>
                    <a:pt x="511" y="949"/>
                  </a:cubicBezTo>
                  <a:cubicBezTo>
                    <a:pt x="277" y="949"/>
                    <a:pt x="88" y="744"/>
                    <a:pt x="88" y="511"/>
                  </a:cubicBezTo>
                  <a:cubicBezTo>
                    <a:pt x="88" y="277"/>
                    <a:pt x="277" y="88"/>
                    <a:pt x="511" y="88"/>
                  </a:cubicBezTo>
                  <a:close/>
                  <a:moveTo>
                    <a:pt x="511" y="0"/>
                  </a:moveTo>
                  <a:cubicBezTo>
                    <a:pt x="233" y="0"/>
                    <a:pt x="0" y="234"/>
                    <a:pt x="0" y="511"/>
                  </a:cubicBezTo>
                  <a:cubicBezTo>
                    <a:pt x="0" y="803"/>
                    <a:pt x="233"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67695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78" y="949"/>
                    <a:pt x="88" y="744"/>
                    <a:pt x="88" y="511"/>
                  </a:cubicBezTo>
                  <a:cubicBezTo>
                    <a:pt x="88" y="277"/>
                    <a:pt x="278" y="88"/>
                    <a:pt x="526" y="88"/>
                  </a:cubicBezTo>
                  <a:close/>
                  <a:moveTo>
                    <a:pt x="526" y="0"/>
                  </a:moveTo>
                  <a:cubicBezTo>
                    <a:pt x="234" y="0"/>
                    <a:pt x="1" y="234"/>
                    <a:pt x="1" y="511"/>
                  </a:cubicBezTo>
                  <a:cubicBezTo>
                    <a:pt x="1" y="803"/>
                    <a:pt x="234" y="1036"/>
                    <a:pt x="526" y="1036"/>
                  </a:cubicBezTo>
                  <a:cubicBezTo>
                    <a:pt x="803" y="1036"/>
                    <a:pt x="1037" y="803"/>
                    <a:pt x="1037" y="511"/>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275940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a:off x="2842200" y="4764800"/>
              <a:ext cx="25925" cy="25925"/>
            </a:xfrm>
            <a:custGeom>
              <a:avLst/>
              <a:gdLst/>
              <a:ahLst/>
              <a:cxnLst/>
              <a:rect l="l" t="t" r="r" b="b"/>
              <a:pathLst>
                <a:path w="1037" h="1037" extrusionOk="0">
                  <a:moveTo>
                    <a:pt x="511" y="88"/>
                  </a:moveTo>
                  <a:cubicBezTo>
                    <a:pt x="745" y="88"/>
                    <a:pt x="949" y="277"/>
                    <a:pt x="949" y="511"/>
                  </a:cubicBezTo>
                  <a:cubicBezTo>
                    <a:pt x="949"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a:off x="2346825"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2429625" y="4842125"/>
              <a:ext cx="25925" cy="25925"/>
            </a:xfrm>
            <a:custGeom>
              <a:avLst/>
              <a:gdLst/>
              <a:ahLst/>
              <a:cxnLst/>
              <a:rect l="l" t="t" r="r" b="b"/>
              <a:pathLst>
                <a:path w="1037" h="1037" extrusionOk="0">
                  <a:moveTo>
                    <a:pt x="511" y="88"/>
                  </a:moveTo>
                  <a:cubicBezTo>
                    <a:pt x="745" y="88"/>
                    <a:pt x="935" y="292"/>
                    <a:pt x="935" y="526"/>
                  </a:cubicBezTo>
                  <a:cubicBezTo>
                    <a:pt x="935"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2512075" y="4842125"/>
              <a:ext cx="25925" cy="25925"/>
            </a:xfrm>
            <a:custGeom>
              <a:avLst/>
              <a:gdLst/>
              <a:ahLst/>
              <a:cxnLst/>
              <a:rect l="l" t="t" r="r" b="b"/>
              <a:pathLst>
                <a:path w="1037" h="1037" extrusionOk="0">
                  <a:moveTo>
                    <a:pt x="511" y="88"/>
                  </a:moveTo>
                  <a:cubicBezTo>
                    <a:pt x="744" y="88"/>
                    <a:pt x="949" y="292"/>
                    <a:pt x="949" y="526"/>
                  </a:cubicBezTo>
                  <a:cubicBezTo>
                    <a:pt x="949" y="759"/>
                    <a:pt x="744" y="949"/>
                    <a:pt x="511" y="949"/>
                  </a:cubicBezTo>
                  <a:cubicBezTo>
                    <a:pt x="278" y="949"/>
                    <a:pt x="88" y="759"/>
                    <a:pt x="88" y="526"/>
                  </a:cubicBezTo>
                  <a:cubicBezTo>
                    <a:pt x="88" y="292"/>
                    <a:pt x="278" y="88"/>
                    <a:pt x="511" y="88"/>
                  </a:cubicBezTo>
                  <a:close/>
                  <a:moveTo>
                    <a:pt x="511" y="1"/>
                  </a:moveTo>
                  <a:cubicBezTo>
                    <a:pt x="234" y="1"/>
                    <a:pt x="0" y="234"/>
                    <a:pt x="0" y="526"/>
                  </a:cubicBezTo>
                  <a:cubicBezTo>
                    <a:pt x="0" y="803"/>
                    <a:pt x="234"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2594525" y="4842125"/>
              <a:ext cx="25925" cy="25925"/>
            </a:xfrm>
            <a:custGeom>
              <a:avLst/>
              <a:gdLst/>
              <a:ahLst/>
              <a:cxnLst/>
              <a:rect l="l" t="t" r="r" b="b"/>
              <a:pathLst>
                <a:path w="1037" h="1037" extrusionOk="0">
                  <a:moveTo>
                    <a:pt x="511" y="88"/>
                  </a:moveTo>
                  <a:cubicBezTo>
                    <a:pt x="759" y="88"/>
                    <a:pt x="948" y="292"/>
                    <a:pt x="948" y="526"/>
                  </a:cubicBezTo>
                  <a:cubicBezTo>
                    <a:pt x="948" y="759"/>
                    <a:pt x="759" y="949"/>
                    <a:pt x="511" y="949"/>
                  </a:cubicBezTo>
                  <a:cubicBezTo>
                    <a:pt x="277" y="949"/>
                    <a:pt x="88" y="759"/>
                    <a:pt x="88" y="526"/>
                  </a:cubicBezTo>
                  <a:cubicBezTo>
                    <a:pt x="88" y="292"/>
                    <a:pt x="277" y="88"/>
                    <a:pt x="511" y="88"/>
                  </a:cubicBezTo>
                  <a:close/>
                  <a:moveTo>
                    <a:pt x="511" y="1"/>
                  </a:moveTo>
                  <a:cubicBezTo>
                    <a:pt x="233" y="1"/>
                    <a:pt x="0" y="234"/>
                    <a:pt x="0" y="526"/>
                  </a:cubicBezTo>
                  <a:cubicBezTo>
                    <a:pt x="0" y="803"/>
                    <a:pt x="233"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267695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78" y="949"/>
                    <a:pt x="88" y="759"/>
                    <a:pt x="88" y="526"/>
                  </a:cubicBezTo>
                  <a:cubicBezTo>
                    <a:pt x="88" y="292"/>
                    <a:pt x="278" y="88"/>
                    <a:pt x="526" y="88"/>
                  </a:cubicBezTo>
                  <a:close/>
                  <a:moveTo>
                    <a:pt x="526" y="1"/>
                  </a:moveTo>
                  <a:cubicBezTo>
                    <a:pt x="234" y="1"/>
                    <a:pt x="1" y="234"/>
                    <a:pt x="1" y="526"/>
                  </a:cubicBezTo>
                  <a:cubicBezTo>
                    <a:pt x="1" y="803"/>
                    <a:pt x="234" y="1037"/>
                    <a:pt x="526" y="1037"/>
                  </a:cubicBezTo>
                  <a:cubicBezTo>
                    <a:pt x="803" y="1037"/>
                    <a:pt x="1037" y="803"/>
                    <a:pt x="1037" y="526"/>
                  </a:cubicBezTo>
                  <a:cubicBezTo>
                    <a:pt x="1037"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275940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2842200" y="4842125"/>
              <a:ext cx="25925" cy="25925"/>
            </a:xfrm>
            <a:custGeom>
              <a:avLst/>
              <a:gdLst/>
              <a:ahLst/>
              <a:cxnLst/>
              <a:rect l="l" t="t" r="r" b="b"/>
              <a:pathLst>
                <a:path w="1037" h="1037" extrusionOk="0">
                  <a:moveTo>
                    <a:pt x="511" y="88"/>
                  </a:moveTo>
                  <a:cubicBezTo>
                    <a:pt x="745" y="88"/>
                    <a:pt x="949" y="292"/>
                    <a:pt x="949" y="526"/>
                  </a:cubicBezTo>
                  <a:cubicBezTo>
                    <a:pt x="949"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6"/>
          <p:cNvSpPr/>
          <p:nvPr/>
        </p:nvSpPr>
        <p:spPr>
          <a:xfrm>
            <a:off x="8675476" y="540000"/>
            <a:ext cx="217600" cy="208804"/>
          </a:xfrm>
          <a:custGeom>
            <a:avLst/>
            <a:gdLst/>
            <a:ahLst/>
            <a:cxnLst/>
            <a:rect l="l" t="t" r="r" b="b"/>
            <a:pathLst>
              <a:path w="3065" h="2941" extrusionOk="0">
                <a:moveTo>
                  <a:pt x="673" y="0"/>
                </a:moveTo>
                <a:cubicBezTo>
                  <a:pt x="518" y="0"/>
                  <a:pt x="365" y="62"/>
                  <a:pt x="248" y="186"/>
                </a:cubicBezTo>
                <a:cubicBezTo>
                  <a:pt x="0" y="420"/>
                  <a:pt x="0" y="799"/>
                  <a:pt x="248" y="1033"/>
                </a:cubicBezTo>
                <a:lnTo>
                  <a:pt x="672" y="1470"/>
                </a:lnTo>
                <a:lnTo>
                  <a:pt x="248" y="1893"/>
                </a:lnTo>
                <a:cubicBezTo>
                  <a:pt x="0" y="2141"/>
                  <a:pt x="0" y="2521"/>
                  <a:pt x="248" y="2754"/>
                </a:cubicBezTo>
                <a:cubicBezTo>
                  <a:pt x="365" y="2878"/>
                  <a:pt x="518" y="2940"/>
                  <a:pt x="673" y="2940"/>
                </a:cubicBezTo>
                <a:cubicBezTo>
                  <a:pt x="828" y="2940"/>
                  <a:pt x="985" y="2878"/>
                  <a:pt x="1109" y="2754"/>
                </a:cubicBezTo>
                <a:lnTo>
                  <a:pt x="1532" y="2331"/>
                </a:lnTo>
                <a:lnTo>
                  <a:pt x="1970" y="2754"/>
                </a:lnTo>
                <a:cubicBezTo>
                  <a:pt x="2087" y="2878"/>
                  <a:pt x="2240" y="2940"/>
                  <a:pt x="2395" y="2940"/>
                </a:cubicBezTo>
                <a:cubicBezTo>
                  <a:pt x="2550" y="2940"/>
                  <a:pt x="2707" y="2878"/>
                  <a:pt x="2831" y="2754"/>
                </a:cubicBezTo>
                <a:cubicBezTo>
                  <a:pt x="3065" y="2521"/>
                  <a:pt x="3065" y="2141"/>
                  <a:pt x="2831" y="1893"/>
                </a:cubicBezTo>
                <a:lnTo>
                  <a:pt x="2393" y="1470"/>
                </a:lnTo>
                <a:lnTo>
                  <a:pt x="2831" y="1033"/>
                </a:lnTo>
                <a:cubicBezTo>
                  <a:pt x="3065" y="799"/>
                  <a:pt x="3065" y="420"/>
                  <a:pt x="2831" y="186"/>
                </a:cubicBezTo>
                <a:cubicBezTo>
                  <a:pt x="2707" y="62"/>
                  <a:pt x="2550" y="0"/>
                  <a:pt x="2395" y="0"/>
                </a:cubicBezTo>
                <a:cubicBezTo>
                  <a:pt x="2240" y="0"/>
                  <a:pt x="2087" y="62"/>
                  <a:pt x="1970" y="186"/>
                </a:cubicBezTo>
                <a:lnTo>
                  <a:pt x="1532" y="609"/>
                </a:lnTo>
                <a:lnTo>
                  <a:pt x="1109" y="186"/>
                </a:lnTo>
                <a:cubicBezTo>
                  <a:pt x="985" y="62"/>
                  <a:pt x="828"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5"/>
        <p:cNvGrpSpPr/>
        <p:nvPr/>
      </p:nvGrpSpPr>
      <p:grpSpPr>
        <a:xfrm>
          <a:off x="0" y="0"/>
          <a:ext cx="0" cy="0"/>
          <a:chOff x="0" y="0"/>
          <a:chExt cx="0" cy="0"/>
        </a:xfrm>
      </p:grpSpPr>
      <p:grpSp>
        <p:nvGrpSpPr>
          <p:cNvPr id="496" name="Google Shape;496;p11"/>
          <p:cNvGrpSpPr/>
          <p:nvPr/>
        </p:nvGrpSpPr>
        <p:grpSpPr>
          <a:xfrm>
            <a:off x="-36348" y="3221391"/>
            <a:ext cx="1735859" cy="1727974"/>
            <a:chOff x="106590" y="-60621"/>
            <a:chExt cx="1735859" cy="1727974"/>
          </a:xfrm>
        </p:grpSpPr>
        <p:sp>
          <p:nvSpPr>
            <p:cNvPr id="497" name="Google Shape;497;p11"/>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11"/>
          <p:cNvSpPr/>
          <p:nvPr/>
        </p:nvSpPr>
        <p:spPr>
          <a:xfrm>
            <a:off x="7973139" y="738783"/>
            <a:ext cx="1680719" cy="3361248"/>
          </a:xfrm>
          <a:custGeom>
            <a:avLst/>
            <a:gdLst/>
            <a:ahLst/>
            <a:cxnLst/>
            <a:rect l="l" t="t" r="r" b="b"/>
            <a:pathLst>
              <a:path w="24150" h="48299" extrusionOk="0">
                <a:moveTo>
                  <a:pt x="24150" y="0"/>
                </a:moveTo>
                <a:lnTo>
                  <a:pt x="1" y="24149"/>
                </a:lnTo>
                <a:lnTo>
                  <a:pt x="24150" y="48298"/>
                </a:lnTo>
                <a:lnTo>
                  <a:pt x="24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2" name="Google Shape;562;p11"/>
          <p:cNvGrpSpPr/>
          <p:nvPr/>
        </p:nvGrpSpPr>
        <p:grpSpPr>
          <a:xfrm>
            <a:off x="710631" y="-191438"/>
            <a:ext cx="1510764" cy="436047"/>
            <a:chOff x="4792000" y="1591475"/>
            <a:chExt cx="524225" cy="151300"/>
          </a:xfrm>
        </p:grpSpPr>
        <p:sp>
          <p:nvSpPr>
            <p:cNvPr id="563" name="Google Shape;563;p11"/>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11"/>
          <p:cNvGrpSpPr/>
          <p:nvPr/>
        </p:nvGrpSpPr>
        <p:grpSpPr>
          <a:xfrm>
            <a:off x="7873529" y="4839326"/>
            <a:ext cx="1493420" cy="739978"/>
            <a:chOff x="2346825" y="4609750"/>
            <a:chExt cx="521300" cy="258300"/>
          </a:xfrm>
        </p:grpSpPr>
        <p:sp>
          <p:nvSpPr>
            <p:cNvPr id="567" name="Google Shape;567;p11"/>
            <p:cNvSpPr/>
            <p:nvPr/>
          </p:nvSpPr>
          <p:spPr>
            <a:xfrm>
              <a:off x="2346825"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2429625" y="4609750"/>
              <a:ext cx="25925" cy="25925"/>
            </a:xfrm>
            <a:custGeom>
              <a:avLst/>
              <a:gdLst/>
              <a:ahLst/>
              <a:cxnLst/>
              <a:rect l="l" t="t" r="r" b="b"/>
              <a:pathLst>
                <a:path w="1037" h="1037" extrusionOk="0">
                  <a:moveTo>
                    <a:pt x="511" y="88"/>
                  </a:moveTo>
                  <a:cubicBezTo>
                    <a:pt x="745" y="88"/>
                    <a:pt x="935" y="278"/>
                    <a:pt x="935" y="511"/>
                  </a:cubicBezTo>
                  <a:cubicBezTo>
                    <a:pt x="935"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2512075" y="4609750"/>
              <a:ext cx="25925" cy="25925"/>
            </a:xfrm>
            <a:custGeom>
              <a:avLst/>
              <a:gdLst/>
              <a:ahLst/>
              <a:cxnLst/>
              <a:rect l="l" t="t" r="r" b="b"/>
              <a:pathLst>
                <a:path w="1037" h="1037" extrusionOk="0">
                  <a:moveTo>
                    <a:pt x="511" y="88"/>
                  </a:moveTo>
                  <a:cubicBezTo>
                    <a:pt x="744" y="88"/>
                    <a:pt x="949" y="278"/>
                    <a:pt x="949" y="511"/>
                  </a:cubicBezTo>
                  <a:cubicBezTo>
                    <a:pt x="949" y="745"/>
                    <a:pt x="744" y="935"/>
                    <a:pt x="511" y="935"/>
                  </a:cubicBezTo>
                  <a:cubicBezTo>
                    <a:pt x="278" y="935"/>
                    <a:pt x="88" y="745"/>
                    <a:pt x="88" y="511"/>
                  </a:cubicBezTo>
                  <a:cubicBezTo>
                    <a:pt x="88" y="278"/>
                    <a:pt x="278" y="88"/>
                    <a:pt x="511" y="88"/>
                  </a:cubicBezTo>
                  <a:close/>
                  <a:moveTo>
                    <a:pt x="511" y="1"/>
                  </a:moveTo>
                  <a:cubicBezTo>
                    <a:pt x="234" y="1"/>
                    <a:pt x="0" y="220"/>
                    <a:pt x="0" y="511"/>
                  </a:cubicBezTo>
                  <a:cubicBezTo>
                    <a:pt x="0" y="803"/>
                    <a:pt x="234"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2594525" y="4609750"/>
              <a:ext cx="25925" cy="25925"/>
            </a:xfrm>
            <a:custGeom>
              <a:avLst/>
              <a:gdLst/>
              <a:ahLst/>
              <a:cxnLst/>
              <a:rect l="l" t="t" r="r" b="b"/>
              <a:pathLst>
                <a:path w="1037" h="1037" extrusionOk="0">
                  <a:moveTo>
                    <a:pt x="511" y="88"/>
                  </a:moveTo>
                  <a:cubicBezTo>
                    <a:pt x="759" y="88"/>
                    <a:pt x="948" y="278"/>
                    <a:pt x="948" y="511"/>
                  </a:cubicBezTo>
                  <a:cubicBezTo>
                    <a:pt x="948" y="745"/>
                    <a:pt x="759" y="935"/>
                    <a:pt x="511" y="935"/>
                  </a:cubicBezTo>
                  <a:cubicBezTo>
                    <a:pt x="277" y="935"/>
                    <a:pt x="88" y="745"/>
                    <a:pt x="88" y="511"/>
                  </a:cubicBezTo>
                  <a:cubicBezTo>
                    <a:pt x="88" y="278"/>
                    <a:pt x="277" y="88"/>
                    <a:pt x="511" y="88"/>
                  </a:cubicBezTo>
                  <a:close/>
                  <a:moveTo>
                    <a:pt x="511" y="1"/>
                  </a:moveTo>
                  <a:cubicBezTo>
                    <a:pt x="233" y="1"/>
                    <a:pt x="0" y="220"/>
                    <a:pt x="0" y="511"/>
                  </a:cubicBezTo>
                  <a:cubicBezTo>
                    <a:pt x="0" y="803"/>
                    <a:pt x="233" y="1037"/>
                    <a:pt x="511" y="1037"/>
                  </a:cubicBezTo>
                  <a:cubicBezTo>
                    <a:pt x="803" y="1037"/>
                    <a:pt x="1036" y="803"/>
                    <a:pt x="1036" y="511"/>
                  </a:cubicBezTo>
                  <a:cubicBezTo>
                    <a:pt x="1036"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267695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78" y="935"/>
                    <a:pt x="88" y="745"/>
                    <a:pt x="88" y="511"/>
                  </a:cubicBezTo>
                  <a:cubicBezTo>
                    <a:pt x="88" y="278"/>
                    <a:pt x="278" y="88"/>
                    <a:pt x="526" y="88"/>
                  </a:cubicBezTo>
                  <a:close/>
                  <a:moveTo>
                    <a:pt x="526" y="1"/>
                  </a:moveTo>
                  <a:cubicBezTo>
                    <a:pt x="234" y="1"/>
                    <a:pt x="1" y="220"/>
                    <a:pt x="1" y="511"/>
                  </a:cubicBezTo>
                  <a:cubicBezTo>
                    <a:pt x="1" y="803"/>
                    <a:pt x="234" y="1037"/>
                    <a:pt x="526" y="1037"/>
                  </a:cubicBezTo>
                  <a:cubicBezTo>
                    <a:pt x="803" y="1037"/>
                    <a:pt x="1037" y="803"/>
                    <a:pt x="1037" y="511"/>
                  </a:cubicBezTo>
                  <a:cubicBezTo>
                    <a:pt x="1037"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2759400" y="4609750"/>
              <a:ext cx="25925" cy="25925"/>
            </a:xfrm>
            <a:custGeom>
              <a:avLst/>
              <a:gdLst/>
              <a:ahLst/>
              <a:cxnLst/>
              <a:rect l="l" t="t" r="r" b="b"/>
              <a:pathLst>
                <a:path w="1037" h="1037" extrusionOk="0">
                  <a:moveTo>
                    <a:pt x="526" y="88"/>
                  </a:moveTo>
                  <a:cubicBezTo>
                    <a:pt x="759" y="88"/>
                    <a:pt x="949" y="278"/>
                    <a:pt x="949" y="511"/>
                  </a:cubicBezTo>
                  <a:cubicBezTo>
                    <a:pt x="949" y="745"/>
                    <a:pt x="759" y="935"/>
                    <a:pt x="526" y="935"/>
                  </a:cubicBezTo>
                  <a:cubicBezTo>
                    <a:pt x="292" y="935"/>
                    <a:pt x="88" y="745"/>
                    <a:pt x="88" y="511"/>
                  </a:cubicBezTo>
                  <a:cubicBezTo>
                    <a:pt x="88" y="278"/>
                    <a:pt x="292" y="88"/>
                    <a:pt x="526" y="88"/>
                  </a:cubicBezTo>
                  <a:close/>
                  <a:moveTo>
                    <a:pt x="526" y="1"/>
                  </a:moveTo>
                  <a:cubicBezTo>
                    <a:pt x="234" y="1"/>
                    <a:pt x="0" y="220"/>
                    <a:pt x="0" y="511"/>
                  </a:cubicBezTo>
                  <a:cubicBezTo>
                    <a:pt x="0" y="803"/>
                    <a:pt x="234" y="1037"/>
                    <a:pt x="526" y="1037"/>
                  </a:cubicBezTo>
                  <a:cubicBezTo>
                    <a:pt x="803" y="1037"/>
                    <a:pt x="1036" y="803"/>
                    <a:pt x="1036" y="511"/>
                  </a:cubicBezTo>
                  <a:cubicBezTo>
                    <a:pt x="1036" y="220"/>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2842200" y="4609750"/>
              <a:ext cx="25925" cy="25925"/>
            </a:xfrm>
            <a:custGeom>
              <a:avLst/>
              <a:gdLst/>
              <a:ahLst/>
              <a:cxnLst/>
              <a:rect l="l" t="t" r="r" b="b"/>
              <a:pathLst>
                <a:path w="1037" h="1037" extrusionOk="0">
                  <a:moveTo>
                    <a:pt x="511" y="88"/>
                  </a:moveTo>
                  <a:cubicBezTo>
                    <a:pt x="745" y="88"/>
                    <a:pt x="949" y="278"/>
                    <a:pt x="949" y="511"/>
                  </a:cubicBezTo>
                  <a:cubicBezTo>
                    <a:pt x="949" y="745"/>
                    <a:pt x="745" y="935"/>
                    <a:pt x="511" y="935"/>
                  </a:cubicBezTo>
                  <a:cubicBezTo>
                    <a:pt x="278" y="935"/>
                    <a:pt x="88" y="745"/>
                    <a:pt x="88" y="511"/>
                  </a:cubicBezTo>
                  <a:cubicBezTo>
                    <a:pt x="88" y="278"/>
                    <a:pt x="278" y="88"/>
                    <a:pt x="511" y="88"/>
                  </a:cubicBezTo>
                  <a:close/>
                  <a:moveTo>
                    <a:pt x="511" y="1"/>
                  </a:moveTo>
                  <a:cubicBezTo>
                    <a:pt x="220" y="1"/>
                    <a:pt x="1" y="220"/>
                    <a:pt x="1" y="511"/>
                  </a:cubicBezTo>
                  <a:cubicBezTo>
                    <a:pt x="1" y="803"/>
                    <a:pt x="220" y="1037"/>
                    <a:pt x="511" y="1037"/>
                  </a:cubicBezTo>
                  <a:cubicBezTo>
                    <a:pt x="803" y="1037"/>
                    <a:pt x="1037" y="803"/>
                    <a:pt x="1037" y="511"/>
                  </a:cubicBezTo>
                  <a:cubicBezTo>
                    <a:pt x="1037" y="220"/>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2346825"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2429625" y="4687100"/>
              <a:ext cx="25925" cy="25925"/>
            </a:xfrm>
            <a:custGeom>
              <a:avLst/>
              <a:gdLst/>
              <a:ahLst/>
              <a:cxnLst/>
              <a:rect l="l" t="t" r="r" b="b"/>
              <a:pathLst>
                <a:path w="1037" h="1037" extrusionOk="0">
                  <a:moveTo>
                    <a:pt x="511" y="88"/>
                  </a:moveTo>
                  <a:cubicBezTo>
                    <a:pt x="745" y="88"/>
                    <a:pt x="935" y="277"/>
                    <a:pt x="935" y="525"/>
                  </a:cubicBezTo>
                  <a:cubicBezTo>
                    <a:pt x="935"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2512075" y="4687100"/>
              <a:ext cx="25925" cy="25925"/>
            </a:xfrm>
            <a:custGeom>
              <a:avLst/>
              <a:gdLst/>
              <a:ahLst/>
              <a:cxnLst/>
              <a:rect l="l" t="t" r="r" b="b"/>
              <a:pathLst>
                <a:path w="1037" h="1037" extrusionOk="0">
                  <a:moveTo>
                    <a:pt x="511" y="88"/>
                  </a:moveTo>
                  <a:cubicBezTo>
                    <a:pt x="744" y="88"/>
                    <a:pt x="949" y="277"/>
                    <a:pt x="949" y="525"/>
                  </a:cubicBezTo>
                  <a:cubicBezTo>
                    <a:pt x="949" y="759"/>
                    <a:pt x="744" y="949"/>
                    <a:pt x="511" y="949"/>
                  </a:cubicBezTo>
                  <a:cubicBezTo>
                    <a:pt x="278" y="949"/>
                    <a:pt x="88" y="759"/>
                    <a:pt x="88" y="525"/>
                  </a:cubicBezTo>
                  <a:cubicBezTo>
                    <a:pt x="88" y="277"/>
                    <a:pt x="278" y="88"/>
                    <a:pt x="511" y="88"/>
                  </a:cubicBezTo>
                  <a:close/>
                  <a:moveTo>
                    <a:pt x="511" y="0"/>
                  </a:moveTo>
                  <a:cubicBezTo>
                    <a:pt x="234" y="0"/>
                    <a:pt x="0" y="234"/>
                    <a:pt x="0" y="525"/>
                  </a:cubicBezTo>
                  <a:cubicBezTo>
                    <a:pt x="0" y="803"/>
                    <a:pt x="234"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2594525" y="4687100"/>
              <a:ext cx="25925" cy="25925"/>
            </a:xfrm>
            <a:custGeom>
              <a:avLst/>
              <a:gdLst/>
              <a:ahLst/>
              <a:cxnLst/>
              <a:rect l="l" t="t" r="r" b="b"/>
              <a:pathLst>
                <a:path w="1037" h="1037" extrusionOk="0">
                  <a:moveTo>
                    <a:pt x="511" y="88"/>
                  </a:moveTo>
                  <a:cubicBezTo>
                    <a:pt x="759" y="88"/>
                    <a:pt x="948" y="277"/>
                    <a:pt x="948" y="525"/>
                  </a:cubicBezTo>
                  <a:cubicBezTo>
                    <a:pt x="948" y="759"/>
                    <a:pt x="759" y="949"/>
                    <a:pt x="511" y="949"/>
                  </a:cubicBezTo>
                  <a:cubicBezTo>
                    <a:pt x="277" y="949"/>
                    <a:pt x="88" y="759"/>
                    <a:pt x="88" y="525"/>
                  </a:cubicBezTo>
                  <a:cubicBezTo>
                    <a:pt x="88" y="277"/>
                    <a:pt x="277" y="88"/>
                    <a:pt x="511" y="88"/>
                  </a:cubicBezTo>
                  <a:close/>
                  <a:moveTo>
                    <a:pt x="511" y="0"/>
                  </a:moveTo>
                  <a:cubicBezTo>
                    <a:pt x="233" y="0"/>
                    <a:pt x="0" y="234"/>
                    <a:pt x="0" y="525"/>
                  </a:cubicBezTo>
                  <a:cubicBezTo>
                    <a:pt x="0" y="803"/>
                    <a:pt x="233" y="1036"/>
                    <a:pt x="511" y="1036"/>
                  </a:cubicBezTo>
                  <a:cubicBezTo>
                    <a:pt x="803" y="1036"/>
                    <a:pt x="1036" y="803"/>
                    <a:pt x="1036" y="525"/>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267695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78" y="949"/>
                    <a:pt x="88" y="759"/>
                    <a:pt x="88" y="525"/>
                  </a:cubicBezTo>
                  <a:cubicBezTo>
                    <a:pt x="88" y="277"/>
                    <a:pt x="278" y="88"/>
                    <a:pt x="526" y="88"/>
                  </a:cubicBezTo>
                  <a:close/>
                  <a:moveTo>
                    <a:pt x="526" y="0"/>
                  </a:moveTo>
                  <a:cubicBezTo>
                    <a:pt x="234" y="0"/>
                    <a:pt x="1" y="234"/>
                    <a:pt x="1" y="525"/>
                  </a:cubicBezTo>
                  <a:cubicBezTo>
                    <a:pt x="1" y="803"/>
                    <a:pt x="234" y="1036"/>
                    <a:pt x="526" y="1036"/>
                  </a:cubicBezTo>
                  <a:cubicBezTo>
                    <a:pt x="803" y="1036"/>
                    <a:pt x="1037" y="803"/>
                    <a:pt x="1037" y="525"/>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2759400" y="4687100"/>
              <a:ext cx="25925" cy="25925"/>
            </a:xfrm>
            <a:custGeom>
              <a:avLst/>
              <a:gdLst/>
              <a:ahLst/>
              <a:cxnLst/>
              <a:rect l="l" t="t" r="r" b="b"/>
              <a:pathLst>
                <a:path w="1037" h="1037" extrusionOk="0">
                  <a:moveTo>
                    <a:pt x="526" y="88"/>
                  </a:moveTo>
                  <a:cubicBezTo>
                    <a:pt x="759" y="88"/>
                    <a:pt x="949" y="277"/>
                    <a:pt x="949" y="525"/>
                  </a:cubicBezTo>
                  <a:cubicBezTo>
                    <a:pt x="949" y="759"/>
                    <a:pt x="759" y="949"/>
                    <a:pt x="526" y="949"/>
                  </a:cubicBezTo>
                  <a:cubicBezTo>
                    <a:pt x="292" y="949"/>
                    <a:pt x="88" y="759"/>
                    <a:pt x="88" y="525"/>
                  </a:cubicBezTo>
                  <a:cubicBezTo>
                    <a:pt x="88" y="277"/>
                    <a:pt x="292" y="88"/>
                    <a:pt x="526" y="88"/>
                  </a:cubicBezTo>
                  <a:close/>
                  <a:moveTo>
                    <a:pt x="526" y="0"/>
                  </a:moveTo>
                  <a:cubicBezTo>
                    <a:pt x="234" y="0"/>
                    <a:pt x="0" y="234"/>
                    <a:pt x="0" y="525"/>
                  </a:cubicBezTo>
                  <a:cubicBezTo>
                    <a:pt x="0" y="803"/>
                    <a:pt x="234" y="1036"/>
                    <a:pt x="526" y="1036"/>
                  </a:cubicBezTo>
                  <a:cubicBezTo>
                    <a:pt x="803" y="1036"/>
                    <a:pt x="1036" y="803"/>
                    <a:pt x="1036" y="525"/>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2842200" y="4687100"/>
              <a:ext cx="25925" cy="25925"/>
            </a:xfrm>
            <a:custGeom>
              <a:avLst/>
              <a:gdLst/>
              <a:ahLst/>
              <a:cxnLst/>
              <a:rect l="l" t="t" r="r" b="b"/>
              <a:pathLst>
                <a:path w="1037" h="1037" extrusionOk="0">
                  <a:moveTo>
                    <a:pt x="511" y="88"/>
                  </a:moveTo>
                  <a:cubicBezTo>
                    <a:pt x="745" y="88"/>
                    <a:pt x="949" y="277"/>
                    <a:pt x="949" y="525"/>
                  </a:cubicBezTo>
                  <a:cubicBezTo>
                    <a:pt x="949" y="759"/>
                    <a:pt x="745" y="949"/>
                    <a:pt x="511" y="949"/>
                  </a:cubicBezTo>
                  <a:cubicBezTo>
                    <a:pt x="278" y="949"/>
                    <a:pt x="88" y="759"/>
                    <a:pt x="88" y="525"/>
                  </a:cubicBezTo>
                  <a:cubicBezTo>
                    <a:pt x="88" y="277"/>
                    <a:pt x="278" y="88"/>
                    <a:pt x="511" y="88"/>
                  </a:cubicBezTo>
                  <a:close/>
                  <a:moveTo>
                    <a:pt x="511" y="0"/>
                  </a:moveTo>
                  <a:cubicBezTo>
                    <a:pt x="220" y="0"/>
                    <a:pt x="1" y="234"/>
                    <a:pt x="1" y="525"/>
                  </a:cubicBezTo>
                  <a:cubicBezTo>
                    <a:pt x="1" y="803"/>
                    <a:pt x="220" y="1036"/>
                    <a:pt x="511" y="1036"/>
                  </a:cubicBezTo>
                  <a:cubicBezTo>
                    <a:pt x="803" y="1036"/>
                    <a:pt x="1037" y="803"/>
                    <a:pt x="1037" y="525"/>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2346825"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2429625" y="4764800"/>
              <a:ext cx="25925" cy="25925"/>
            </a:xfrm>
            <a:custGeom>
              <a:avLst/>
              <a:gdLst/>
              <a:ahLst/>
              <a:cxnLst/>
              <a:rect l="l" t="t" r="r" b="b"/>
              <a:pathLst>
                <a:path w="1037" h="1037" extrusionOk="0">
                  <a:moveTo>
                    <a:pt x="511" y="88"/>
                  </a:moveTo>
                  <a:cubicBezTo>
                    <a:pt x="745" y="88"/>
                    <a:pt x="935" y="277"/>
                    <a:pt x="935" y="511"/>
                  </a:cubicBezTo>
                  <a:cubicBezTo>
                    <a:pt x="935"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2512075" y="4764800"/>
              <a:ext cx="25925" cy="25925"/>
            </a:xfrm>
            <a:custGeom>
              <a:avLst/>
              <a:gdLst/>
              <a:ahLst/>
              <a:cxnLst/>
              <a:rect l="l" t="t" r="r" b="b"/>
              <a:pathLst>
                <a:path w="1037" h="1037" extrusionOk="0">
                  <a:moveTo>
                    <a:pt x="511" y="88"/>
                  </a:moveTo>
                  <a:cubicBezTo>
                    <a:pt x="744" y="88"/>
                    <a:pt x="949" y="277"/>
                    <a:pt x="949" y="511"/>
                  </a:cubicBezTo>
                  <a:cubicBezTo>
                    <a:pt x="949" y="744"/>
                    <a:pt x="744" y="949"/>
                    <a:pt x="511" y="949"/>
                  </a:cubicBezTo>
                  <a:cubicBezTo>
                    <a:pt x="278" y="949"/>
                    <a:pt x="88" y="744"/>
                    <a:pt x="88" y="511"/>
                  </a:cubicBezTo>
                  <a:cubicBezTo>
                    <a:pt x="88" y="277"/>
                    <a:pt x="278" y="88"/>
                    <a:pt x="511" y="88"/>
                  </a:cubicBezTo>
                  <a:close/>
                  <a:moveTo>
                    <a:pt x="511" y="0"/>
                  </a:moveTo>
                  <a:cubicBezTo>
                    <a:pt x="234" y="0"/>
                    <a:pt x="0" y="234"/>
                    <a:pt x="0" y="511"/>
                  </a:cubicBezTo>
                  <a:cubicBezTo>
                    <a:pt x="0" y="803"/>
                    <a:pt x="234"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2594525" y="4764800"/>
              <a:ext cx="25925" cy="25925"/>
            </a:xfrm>
            <a:custGeom>
              <a:avLst/>
              <a:gdLst/>
              <a:ahLst/>
              <a:cxnLst/>
              <a:rect l="l" t="t" r="r" b="b"/>
              <a:pathLst>
                <a:path w="1037" h="1037" extrusionOk="0">
                  <a:moveTo>
                    <a:pt x="511" y="88"/>
                  </a:moveTo>
                  <a:cubicBezTo>
                    <a:pt x="759" y="88"/>
                    <a:pt x="948" y="277"/>
                    <a:pt x="948" y="511"/>
                  </a:cubicBezTo>
                  <a:cubicBezTo>
                    <a:pt x="948" y="744"/>
                    <a:pt x="759" y="949"/>
                    <a:pt x="511" y="949"/>
                  </a:cubicBezTo>
                  <a:cubicBezTo>
                    <a:pt x="277" y="949"/>
                    <a:pt x="88" y="744"/>
                    <a:pt x="88" y="511"/>
                  </a:cubicBezTo>
                  <a:cubicBezTo>
                    <a:pt x="88" y="277"/>
                    <a:pt x="277" y="88"/>
                    <a:pt x="511" y="88"/>
                  </a:cubicBezTo>
                  <a:close/>
                  <a:moveTo>
                    <a:pt x="511" y="0"/>
                  </a:moveTo>
                  <a:cubicBezTo>
                    <a:pt x="233" y="0"/>
                    <a:pt x="0" y="234"/>
                    <a:pt x="0" y="511"/>
                  </a:cubicBezTo>
                  <a:cubicBezTo>
                    <a:pt x="0" y="803"/>
                    <a:pt x="233" y="1036"/>
                    <a:pt x="511" y="1036"/>
                  </a:cubicBezTo>
                  <a:cubicBezTo>
                    <a:pt x="803" y="1036"/>
                    <a:pt x="1036" y="803"/>
                    <a:pt x="1036" y="511"/>
                  </a:cubicBezTo>
                  <a:cubicBezTo>
                    <a:pt x="1036"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267695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78" y="949"/>
                    <a:pt x="88" y="744"/>
                    <a:pt x="88" y="511"/>
                  </a:cubicBezTo>
                  <a:cubicBezTo>
                    <a:pt x="88" y="277"/>
                    <a:pt x="278" y="88"/>
                    <a:pt x="526" y="88"/>
                  </a:cubicBezTo>
                  <a:close/>
                  <a:moveTo>
                    <a:pt x="526" y="0"/>
                  </a:moveTo>
                  <a:cubicBezTo>
                    <a:pt x="234" y="0"/>
                    <a:pt x="1" y="234"/>
                    <a:pt x="1" y="511"/>
                  </a:cubicBezTo>
                  <a:cubicBezTo>
                    <a:pt x="1" y="803"/>
                    <a:pt x="234" y="1036"/>
                    <a:pt x="526" y="1036"/>
                  </a:cubicBezTo>
                  <a:cubicBezTo>
                    <a:pt x="803" y="1036"/>
                    <a:pt x="1037" y="803"/>
                    <a:pt x="1037" y="511"/>
                  </a:cubicBezTo>
                  <a:cubicBezTo>
                    <a:pt x="1037"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2759400" y="4764800"/>
              <a:ext cx="25925" cy="25925"/>
            </a:xfrm>
            <a:custGeom>
              <a:avLst/>
              <a:gdLst/>
              <a:ahLst/>
              <a:cxnLst/>
              <a:rect l="l" t="t" r="r" b="b"/>
              <a:pathLst>
                <a:path w="1037" h="1037" extrusionOk="0">
                  <a:moveTo>
                    <a:pt x="526" y="88"/>
                  </a:moveTo>
                  <a:cubicBezTo>
                    <a:pt x="759" y="88"/>
                    <a:pt x="949" y="277"/>
                    <a:pt x="949" y="511"/>
                  </a:cubicBezTo>
                  <a:cubicBezTo>
                    <a:pt x="949" y="744"/>
                    <a:pt x="759" y="949"/>
                    <a:pt x="526" y="949"/>
                  </a:cubicBezTo>
                  <a:cubicBezTo>
                    <a:pt x="292" y="949"/>
                    <a:pt x="88" y="744"/>
                    <a:pt x="88" y="511"/>
                  </a:cubicBezTo>
                  <a:cubicBezTo>
                    <a:pt x="88" y="277"/>
                    <a:pt x="292" y="88"/>
                    <a:pt x="526" y="88"/>
                  </a:cubicBezTo>
                  <a:close/>
                  <a:moveTo>
                    <a:pt x="526" y="0"/>
                  </a:moveTo>
                  <a:cubicBezTo>
                    <a:pt x="234" y="0"/>
                    <a:pt x="0" y="234"/>
                    <a:pt x="0" y="511"/>
                  </a:cubicBezTo>
                  <a:cubicBezTo>
                    <a:pt x="0" y="803"/>
                    <a:pt x="234" y="1036"/>
                    <a:pt x="526" y="1036"/>
                  </a:cubicBezTo>
                  <a:cubicBezTo>
                    <a:pt x="803" y="1036"/>
                    <a:pt x="1036" y="803"/>
                    <a:pt x="1036" y="511"/>
                  </a:cubicBezTo>
                  <a:cubicBezTo>
                    <a:pt x="1036" y="234"/>
                    <a:pt x="803"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2842200" y="4764800"/>
              <a:ext cx="25925" cy="25925"/>
            </a:xfrm>
            <a:custGeom>
              <a:avLst/>
              <a:gdLst/>
              <a:ahLst/>
              <a:cxnLst/>
              <a:rect l="l" t="t" r="r" b="b"/>
              <a:pathLst>
                <a:path w="1037" h="1037" extrusionOk="0">
                  <a:moveTo>
                    <a:pt x="511" y="88"/>
                  </a:moveTo>
                  <a:cubicBezTo>
                    <a:pt x="745" y="88"/>
                    <a:pt x="949" y="277"/>
                    <a:pt x="949" y="511"/>
                  </a:cubicBezTo>
                  <a:cubicBezTo>
                    <a:pt x="949" y="744"/>
                    <a:pt x="745" y="949"/>
                    <a:pt x="511" y="949"/>
                  </a:cubicBezTo>
                  <a:cubicBezTo>
                    <a:pt x="278" y="949"/>
                    <a:pt x="88" y="744"/>
                    <a:pt x="88" y="511"/>
                  </a:cubicBezTo>
                  <a:cubicBezTo>
                    <a:pt x="88" y="277"/>
                    <a:pt x="278" y="88"/>
                    <a:pt x="511" y="88"/>
                  </a:cubicBezTo>
                  <a:close/>
                  <a:moveTo>
                    <a:pt x="511" y="0"/>
                  </a:moveTo>
                  <a:cubicBezTo>
                    <a:pt x="220" y="0"/>
                    <a:pt x="1" y="234"/>
                    <a:pt x="1" y="511"/>
                  </a:cubicBezTo>
                  <a:cubicBezTo>
                    <a:pt x="1" y="803"/>
                    <a:pt x="220" y="1036"/>
                    <a:pt x="511" y="1036"/>
                  </a:cubicBezTo>
                  <a:cubicBezTo>
                    <a:pt x="803" y="1036"/>
                    <a:pt x="1037" y="803"/>
                    <a:pt x="1037" y="511"/>
                  </a:cubicBezTo>
                  <a:cubicBezTo>
                    <a:pt x="1037" y="234"/>
                    <a:pt x="803" y="0"/>
                    <a:pt x="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2346825"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2429625" y="4842125"/>
              <a:ext cx="25925" cy="25925"/>
            </a:xfrm>
            <a:custGeom>
              <a:avLst/>
              <a:gdLst/>
              <a:ahLst/>
              <a:cxnLst/>
              <a:rect l="l" t="t" r="r" b="b"/>
              <a:pathLst>
                <a:path w="1037" h="1037" extrusionOk="0">
                  <a:moveTo>
                    <a:pt x="511" y="88"/>
                  </a:moveTo>
                  <a:cubicBezTo>
                    <a:pt x="745" y="88"/>
                    <a:pt x="935" y="292"/>
                    <a:pt x="935" y="526"/>
                  </a:cubicBezTo>
                  <a:cubicBezTo>
                    <a:pt x="935"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2512075" y="4842125"/>
              <a:ext cx="25925" cy="25925"/>
            </a:xfrm>
            <a:custGeom>
              <a:avLst/>
              <a:gdLst/>
              <a:ahLst/>
              <a:cxnLst/>
              <a:rect l="l" t="t" r="r" b="b"/>
              <a:pathLst>
                <a:path w="1037" h="1037" extrusionOk="0">
                  <a:moveTo>
                    <a:pt x="511" y="88"/>
                  </a:moveTo>
                  <a:cubicBezTo>
                    <a:pt x="744" y="88"/>
                    <a:pt x="949" y="292"/>
                    <a:pt x="949" y="526"/>
                  </a:cubicBezTo>
                  <a:cubicBezTo>
                    <a:pt x="949" y="759"/>
                    <a:pt x="744" y="949"/>
                    <a:pt x="511" y="949"/>
                  </a:cubicBezTo>
                  <a:cubicBezTo>
                    <a:pt x="278" y="949"/>
                    <a:pt x="88" y="759"/>
                    <a:pt x="88" y="526"/>
                  </a:cubicBezTo>
                  <a:cubicBezTo>
                    <a:pt x="88" y="292"/>
                    <a:pt x="278" y="88"/>
                    <a:pt x="511" y="88"/>
                  </a:cubicBezTo>
                  <a:close/>
                  <a:moveTo>
                    <a:pt x="511" y="1"/>
                  </a:moveTo>
                  <a:cubicBezTo>
                    <a:pt x="234" y="1"/>
                    <a:pt x="0" y="234"/>
                    <a:pt x="0" y="526"/>
                  </a:cubicBezTo>
                  <a:cubicBezTo>
                    <a:pt x="0" y="803"/>
                    <a:pt x="234"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2594525" y="4842125"/>
              <a:ext cx="25925" cy="25925"/>
            </a:xfrm>
            <a:custGeom>
              <a:avLst/>
              <a:gdLst/>
              <a:ahLst/>
              <a:cxnLst/>
              <a:rect l="l" t="t" r="r" b="b"/>
              <a:pathLst>
                <a:path w="1037" h="1037" extrusionOk="0">
                  <a:moveTo>
                    <a:pt x="511" y="88"/>
                  </a:moveTo>
                  <a:cubicBezTo>
                    <a:pt x="759" y="88"/>
                    <a:pt x="948" y="292"/>
                    <a:pt x="948" y="526"/>
                  </a:cubicBezTo>
                  <a:cubicBezTo>
                    <a:pt x="948" y="759"/>
                    <a:pt x="759" y="949"/>
                    <a:pt x="511" y="949"/>
                  </a:cubicBezTo>
                  <a:cubicBezTo>
                    <a:pt x="277" y="949"/>
                    <a:pt x="88" y="759"/>
                    <a:pt x="88" y="526"/>
                  </a:cubicBezTo>
                  <a:cubicBezTo>
                    <a:pt x="88" y="292"/>
                    <a:pt x="277" y="88"/>
                    <a:pt x="511" y="88"/>
                  </a:cubicBezTo>
                  <a:close/>
                  <a:moveTo>
                    <a:pt x="511" y="1"/>
                  </a:moveTo>
                  <a:cubicBezTo>
                    <a:pt x="233" y="1"/>
                    <a:pt x="0" y="234"/>
                    <a:pt x="0" y="526"/>
                  </a:cubicBezTo>
                  <a:cubicBezTo>
                    <a:pt x="0" y="803"/>
                    <a:pt x="233" y="1037"/>
                    <a:pt x="511" y="1037"/>
                  </a:cubicBezTo>
                  <a:cubicBezTo>
                    <a:pt x="803" y="1037"/>
                    <a:pt x="1036" y="803"/>
                    <a:pt x="1036" y="526"/>
                  </a:cubicBezTo>
                  <a:cubicBezTo>
                    <a:pt x="1036"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267695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78" y="949"/>
                    <a:pt x="88" y="759"/>
                    <a:pt x="88" y="526"/>
                  </a:cubicBezTo>
                  <a:cubicBezTo>
                    <a:pt x="88" y="292"/>
                    <a:pt x="278" y="88"/>
                    <a:pt x="526" y="88"/>
                  </a:cubicBezTo>
                  <a:close/>
                  <a:moveTo>
                    <a:pt x="526" y="1"/>
                  </a:moveTo>
                  <a:cubicBezTo>
                    <a:pt x="234" y="1"/>
                    <a:pt x="1" y="234"/>
                    <a:pt x="1" y="526"/>
                  </a:cubicBezTo>
                  <a:cubicBezTo>
                    <a:pt x="1" y="803"/>
                    <a:pt x="234" y="1037"/>
                    <a:pt x="526" y="1037"/>
                  </a:cubicBezTo>
                  <a:cubicBezTo>
                    <a:pt x="803" y="1037"/>
                    <a:pt x="1037" y="803"/>
                    <a:pt x="1037" y="526"/>
                  </a:cubicBezTo>
                  <a:cubicBezTo>
                    <a:pt x="1037"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2759400" y="4842125"/>
              <a:ext cx="25925" cy="25925"/>
            </a:xfrm>
            <a:custGeom>
              <a:avLst/>
              <a:gdLst/>
              <a:ahLst/>
              <a:cxnLst/>
              <a:rect l="l" t="t" r="r" b="b"/>
              <a:pathLst>
                <a:path w="1037" h="1037" extrusionOk="0">
                  <a:moveTo>
                    <a:pt x="526" y="88"/>
                  </a:moveTo>
                  <a:cubicBezTo>
                    <a:pt x="759" y="88"/>
                    <a:pt x="949" y="292"/>
                    <a:pt x="949" y="526"/>
                  </a:cubicBezTo>
                  <a:cubicBezTo>
                    <a:pt x="949" y="759"/>
                    <a:pt x="759" y="949"/>
                    <a:pt x="526" y="949"/>
                  </a:cubicBezTo>
                  <a:cubicBezTo>
                    <a:pt x="292" y="949"/>
                    <a:pt x="88" y="759"/>
                    <a:pt x="88" y="526"/>
                  </a:cubicBezTo>
                  <a:cubicBezTo>
                    <a:pt x="88" y="292"/>
                    <a:pt x="292" y="88"/>
                    <a:pt x="526" y="88"/>
                  </a:cubicBezTo>
                  <a:close/>
                  <a:moveTo>
                    <a:pt x="526" y="1"/>
                  </a:moveTo>
                  <a:cubicBezTo>
                    <a:pt x="234" y="1"/>
                    <a:pt x="0" y="234"/>
                    <a:pt x="0" y="526"/>
                  </a:cubicBezTo>
                  <a:cubicBezTo>
                    <a:pt x="0" y="803"/>
                    <a:pt x="234" y="1037"/>
                    <a:pt x="526" y="1037"/>
                  </a:cubicBezTo>
                  <a:cubicBezTo>
                    <a:pt x="803" y="1037"/>
                    <a:pt x="1036" y="803"/>
                    <a:pt x="1036" y="526"/>
                  </a:cubicBezTo>
                  <a:cubicBezTo>
                    <a:pt x="1036" y="234"/>
                    <a:pt x="803"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2842200" y="4842125"/>
              <a:ext cx="25925" cy="25925"/>
            </a:xfrm>
            <a:custGeom>
              <a:avLst/>
              <a:gdLst/>
              <a:ahLst/>
              <a:cxnLst/>
              <a:rect l="l" t="t" r="r" b="b"/>
              <a:pathLst>
                <a:path w="1037" h="1037" extrusionOk="0">
                  <a:moveTo>
                    <a:pt x="511" y="88"/>
                  </a:moveTo>
                  <a:cubicBezTo>
                    <a:pt x="745" y="88"/>
                    <a:pt x="949" y="292"/>
                    <a:pt x="949" y="526"/>
                  </a:cubicBezTo>
                  <a:cubicBezTo>
                    <a:pt x="949" y="759"/>
                    <a:pt x="745" y="949"/>
                    <a:pt x="511" y="949"/>
                  </a:cubicBezTo>
                  <a:cubicBezTo>
                    <a:pt x="278" y="949"/>
                    <a:pt x="88" y="759"/>
                    <a:pt x="88" y="526"/>
                  </a:cubicBezTo>
                  <a:cubicBezTo>
                    <a:pt x="88" y="292"/>
                    <a:pt x="278" y="88"/>
                    <a:pt x="511" y="88"/>
                  </a:cubicBezTo>
                  <a:close/>
                  <a:moveTo>
                    <a:pt x="511" y="1"/>
                  </a:moveTo>
                  <a:cubicBezTo>
                    <a:pt x="220" y="1"/>
                    <a:pt x="1" y="234"/>
                    <a:pt x="1" y="526"/>
                  </a:cubicBezTo>
                  <a:cubicBezTo>
                    <a:pt x="1" y="803"/>
                    <a:pt x="220" y="1037"/>
                    <a:pt x="511" y="1037"/>
                  </a:cubicBezTo>
                  <a:cubicBezTo>
                    <a:pt x="803" y="1037"/>
                    <a:pt x="1037" y="803"/>
                    <a:pt x="1037" y="526"/>
                  </a:cubicBezTo>
                  <a:cubicBezTo>
                    <a:pt x="1037" y="234"/>
                    <a:pt x="803"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11"/>
          <p:cNvSpPr/>
          <p:nvPr/>
        </p:nvSpPr>
        <p:spPr>
          <a:xfrm>
            <a:off x="7372226" y="540000"/>
            <a:ext cx="217600" cy="208804"/>
          </a:xfrm>
          <a:custGeom>
            <a:avLst/>
            <a:gdLst/>
            <a:ahLst/>
            <a:cxnLst/>
            <a:rect l="l" t="t" r="r" b="b"/>
            <a:pathLst>
              <a:path w="3065" h="2941" extrusionOk="0">
                <a:moveTo>
                  <a:pt x="673" y="0"/>
                </a:moveTo>
                <a:cubicBezTo>
                  <a:pt x="518" y="0"/>
                  <a:pt x="365" y="62"/>
                  <a:pt x="248" y="186"/>
                </a:cubicBezTo>
                <a:cubicBezTo>
                  <a:pt x="0" y="420"/>
                  <a:pt x="0" y="799"/>
                  <a:pt x="248" y="1033"/>
                </a:cubicBezTo>
                <a:lnTo>
                  <a:pt x="672" y="1470"/>
                </a:lnTo>
                <a:lnTo>
                  <a:pt x="248" y="1893"/>
                </a:lnTo>
                <a:cubicBezTo>
                  <a:pt x="0" y="2141"/>
                  <a:pt x="0" y="2521"/>
                  <a:pt x="248" y="2754"/>
                </a:cubicBezTo>
                <a:cubicBezTo>
                  <a:pt x="365" y="2878"/>
                  <a:pt x="518" y="2940"/>
                  <a:pt x="673" y="2940"/>
                </a:cubicBezTo>
                <a:cubicBezTo>
                  <a:pt x="828" y="2940"/>
                  <a:pt x="985" y="2878"/>
                  <a:pt x="1109" y="2754"/>
                </a:cubicBezTo>
                <a:lnTo>
                  <a:pt x="1532" y="2331"/>
                </a:lnTo>
                <a:lnTo>
                  <a:pt x="1970" y="2754"/>
                </a:lnTo>
                <a:cubicBezTo>
                  <a:pt x="2087" y="2878"/>
                  <a:pt x="2240" y="2940"/>
                  <a:pt x="2395" y="2940"/>
                </a:cubicBezTo>
                <a:cubicBezTo>
                  <a:pt x="2550" y="2940"/>
                  <a:pt x="2707" y="2878"/>
                  <a:pt x="2831" y="2754"/>
                </a:cubicBezTo>
                <a:cubicBezTo>
                  <a:pt x="3065" y="2521"/>
                  <a:pt x="3065" y="2141"/>
                  <a:pt x="2831" y="1893"/>
                </a:cubicBezTo>
                <a:lnTo>
                  <a:pt x="2393" y="1470"/>
                </a:lnTo>
                <a:lnTo>
                  <a:pt x="2831" y="1033"/>
                </a:lnTo>
                <a:cubicBezTo>
                  <a:pt x="3065" y="799"/>
                  <a:pt x="3065" y="420"/>
                  <a:pt x="2831" y="186"/>
                </a:cubicBezTo>
                <a:cubicBezTo>
                  <a:pt x="2707" y="62"/>
                  <a:pt x="2550" y="0"/>
                  <a:pt x="2395" y="0"/>
                </a:cubicBezTo>
                <a:cubicBezTo>
                  <a:pt x="2240" y="0"/>
                  <a:pt x="2087" y="62"/>
                  <a:pt x="1970" y="186"/>
                </a:cubicBezTo>
                <a:lnTo>
                  <a:pt x="1532" y="609"/>
                </a:lnTo>
                <a:lnTo>
                  <a:pt x="1109" y="186"/>
                </a:lnTo>
                <a:cubicBezTo>
                  <a:pt x="985" y="62"/>
                  <a:pt x="828"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txBox="1">
            <a:spLocks noGrp="1"/>
          </p:cNvSpPr>
          <p:nvPr>
            <p:ph type="title" hasCustomPrompt="1"/>
          </p:nvPr>
        </p:nvSpPr>
        <p:spPr>
          <a:xfrm>
            <a:off x="720000" y="1409713"/>
            <a:ext cx="7704000" cy="1551000"/>
          </a:xfrm>
          <a:prstGeom prst="rect">
            <a:avLst/>
          </a:prstGeom>
          <a:solidFill>
            <a:schemeClr val="accent4"/>
          </a:solidFill>
        </p:spPr>
        <p:txBody>
          <a:bodyPr spcFirstLastPara="1" wrap="square" lIns="0" tIns="0" rIns="0" bIns="0" anchor="ctr" anchorCtr="0">
            <a:noAutofit/>
          </a:bodyPr>
          <a:lstStyle>
            <a:lvl1pPr lvl="0" algn="ctr">
              <a:spcBef>
                <a:spcPts val="0"/>
              </a:spcBef>
              <a:spcAft>
                <a:spcPts val="0"/>
              </a:spcAft>
              <a:buSzPts val="7200"/>
              <a:buNone/>
              <a:defRPr sz="6000">
                <a:solidFill>
                  <a:schemeClr val="lt1"/>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597" name="Google Shape;597;p11"/>
          <p:cNvSpPr txBox="1">
            <a:spLocks noGrp="1"/>
          </p:cNvSpPr>
          <p:nvPr>
            <p:ph type="subTitle" idx="1"/>
          </p:nvPr>
        </p:nvSpPr>
        <p:spPr>
          <a:xfrm>
            <a:off x="720000" y="3221388"/>
            <a:ext cx="7704000" cy="5124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99"/>
        <p:cNvGrpSpPr/>
        <p:nvPr/>
      </p:nvGrpSpPr>
      <p:grpSpPr>
        <a:xfrm>
          <a:off x="0" y="0"/>
          <a:ext cx="0" cy="0"/>
          <a:chOff x="0" y="0"/>
          <a:chExt cx="0" cy="0"/>
        </a:xfrm>
      </p:grpSpPr>
      <p:grpSp>
        <p:nvGrpSpPr>
          <p:cNvPr id="600" name="Google Shape;600;p13"/>
          <p:cNvGrpSpPr/>
          <p:nvPr/>
        </p:nvGrpSpPr>
        <p:grpSpPr>
          <a:xfrm>
            <a:off x="-49800" y="-962474"/>
            <a:ext cx="1989121" cy="1980085"/>
            <a:chOff x="106590" y="-60621"/>
            <a:chExt cx="1735859" cy="1727974"/>
          </a:xfrm>
        </p:grpSpPr>
        <p:sp>
          <p:nvSpPr>
            <p:cNvPr id="601" name="Google Shape;601;p13"/>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5" name="Google Shape;665;p13"/>
          <p:cNvSpPr/>
          <p:nvPr/>
        </p:nvSpPr>
        <p:spPr>
          <a:xfrm>
            <a:off x="8675476" y="540000"/>
            <a:ext cx="217600" cy="208804"/>
          </a:xfrm>
          <a:custGeom>
            <a:avLst/>
            <a:gdLst/>
            <a:ahLst/>
            <a:cxnLst/>
            <a:rect l="l" t="t" r="r" b="b"/>
            <a:pathLst>
              <a:path w="3065" h="2941" extrusionOk="0">
                <a:moveTo>
                  <a:pt x="673" y="0"/>
                </a:moveTo>
                <a:cubicBezTo>
                  <a:pt x="518" y="0"/>
                  <a:pt x="365" y="62"/>
                  <a:pt x="248" y="186"/>
                </a:cubicBezTo>
                <a:cubicBezTo>
                  <a:pt x="0" y="420"/>
                  <a:pt x="0" y="799"/>
                  <a:pt x="248" y="1033"/>
                </a:cubicBezTo>
                <a:lnTo>
                  <a:pt x="672" y="1470"/>
                </a:lnTo>
                <a:lnTo>
                  <a:pt x="248" y="1893"/>
                </a:lnTo>
                <a:cubicBezTo>
                  <a:pt x="0" y="2141"/>
                  <a:pt x="0" y="2521"/>
                  <a:pt x="248" y="2754"/>
                </a:cubicBezTo>
                <a:cubicBezTo>
                  <a:pt x="365" y="2878"/>
                  <a:pt x="518" y="2940"/>
                  <a:pt x="673" y="2940"/>
                </a:cubicBezTo>
                <a:cubicBezTo>
                  <a:pt x="828" y="2940"/>
                  <a:pt x="985" y="2878"/>
                  <a:pt x="1109" y="2754"/>
                </a:cubicBezTo>
                <a:lnTo>
                  <a:pt x="1532" y="2331"/>
                </a:lnTo>
                <a:lnTo>
                  <a:pt x="1970" y="2754"/>
                </a:lnTo>
                <a:cubicBezTo>
                  <a:pt x="2087" y="2878"/>
                  <a:pt x="2240" y="2940"/>
                  <a:pt x="2395" y="2940"/>
                </a:cubicBezTo>
                <a:cubicBezTo>
                  <a:pt x="2550" y="2940"/>
                  <a:pt x="2707" y="2878"/>
                  <a:pt x="2831" y="2754"/>
                </a:cubicBezTo>
                <a:cubicBezTo>
                  <a:pt x="3065" y="2521"/>
                  <a:pt x="3065" y="2141"/>
                  <a:pt x="2831" y="1893"/>
                </a:cubicBezTo>
                <a:lnTo>
                  <a:pt x="2393" y="1470"/>
                </a:lnTo>
                <a:lnTo>
                  <a:pt x="2831" y="1033"/>
                </a:lnTo>
                <a:cubicBezTo>
                  <a:pt x="3065" y="799"/>
                  <a:pt x="3065" y="420"/>
                  <a:pt x="2831" y="186"/>
                </a:cubicBezTo>
                <a:cubicBezTo>
                  <a:pt x="2707" y="62"/>
                  <a:pt x="2550" y="0"/>
                  <a:pt x="2395" y="0"/>
                </a:cubicBezTo>
                <a:cubicBezTo>
                  <a:pt x="2240" y="0"/>
                  <a:pt x="2087" y="62"/>
                  <a:pt x="1970" y="186"/>
                </a:cubicBezTo>
                <a:lnTo>
                  <a:pt x="1532" y="609"/>
                </a:lnTo>
                <a:lnTo>
                  <a:pt x="1109" y="186"/>
                </a:lnTo>
                <a:cubicBezTo>
                  <a:pt x="985" y="62"/>
                  <a:pt x="828"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3"/>
          <p:cNvSpPr/>
          <p:nvPr/>
        </p:nvSpPr>
        <p:spPr>
          <a:xfrm>
            <a:off x="0" y="4755900"/>
            <a:ext cx="3183900" cy="11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3"/>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8" name="Google Shape;668;p13"/>
          <p:cNvSpPr txBox="1">
            <a:spLocks noGrp="1"/>
          </p:cNvSpPr>
          <p:nvPr>
            <p:ph type="title" idx="2" hasCustomPrompt="1"/>
          </p:nvPr>
        </p:nvSpPr>
        <p:spPr>
          <a:xfrm>
            <a:off x="720000" y="3624300"/>
            <a:ext cx="870300" cy="572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9" name="Google Shape;669;p13"/>
          <p:cNvSpPr txBox="1">
            <a:spLocks noGrp="1"/>
          </p:cNvSpPr>
          <p:nvPr>
            <p:ph type="subTitle" idx="1"/>
          </p:nvPr>
        </p:nvSpPr>
        <p:spPr>
          <a:xfrm>
            <a:off x="1746400" y="3808074"/>
            <a:ext cx="2423700" cy="61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0" name="Google Shape;670;p13"/>
          <p:cNvSpPr txBox="1">
            <a:spLocks noGrp="1"/>
          </p:cNvSpPr>
          <p:nvPr>
            <p:ph type="subTitle" idx="3"/>
          </p:nvPr>
        </p:nvSpPr>
        <p:spPr>
          <a:xfrm>
            <a:off x="1746400" y="3416127"/>
            <a:ext cx="24237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Montserrat ExtraBold"/>
              <a:buNone/>
              <a:defRPr sz="2000">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671" name="Google Shape;671;p13"/>
          <p:cNvSpPr txBox="1">
            <a:spLocks noGrp="1"/>
          </p:cNvSpPr>
          <p:nvPr>
            <p:ph type="title" idx="4" hasCustomPrompt="1"/>
          </p:nvPr>
        </p:nvSpPr>
        <p:spPr>
          <a:xfrm>
            <a:off x="4817875" y="3624300"/>
            <a:ext cx="870300" cy="572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2" name="Google Shape;672;p13"/>
          <p:cNvSpPr txBox="1">
            <a:spLocks noGrp="1"/>
          </p:cNvSpPr>
          <p:nvPr>
            <p:ph type="subTitle" idx="5"/>
          </p:nvPr>
        </p:nvSpPr>
        <p:spPr>
          <a:xfrm>
            <a:off x="5844250" y="3808075"/>
            <a:ext cx="2423700" cy="61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3" name="Google Shape;673;p13"/>
          <p:cNvSpPr txBox="1">
            <a:spLocks noGrp="1"/>
          </p:cNvSpPr>
          <p:nvPr>
            <p:ph type="subTitle" idx="6"/>
          </p:nvPr>
        </p:nvSpPr>
        <p:spPr>
          <a:xfrm>
            <a:off x="5844250" y="3416127"/>
            <a:ext cx="24237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Montserrat ExtraBold"/>
              <a:buNone/>
              <a:defRPr sz="2000">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674" name="Google Shape;674;p13"/>
          <p:cNvSpPr txBox="1">
            <a:spLocks noGrp="1"/>
          </p:cNvSpPr>
          <p:nvPr>
            <p:ph type="title" idx="7" hasCustomPrompt="1"/>
          </p:nvPr>
        </p:nvSpPr>
        <p:spPr>
          <a:xfrm>
            <a:off x="720000" y="1831425"/>
            <a:ext cx="870300" cy="572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5" name="Google Shape;675;p13"/>
          <p:cNvSpPr txBox="1">
            <a:spLocks noGrp="1"/>
          </p:cNvSpPr>
          <p:nvPr>
            <p:ph type="subTitle" idx="8"/>
          </p:nvPr>
        </p:nvSpPr>
        <p:spPr>
          <a:xfrm>
            <a:off x="1746400" y="2015197"/>
            <a:ext cx="2423700" cy="61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6" name="Google Shape;676;p13"/>
          <p:cNvSpPr txBox="1">
            <a:spLocks noGrp="1"/>
          </p:cNvSpPr>
          <p:nvPr>
            <p:ph type="subTitle" idx="9"/>
          </p:nvPr>
        </p:nvSpPr>
        <p:spPr>
          <a:xfrm>
            <a:off x="1746400" y="1623249"/>
            <a:ext cx="24237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Montserrat ExtraBold"/>
              <a:buNone/>
              <a:defRPr sz="2000">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
        <p:nvSpPr>
          <p:cNvPr id="677" name="Google Shape;677;p13"/>
          <p:cNvSpPr txBox="1">
            <a:spLocks noGrp="1"/>
          </p:cNvSpPr>
          <p:nvPr>
            <p:ph type="title" idx="13" hasCustomPrompt="1"/>
          </p:nvPr>
        </p:nvSpPr>
        <p:spPr>
          <a:xfrm>
            <a:off x="4817875" y="1831425"/>
            <a:ext cx="870300" cy="5727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78" name="Google Shape;678;p13"/>
          <p:cNvSpPr txBox="1">
            <a:spLocks noGrp="1"/>
          </p:cNvSpPr>
          <p:nvPr>
            <p:ph type="subTitle" idx="14"/>
          </p:nvPr>
        </p:nvSpPr>
        <p:spPr>
          <a:xfrm>
            <a:off x="5844250" y="2015197"/>
            <a:ext cx="2423700" cy="612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solidFill>
                  <a:schemeClr val="dk1"/>
                </a:solidFill>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9" name="Google Shape;679;p13"/>
          <p:cNvSpPr txBox="1">
            <a:spLocks noGrp="1"/>
          </p:cNvSpPr>
          <p:nvPr>
            <p:ph type="subTitle" idx="15"/>
          </p:nvPr>
        </p:nvSpPr>
        <p:spPr>
          <a:xfrm>
            <a:off x="5844250" y="1623249"/>
            <a:ext cx="24237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Font typeface="Montserrat ExtraBold"/>
              <a:buNone/>
              <a:defRPr sz="2000">
                <a:solidFill>
                  <a:schemeClr val="lt2"/>
                </a:solidFill>
                <a:latin typeface="Montserrat ExtraBold"/>
                <a:ea typeface="Montserrat ExtraBold"/>
                <a:cs typeface="Montserrat ExtraBold"/>
                <a:sym typeface="Montserrat ExtraBold"/>
              </a:defRPr>
            </a:lvl1pPr>
            <a:lvl2pPr lvl="1"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2pPr>
            <a:lvl3pPr lvl="2"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3pPr>
            <a:lvl4pPr lvl="3"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4pPr>
            <a:lvl5pPr lvl="4"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5pPr>
            <a:lvl6pPr lvl="5"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6pPr>
            <a:lvl7pPr lvl="6"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7pPr>
            <a:lvl8pPr lvl="7"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8pPr>
            <a:lvl9pPr lvl="8" rtl="0">
              <a:lnSpc>
                <a:spcPct val="100000"/>
              </a:lnSpc>
              <a:spcBef>
                <a:spcPts val="0"/>
              </a:spcBef>
              <a:spcAft>
                <a:spcPts val="0"/>
              </a:spcAft>
              <a:buSzPts val="1600"/>
              <a:buFont typeface="Montserrat ExtraBold"/>
              <a:buNone/>
              <a:defRPr>
                <a:latin typeface="Montserrat ExtraBold"/>
                <a:ea typeface="Montserrat ExtraBold"/>
                <a:cs typeface="Montserrat ExtraBold"/>
                <a:sym typeface="Montserrat Extra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680"/>
        <p:cNvGrpSpPr/>
        <p:nvPr/>
      </p:nvGrpSpPr>
      <p:grpSpPr>
        <a:xfrm>
          <a:off x="0" y="0"/>
          <a:ext cx="0" cy="0"/>
          <a:chOff x="0" y="0"/>
          <a:chExt cx="0" cy="0"/>
        </a:xfrm>
      </p:grpSpPr>
      <p:sp>
        <p:nvSpPr>
          <p:cNvPr id="681" name="Google Shape;681;p14"/>
          <p:cNvSpPr/>
          <p:nvPr/>
        </p:nvSpPr>
        <p:spPr>
          <a:xfrm>
            <a:off x="6264300" y="2458800"/>
            <a:ext cx="1737600" cy="201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4"/>
          <p:cNvSpPr/>
          <p:nvPr/>
        </p:nvSpPr>
        <p:spPr>
          <a:xfrm>
            <a:off x="0" y="540000"/>
            <a:ext cx="3183900" cy="117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4"/>
          <p:cNvSpPr/>
          <p:nvPr/>
        </p:nvSpPr>
        <p:spPr>
          <a:xfrm>
            <a:off x="-860150" y="3727500"/>
            <a:ext cx="1737600" cy="1737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14"/>
          <p:cNvGrpSpPr/>
          <p:nvPr/>
        </p:nvGrpSpPr>
        <p:grpSpPr>
          <a:xfrm>
            <a:off x="7709294" y="560787"/>
            <a:ext cx="1510764" cy="436047"/>
            <a:chOff x="4792000" y="1591475"/>
            <a:chExt cx="524225" cy="151300"/>
          </a:xfrm>
        </p:grpSpPr>
        <p:sp>
          <p:nvSpPr>
            <p:cNvPr id="685" name="Google Shape;685;p14"/>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4"/>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4"/>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8" name="Google Shape;688;p14"/>
          <p:cNvSpPr/>
          <p:nvPr/>
        </p:nvSpPr>
        <p:spPr>
          <a:xfrm>
            <a:off x="7364249" y="132824"/>
            <a:ext cx="342802" cy="341733"/>
          </a:xfrm>
          <a:custGeom>
            <a:avLst/>
            <a:gdLst/>
            <a:ahLst/>
            <a:cxnLst/>
            <a:rect l="l" t="t" r="r" b="b"/>
            <a:pathLst>
              <a:path w="4758" h="4743" extrusionOk="0">
                <a:moveTo>
                  <a:pt x="2379" y="0"/>
                </a:moveTo>
                <a:cubicBezTo>
                  <a:pt x="1066" y="0"/>
                  <a:pt x="0" y="1065"/>
                  <a:pt x="0" y="2378"/>
                </a:cubicBezTo>
                <a:cubicBezTo>
                  <a:pt x="0" y="3692"/>
                  <a:pt x="1066" y="4742"/>
                  <a:pt x="2379" y="4742"/>
                </a:cubicBezTo>
                <a:cubicBezTo>
                  <a:pt x="3692" y="4742"/>
                  <a:pt x="4757" y="3692"/>
                  <a:pt x="4757" y="2378"/>
                </a:cubicBezTo>
                <a:cubicBezTo>
                  <a:pt x="4757" y="1065"/>
                  <a:pt x="3692" y="0"/>
                  <a:pt x="2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4"/>
          <p:cNvSpPr/>
          <p:nvPr/>
        </p:nvSpPr>
        <p:spPr>
          <a:xfrm>
            <a:off x="7707056" y="2691988"/>
            <a:ext cx="195530" cy="195530"/>
          </a:xfrm>
          <a:custGeom>
            <a:avLst/>
            <a:gdLst/>
            <a:ahLst/>
            <a:cxnLst/>
            <a:rect l="l" t="t" r="r" b="b"/>
            <a:pathLst>
              <a:path w="3591" h="3591" extrusionOk="0">
                <a:moveTo>
                  <a:pt x="1795" y="716"/>
                </a:moveTo>
                <a:cubicBezTo>
                  <a:pt x="2394" y="716"/>
                  <a:pt x="2875" y="1197"/>
                  <a:pt x="2875" y="1796"/>
                </a:cubicBezTo>
                <a:cubicBezTo>
                  <a:pt x="2875" y="2394"/>
                  <a:pt x="2394" y="2875"/>
                  <a:pt x="1795" y="2875"/>
                </a:cubicBezTo>
                <a:cubicBezTo>
                  <a:pt x="1197" y="2875"/>
                  <a:pt x="715" y="2394"/>
                  <a:pt x="715" y="1796"/>
                </a:cubicBezTo>
                <a:cubicBezTo>
                  <a:pt x="715" y="1197"/>
                  <a:pt x="1197" y="716"/>
                  <a:pt x="1795" y="716"/>
                </a:cubicBezTo>
                <a:close/>
                <a:moveTo>
                  <a:pt x="1795" y="1"/>
                </a:moveTo>
                <a:cubicBezTo>
                  <a:pt x="803" y="1"/>
                  <a:pt x="1" y="803"/>
                  <a:pt x="1" y="1796"/>
                </a:cubicBezTo>
                <a:cubicBezTo>
                  <a:pt x="1" y="2788"/>
                  <a:pt x="803" y="3590"/>
                  <a:pt x="1795" y="3590"/>
                </a:cubicBezTo>
                <a:cubicBezTo>
                  <a:pt x="2787" y="3590"/>
                  <a:pt x="3590" y="2788"/>
                  <a:pt x="3590" y="1796"/>
                </a:cubicBezTo>
                <a:cubicBezTo>
                  <a:pt x="3590" y="803"/>
                  <a:pt x="2787" y="1"/>
                  <a:pt x="17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4"/>
          <p:cNvSpPr/>
          <p:nvPr/>
        </p:nvSpPr>
        <p:spPr>
          <a:xfrm>
            <a:off x="548600" y="1963300"/>
            <a:ext cx="342797" cy="328936"/>
          </a:xfrm>
          <a:custGeom>
            <a:avLst/>
            <a:gdLst/>
            <a:ahLst/>
            <a:cxnLst/>
            <a:rect l="l" t="t" r="r" b="b"/>
            <a:pathLst>
              <a:path w="3065" h="2941" extrusionOk="0">
                <a:moveTo>
                  <a:pt x="673" y="0"/>
                </a:moveTo>
                <a:cubicBezTo>
                  <a:pt x="518" y="0"/>
                  <a:pt x="365" y="62"/>
                  <a:pt x="248" y="186"/>
                </a:cubicBezTo>
                <a:cubicBezTo>
                  <a:pt x="0" y="420"/>
                  <a:pt x="0" y="799"/>
                  <a:pt x="248" y="1033"/>
                </a:cubicBezTo>
                <a:lnTo>
                  <a:pt x="672" y="1470"/>
                </a:lnTo>
                <a:lnTo>
                  <a:pt x="248" y="1893"/>
                </a:lnTo>
                <a:cubicBezTo>
                  <a:pt x="0" y="2141"/>
                  <a:pt x="0" y="2521"/>
                  <a:pt x="248" y="2754"/>
                </a:cubicBezTo>
                <a:cubicBezTo>
                  <a:pt x="365" y="2878"/>
                  <a:pt x="518" y="2940"/>
                  <a:pt x="673" y="2940"/>
                </a:cubicBezTo>
                <a:cubicBezTo>
                  <a:pt x="828" y="2940"/>
                  <a:pt x="985" y="2878"/>
                  <a:pt x="1109" y="2754"/>
                </a:cubicBezTo>
                <a:lnTo>
                  <a:pt x="1532" y="2331"/>
                </a:lnTo>
                <a:lnTo>
                  <a:pt x="1970" y="2754"/>
                </a:lnTo>
                <a:cubicBezTo>
                  <a:pt x="2087" y="2878"/>
                  <a:pt x="2240" y="2940"/>
                  <a:pt x="2395" y="2940"/>
                </a:cubicBezTo>
                <a:cubicBezTo>
                  <a:pt x="2550" y="2940"/>
                  <a:pt x="2707" y="2878"/>
                  <a:pt x="2831" y="2754"/>
                </a:cubicBezTo>
                <a:cubicBezTo>
                  <a:pt x="3065" y="2521"/>
                  <a:pt x="3065" y="2141"/>
                  <a:pt x="2831" y="1893"/>
                </a:cubicBezTo>
                <a:lnTo>
                  <a:pt x="2393" y="1470"/>
                </a:lnTo>
                <a:lnTo>
                  <a:pt x="2831" y="1033"/>
                </a:lnTo>
                <a:cubicBezTo>
                  <a:pt x="3065" y="799"/>
                  <a:pt x="3065" y="420"/>
                  <a:pt x="2831" y="186"/>
                </a:cubicBezTo>
                <a:cubicBezTo>
                  <a:pt x="2707" y="62"/>
                  <a:pt x="2550" y="0"/>
                  <a:pt x="2395" y="0"/>
                </a:cubicBezTo>
                <a:cubicBezTo>
                  <a:pt x="2240" y="0"/>
                  <a:pt x="2087" y="62"/>
                  <a:pt x="1970" y="186"/>
                </a:cubicBezTo>
                <a:lnTo>
                  <a:pt x="1532" y="609"/>
                </a:lnTo>
                <a:lnTo>
                  <a:pt x="1109" y="186"/>
                </a:lnTo>
                <a:cubicBezTo>
                  <a:pt x="985" y="62"/>
                  <a:pt x="828" y="0"/>
                  <a:pt x="6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4"/>
          <p:cNvSpPr txBox="1">
            <a:spLocks noGrp="1"/>
          </p:cNvSpPr>
          <p:nvPr>
            <p:ph type="title"/>
          </p:nvPr>
        </p:nvSpPr>
        <p:spPr>
          <a:xfrm>
            <a:off x="1134875" y="3301700"/>
            <a:ext cx="6874500" cy="4398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lvl1pPr lvl="0">
              <a:spcBef>
                <a:spcPts val="0"/>
              </a:spcBef>
              <a:spcAft>
                <a:spcPts val="0"/>
              </a:spcAft>
              <a:buClr>
                <a:schemeClr val="dk2"/>
              </a:buClr>
              <a:buSzPts val="1600"/>
              <a:buNone/>
              <a:defRPr sz="1600">
                <a:solidFill>
                  <a:schemeClr val="dk2"/>
                </a:solidFill>
              </a:defRPr>
            </a:lvl1pPr>
            <a:lvl2pPr lvl="1"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2pPr>
            <a:lvl3pPr lvl="2"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3pPr>
            <a:lvl4pPr lvl="3"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4pPr>
            <a:lvl5pPr lvl="4"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5pPr>
            <a:lvl6pPr lvl="5"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6pPr>
            <a:lvl7pPr lvl="6"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7pPr>
            <a:lvl8pPr lvl="7"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8pPr>
            <a:lvl9pPr lvl="8" algn="ctr">
              <a:spcBef>
                <a:spcPts val="0"/>
              </a:spcBef>
              <a:spcAft>
                <a:spcPts val="0"/>
              </a:spcAft>
              <a:buClr>
                <a:schemeClr val="dk2"/>
              </a:buClr>
              <a:buSzPts val="1600"/>
              <a:buFont typeface="Montserrat ExtraBold"/>
              <a:buNone/>
              <a:defRPr sz="1600">
                <a:solidFill>
                  <a:schemeClr val="dk2"/>
                </a:solidFill>
                <a:latin typeface="Montserrat ExtraBold"/>
                <a:ea typeface="Montserrat ExtraBold"/>
                <a:cs typeface="Montserrat ExtraBold"/>
                <a:sym typeface="Montserrat ExtraBold"/>
              </a:defRPr>
            </a:lvl9pPr>
          </a:lstStyle>
          <a:p>
            <a:endParaRPr/>
          </a:p>
        </p:txBody>
      </p:sp>
      <p:sp>
        <p:nvSpPr>
          <p:cNvPr id="692" name="Google Shape;692;p14"/>
          <p:cNvSpPr txBox="1">
            <a:spLocks noGrp="1"/>
          </p:cNvSpPr>
          <p:nvPr>
            <p:ph type="title" idx="2"/>
          </p:nvPr>
        </p:nvSpPr>
        <p:spPr>
          <a:xfrm>
            <a:off x="1134875" y="1402150"/>
            <a:ext cx="6874500" cy="18069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0" tIns="0" rIns="0" bIns="0" anchor="ctr" anchorCtr="0">
            <a:noAutofit/>
          </a:bodyPr>
          <a:lstStyle>
            <a:lvl1pPr lvl="0" algn="ctr" rtl="0">
              <a:spcBef>
                <a:spcPts val="0"/>
              </a:spcBef>
              <a:spcAft>
                <a:spcPts val="0"/>
              </a:spcAft>
              <a:buSzPts val="2400"/>
              <a:buFont typeface="Rubik Light"/>
              <a:buNone/>
              <a:defRPr sz="2400">
                <a:latin typeface="Rubik Light"/>
                <a:ea typeface="Rubik Light"/>
                <a:cs typeface="Rubik Light"/>
                <a:sym typeface="Rubik Light"/>
              </a:defRPr>
            </a:lvl1pPr>
            <a:lvl2pPr lvl="1" algn="ctr" rtl="0">
              <a:spcBef>
                <a:spcPts val="0"/>
              </a:spcBef>
              <a:spcAft>
                <a:spcPts val="0"/>
              </a:spcAft>
              <a:buSzPts val="2400"/>
              <a:buFont typeface="Rubik Light"/>
              <a:buNone/>
              <a:defRPr sz="2400">
                <a:latin typeface="Rubik Light"/>
                <a:ea typeface="Rubik Light"/>
                <a:cs typeface="Rubik Light"/>
                <a:sym typeface="Rubik Light"/>
              </a:defRPr>
            </a:lvl2pPr>
            <a:lvl3pPr lvl="2" algn="ctr" rtl="0">
              <a:spcBef>
                <a:spcPts val="0"/>
              </a:spcBef>
              <a:spcAft>
                <a:spcPts val="0"/>
              </a:spcAft>
              <a:buSzPts val="2400"/>
              <a:buFont typeface="Rubik Light"/>
              <a:buNone/>
              <a:defRPr sz="2400">
                <a:latin typeface="Rubik Light"/>
                <a:ea typeface="Rubik Light"/>
                <a:cs typeface="Rubik Light"/>
                <a:sym typeface="Rubik Light"/>
              </a:defRPr>
            </a:lvl3pPr>
            <a:lvl4pPr lvl="3" algn="ctr" rtl="0">
              <a:spcBef>
                <a:spcPts val="0"/>
              </a:spcBef>
              <a:spcAft>
                <a:spcPts val="0"/>
              </a:spcAft>
              <a:buSzPts val="2400"/>
              <a:buFont typeface="Rubik Light"/>
              <a:buNone/>
              <a:defRPr sz="2400">
                <a:latin typeface="Rubik Light"/>
                <a:ea typeface="Rubik Light"/>
                <a:cs typeface="Rubik Light"/>
                <a:sym typeface="Rubik Light"/>
              </a:defRPr>
            </a:lvl4pPr>
            <a:lvl5pPr lvl="4" algn="ctr" rtl="0">
              <a:spcBef>
                <a:spcPts val="0"/>
              </a:spcBef>
              <a:spcAft>
                <a:spcPts val="0"/>
              </a:spcAft>
              <a:buSzPts val="2400"/>
              <a:buFont typeface="Rubik Light"/>
              <a:buNone/>
              <a:defRPr sz="2400">
                <a:latin typeface="Rubik Light"/>
                <a:ea typeface="Rubik Light"/>
                <a:cs typeface="Rubik Light"/>
                <a:sym typeface="Rubik Light"/>
              </a:defRPr>
            </a:lvl5pPr>
            <a:lvl6pPr lvl="5" algn="ctr" rtl="0">
              <a:spcBef>
                <a:spcPts val="0"/>
              </a:spcBef>
              <a:spcAft>
                <a:spcPts val="0"/>
              </a:spcAft>
              <a:buSzPts val="2400"/>
              <a:buFont typeface="Rubik Light"/>
              <a:buNone/>
              <a:defRPr sz="2400">
                <a:latin typeface="Rubik Light"/>
                <a:ea typeface="Rubik Light"/>
                <a:cs typeface="Rubik Light"/>
                <a:sym typeface="Rubik Light"/>
              </a:defRPr>
            </a:lvl6pPr>
            <a:lvl7pPr lvl="6" algn="ctr" rtl="0">
              <a:spcBef>
                <a:spcPts val="0"/>
              </a:spcBef>
              <a:spcAft>
                <a:spcPts val="0"/>
              </a:spcAft>
              <a:buSzPts val="2400"/>
              <a:buFont typeface="Rubik Light"/>
              <a:buNone/>
              <a:defRPr sz="2400">
                <a:latin typeface="Rubik Light"/>
                <a:ea typeface="Rubik Light"/>
                <a:cs typeface="Rubik Light"/>
                <a:sym typeface="Rubik Light"/>
              </a:defRPr>
            </a:lvl7pPr>
            <a:lvl8pPr lvl="7" algn="ctr" rtl="0">
              <a:spcBef>
                <a:spcPts val="0"/>
              </a:spcBef>
              <a:spcAft>
                <a:spcPts val="0"/>
              </a:spcAft>
              <a:buSzPts val="2400"/>
              <a:buFont typeface="Rubik Light"/>
              <a:buNone/>
              <a:defRPr sz="2400">
                <a:latin typeface="Rubik Light"/>
                <a:ea typeface="Rubik Light"/>
                <a:cs typeface="Rubik Light"/>
                <a:sym typeface="Rubik Light"/>
              </a:defRPr>
            </a:lvl8pPr>
            <a:lvl9pPr lvl="8" algn="ctr" rtl="0">
              <a:spcBef>
                <a:spcPts val="0"/>
              </a:spcBef>
              <a:spcAft>
                <a:spcPts val="0"/>
              </a:spcAft>
              <a:buSzPts val="2400"/>
              <a:buFont typeface="Rubik Light"/>
              <a:buNone/>
              <a:defRPr sz="2400">
                <a:latin typeface="Rubik Light"/>
                <a:ea typeface="Rubik Light"/>
                <a:cs typeface="Rubik Light"/>
                <a:sym typeface="Rubik Light"/>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_3">
    <p:spTree>
      <p:nvGrpSpPr>
        <p:cNvPr id="1" name="Shape 785"/>
        <p:cNvGrpSpPr/>
        <p:nvPr/>
      </p:nvGrpSpPr>
      <p:grpSpPr>
        <a:xfrm>
          <a:off x="0" y="0"/>
          <a:ext cx="0" cy="0"/>
          <a:chOff x="0" y="0"/>
          <a:chExt cx="0" cy="0"/>
        </a:xfrm>
      </p:grpSpPr>
      <p:grpSp>
        <p:nvGrpSpPr>
          <p:cNvPr id="786" name="Google Shape;786;p16"/>
          <p:cNvGrpSpPr/>
          <p:nvPr/>
        </p:nvGrpSpPr>
        <p:grpSpPr>
          <a:xfrm flipH="1">
            <a:off x="7917999" y="1438891"/>
            <a:ext cx="1735859" cy="1727974"/>
            <a:chOff x="106590" y="-60621"/>
            <a:chExt cx="1735859" cy="1727974"/>
          </a:xfrm>
        </p:grpSpPr>
        <p:sp>
          <p:nvSpPr>
            <p:cNvPr id="787" name="Google Shape;787;p16"/>
            <p:cNvSpPr/>
            <p:nvPr/>
          </p:nvSpPr>
          <p:spPr>
            <a:xfrm>
              <a:off x="930057" y="-60621"/>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6"/>
            <p:cNvSpPr/>
            <p:nvPr/>
          </p:nvSpPr>
          <p:spPr>
            <a:xfrm>
              <a:off x="1047660" y="56982"/>
              <a:ext cx="88064" cy="79571"/>
            </a:xfrm>
            <a:custGeom>
              <a:avLst/>
              <a:gdLst/>
              <a:ahLst/>
              <a:cxnLst/>
              <a:rect l="l" t="t" r="r" b="b"/>
              <a:pathLst>
                <a:path w="1431" h="1293" extrusionOk="0">
                  <a:moveTo>
                    <a:pt x="716" y="1"/>
                  </a:moveTo>
                  <a:cubicBezTo>
                    <a:pt x="552" y="1"/>
                    <a:pt x="388" y="63"/>
                    <a:pt x="263" y="187"/>
                  </a:cubicBezTo>
                  <a:cubicBezTo>
                    <a:pt x="1" y="435"/>
                    <a:pt x="1" y="843"/>
                    <a:pt x="263"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a:off x="812393" y="56982"/>
              <a:ext cx="88064" cy="79571"/>
            </a:xfrm>
            <a:custGeom>
              <a:avLst/>
              <a:gdLst/>
              <a:ahLst/>
              <a:cxnLst/>
              <a:rect l="l" t="t" r="r" b="b"/>
              <a:pathLst>
                <a:path w="1431" h="1293" extrusionOk="0">
                  <a:moveTo>
                    <a:pt x="716" y="1"/>
                  </a:moveTo>
                  <a:cubicBezTo>
                    <a:pt x="552" y="1"/>
                    <a:pt x="388" y="63"/>
                    <a:pt x="264" y="187"/>
                  </a:cubicBezTo>
                  <a:cubicBezTo>
                    <a:pt x="1" y="435"/>
                    <a:pt x="1" y="843"/>
                    <a:pt x="264" y="1106"/>
                  </a:cubicBezTo>
                  <a:cubicBezTo>
                    <a:pt x="388" y="1230"/>
                    <a:pt x="552" y="1292"/>
                    <a:pt x="716" y="1292"/>
                  </a:cubicBezTo>
                  <a:cubicBezTo>
                    <a:pt x="880" y="1292"/>
                    <a:pt x="1044" y="1230"/>
                    <a:pt x="1168" y="1106"/>
                  </a:cubicBezTo>
                  <a:cubicBezTo>
                    <a:pt x="1431" y="843"/>
                    <a:pt x="1431" y="435"/>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a:off x="1166186" y="174831"/>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a:off x="1283851"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a:off x="1401453" y="410098"/>
              <a:ext cx="87202" cy="80002"/>
            </a:xfrm>
            <a:custGeom>
              <a:avLst/>
              <a:gdLst/>
              <a:ahLst/>
              <a:cxnLst/>
              <a:rect l="l" t="t" r="r" b="b"/>
              <a:pathLst>
                <a:path w="1417" h="1300" extrusionOk="0">
                  <a:moveTo>
                    <a:pt x="709" y="1"/>
                  </a:moveTo>
                  <a:cubicBezTo>
                    <a:pt x="541" y="1"/>
                    <a:pt x="373" y="67"/>
                    <a:pt x="249" y="198"/>
                  </a:cubicBezTo>
                  <a:cubicBezTo>
                    <a:pt x="1" y="446"/>
                    <a:pt x="1" y="855"/>
                    <a:pt x="249" y="1103"/>
                  </a:cubicBezTo>
                  <a:cubicBezTo>
                    <a:pt x="373" y="1234"/>
                    <a:pt x="541" y="1300"/>
                    <a:pt x="709" y="1300"/>
                  </a:cubicBezTo>
                  <a:cubicBezTo>
                    <a:pt x="876" y="1300"/>
                    <a:pt x="1044" y="1234"/>
                    <a:pt x="1168" y="1103"/>
                  </a:cubicBezTo>
                  <a:cubicBezTo>
                    <a:pt x="1416" y="855"/>
                    <a:pt x="1416" y="446"/>
                    <a:pt x="1168" y="198"/>
                  </a:cubicBezTo>
                  <a:cubicBezTo>
                    <a:pt x="1044" y="67"/>
                    <a:pt x="876" y="1"/>
                    <a:pt x="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6"/>
            <p:cNvSpPr/>
            <p:nvPr/>
          </p:nvSpPr>
          <p:spPr>
            <a:xfrm>
              <a:off x="1519118" y="527517"/>
              <a:ext cx="87141" cy="79571"/>
            </a:xfrm>
            <a:custGeom>
              <a:avLst/>
              <a:gdLst/>
              <a:ahLst/>
              <a:cxnLst/>
              <a:rect l="l" t="t" r="r" b="b"/>
              <a:pathLst>
                <a:path w="1416" h="1293" extrusionOk="0">
                  <a:moveTo>
                    <a:pt x="708" y="1"/>
                  </a:moveTo>
                  <a:cubicBezTo>
                    <a:pt x="540" y="1"/>
                    <a:pt x="372" y="63"/>
                    <a:pt x="248" y="187"/>
                  </a:cubicBezTo>
                  <a:cubicBezTo>
                    <a:pt x="0" y="450"/>
                    <a:pt x="0" y="858"/>
                    <a:pt x="248" y="1106"/>
                  </a:cubicBezTo>
                  <a:cubicBezTo>
                    <a:pt x="372" y="1230"/>
                    <a:pt x="540" y="1292"/>
                    <a:pt x="708" y="1292"/>
                  </a:cubicBezTo>
                  <a:cubicBezTo>
                    <a:pt x="876" y="1292"/>
                    <a:pt x="1044" y="1230"/>
                    <a:pt x="1168" y="1106"/>
                  </a:cubicBezTo>
                  <a:cubicBezTo>
                    <a:pt x="1416" y="858"/>
                    <a:pt x="1416" y="450"/>
                    <a:pt x="1168" y="187"/>
                  </a:cubicBezTo>
                  <a:cubicBezTo>
                    <a:pt x="1044" y="63"/>
                    <a:pt x="876" y="1"/>
                    <a:pt x="7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6"/>
            <p:cNvSpPr/>
            <p:nvPr/>
          </p:nvSpPr>
          <p:spPr>
            <a:xfrm>
              <a:off x="1637644" y="646043"/>
              <a:ext cx="87141" cy="79571"/>
            </a:xfrm>
            <a:custGeom>
              <a:avLst/>
              <a:gdLst/>
              <a:ahLst/>
              <a:cxnLst/>
              <a:rect l="l" t="t" r="r" b="b"/>
              <a:pathLst>
                <a:path w="1416" h="1293" extrusionOk="0">
                  <a:moveTo>
                    <a:pt x="703" y="1"/>
                  </a:moveTo>
                  <a:cubicBezTo>
                    <a:pt x="537" y="1"/>
                    <a:pt x="373" y="63"/>
                    <a:pt x="249" y="187"/>
                  </a:cubicBezTo>
                  <a:cubicBezTo>
                    <a:pt x="0" y="435"/>
                    <a:pt x="0" y="858"/>
                    <a:pt x="249" y="1106"/>
                  </a:cubicBezTo>
                  <a:cubicBezTo>
                    <a:pt x="373" y="1230"/>
                    <a:pt x="537" y="1292"/>
                    <a:pt x="703" y="1292"/>
                  </a:cubicBezTo>
                  <a:cubicBezTo>
                    <a:pt x="869" y="1292"/>
                    <a:pt x="1036" y="1230"/>
                    <a:pt x="1168" y="1106"/>
                  </a:cubicBezTo>
                  <a:cubicBezTo>
                    <a:pt x="1416" y="858"/>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1754385" y="763707"/>
              <a:ext cx="88064" cy="79510"/>
            </a:xfrm>
            <a:custGeom>
              <a:avLst/>
              <a:gdLst/>
              <a:ahLst/>
              <a:cxnLst/>
              <a:rect l="l" t="t" r="r" b="b"/>
              <a:pathLst>
                <a:path w="1431" h="1292" extrusionOk="0">
                  <a:moveTo>
                    <a:pt x="715" y="0"/>
                  </a:moveTo>
                  <a:cubicBezTo>
                    <a:pt x="551" y="0"/>
                    <a:pt x="387" y="62"/>
                    <a:pt x="263" y="186"/>
                  </a:cubicBezTo>
                  <a:cubicBezTo>
                    <a:pt x="0" y="435"/>
                    <a:pt x="0" y="843"/>
                    <a:pt x="263" y="1106"/>
                  </a:cubicBezTo>
                  <a:cubicBezTo>
                    <a:pt x="387" y="1230"/>
                    <a:pt x="551" y="1292"/>
                    <a:pt x="715" y="1292"/>
                  </a:cubicBezTo>
                  <a:cubicBezTo>
                    <a:pt x="880" y="1292"/>
                    <a:pt x="1044" y="1230"/>
                    <a:pt x="1168" y="1106"/>
                  </a:cubicBezTo>
                  <a:cubicBezTo>
                    <a:pt x="1430" y="843"/>
                    <a:pt x="1430" y="435"/>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930057" y="174646"/>
              <a:ext cx="88064" cy="79510"/>
            </a:xfrm>
            <a:custGeom>
              <a:avLst/>
              <a:gdLst/>
              <a:ahLst/>
              <a:cxnLst/>
              <a:rect l="l" t="t" r="r" b="b"/>
              <a:pathLst>
                <a:path w="1431" h="1292" extrusionOk="0">
                  <a:moveTo>
                    <a:pt x="715" y="0"/>
                  </a:moveTo>
                  <a:cubicBezTo>
                    <a:pt x="551" y="0"/>
                    <a:pt x="387" y="62"/>
                    <a:pt x="263" y="186"/>
                  </a:cubicBezTo>
                  <a:cubicBezTo>
                    <a:pt x="0" y="434"/>
                    <a:pt x="0" y="843"/>
                    <a:pt x="263" y="1106"/>
                  </a:cubicBezTo>
                  <a:cubicBezTo>
                    <a:pt x="387" y="1230"/>
                    <a:pt x="551" y="1292"/>
                    <a:pt x="715" y="1292"/>
                  </a:cubicBezTo>
                  <a:cubicBezTo>
                    <a:pt x="879" y="1292"/>
                    <a:pt x="1044" y="1230"/>
                    <a:pt x="1168" y="1106"/>
                  </a:cubicBezTo>
                  <a:cubicBezTo>
                    <a:pt x="1430" y="843"/>
                    <a:pt x="1430" y="434"/>
                    <a:pt x="1168" y="186"/>
                  </a:cubicBezTo>
                  <a:cubicBezTo>
                    <a:pt x="1044" y="62"/>
                    <a:pt x="879"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1048583" y="292496"/>
              <a:ext cx="87141" cy="80002"/>
            </a:xfrm>
            <a:custGeom>
              <a:avLst/>
              <a:gdLst/>
              <a:ahLst/>
              <a:cxnLst/>
              <a:rect l="l" t="t" r="r" b="b"/>
              <a:pathLst>
                <a:path w="1416" h="1300" extrusionOk="0">
                  <a:moveTo>
                    <a:pt x="714" y="0"/>
                  </a:moveTo>
                  <a:cubicBezTo>
                    <a:pt x="548" y="0"/>
                    <a:pt x="380" y="66"/>
                    <a:pt x="248" y="197"/>
                  </a:cubicBezTo>
                  <a:cubicBezTo>
                    <a:pt x="0" y="446"/>
                    <a:pt x="0" y="854"/>
                    <a:pt x="248" y="1102"/>
                  </a:cubicBezTo>
                  <a:cubicBezTo>
                    <a:pt x="380" y="1233"/>
                    <a:pt x="548" y="1299"/>
                    <a:pt x="714" y="1299"/>
                  </a:cubicBezTo>
                  <a:cubicBezTo>
                    <a:pt x="880" y="1299"/>
                    <a:pt x="1044" y="1233"/>
                    <a:pt x="1168" y="1102"/>
                  </a:cubicBezTo>
                  <a:cubicBezTo>
                    <a:pt x="1416" y="854"/>
                    <a:pt x="1416" y="446"/>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1166186" y="410098"/>
              <a:ext cx="87202" cy="80002"/>
            </a:xfrm>
            <a:custGeom>
              <a:avLst/>
              <a:gdLst/>
              <a:ahLst/>
              <a:cxnLst/>
              <a:rect l="l" t="t" r="r" b="b"/>
              <a:pathLst>
                <a:path w="1417" h="1300" extrusionOk="0">
                  <a:moveTo>
                    <a:pt x="714" y="1"/>
                  </a:moveTo>
                  <a:cubicBezTo>
                    <a:pt x="548" y="1"/>
                    <a:pt x="380" y="67"/>
                    <a:pt x="249" y="198"/>
                  </a:cubicBezTo>
                  <a:cubicBezTo>
                    <a:pt x="1" y="446"/>
                    <a:pt x="1" y="855"/>
                    <a:pt x="249" y="1103"/>
                  </a:cubicBezTo>
                  <a:cubicBezTo>
                    <a:pt x="380" y="1234"/>
                    <a:pt x="548" y="1300"/>
                    <a:pt x="714" y="1300"/>
                  </a:cubicBezTo>
                  <a:cubicBezTo>
                    <a:pt x="880" y="1300"/>
                    <a:pt x="1044" y="1234"/>
                    <a:pt x="1168" y="1103"/>
                  </a:cubicBezTo>
                  <a:cubicBezTo>
                    <a:pt x="1416" y="855"/>
                    <a:pt x="1416" y="446"/>
                    <a:pt x="1168" y="198"/>
                  </a:cubicBezTo>
                  <a:cubicBezTo>
                    <a:pt x="1044" y="67"/>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6"/>
            <p:cNvSpPr/>
            <p:nvPr/>
          </p:nvSpPr>
          <p:spPr>
            <a:xfrm>
              <a:off x="1283851" y="527517"/>
              <a:ext cx="87141" cy="79571"/>
            </a:xfrm>
            <a:custGeom>
              <a:avLst/>
              <a:gdLst/>
              <a:ahLst/>
              <a:cxnLst/>
              <a:rect l="l" t="t" r="r" b="b"/>
              <a:pathLst>
                <a:path w="1416" h="1293" extrusionOk="0">
                  <a:moveTo>
                    <a:pt x="714" y="1"/>
                  </a:moveTo>
                  <a:cubicBezTo>
                    <a:pt x="548" y="1"/>
                    <a:pt x="380" y="63"/>
                    <a:pt x="248" y="187"/>
                  </a:cubicBezTo>
                  <a:cubicBezTo>
                    <a:pt x="0" y="450"/>
                    <a:pt x="0" y="858"/>
                    <a:pt x="248"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a:off x="1401453" y="645181"/>
              <a:ext cx="87202" cy="79510"/>
            </a:xfrm>
            <a:custGeom>
              <a:avLst/>
              <a:gdLst/>
              <a:ahLst/>
              <a:cxnLst/>
              <a:rect l="l" t="t" r="r" b="b"/>
              <a:pathLst>
                <a:path w="1417" h="1292" extrusionOk="0">
                  <a:moveTo>
                    <a:pt x="709" y="0"/>
                  </a:moveTo>
                  <a:cubicBezTo>
                    <a:pt x="541" y="0"/>
                    <a:pt x="373" y="62"/>
                    <a:pt x="249" y="186"/>
                  </a:cubicBezTo>
                  <a:cubicBezTo>
                    <a:pt x="1" y="449"/>
                    <a:pt x="1" y="858"/>
                    <a:pt x="249" y="1106"/>
                  </a:cubicBezTo>
                  <a:cubicBezTo>
                    <a:pt x="373" y="1230"/>
                    <a:pt x="541" y="1292"/>
                    <a:pt x="709" y="1292"/>
                  </a:cubicBezTo>
                  <a:cubicBezTo>
                    <a:pt x="876" y="1292"/>
                    <a:pt x="1044" y="1230"/>
                    <a:pt x="1168" y="1106"/>
                  </a:cubicBezTo>
                  <a:cubicBezTo>
                    <a:pt x="1416" y="858"/>
                    <a:pt x="1416" y="449"/>
                    <a:pt x="1168" y="186"/>
                  </a:cubicBezTo>
                  <a:cubicBezTo>
                    <a:pt x="1044" y="62"/>
                    <a:pt x="876" y="0"/>
                    <a:pt x="7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6"/>
            <p:cNvSpPr/>
            <p:nvPr/>
          </p:nvSpPr>
          <p:spPr>
            <a:xfrm>
              <a:off x="1519980" y="763707"/>
              <a:ext cx="87202" cy="79510"/>
            </a:xfrm>
            <a:custGeom>
              <a:avLst/>
              <a:gdLst/>
              <a:ahLst/>
              <a:cxnLst/>
              <a:rect l="l" t="t" r="r" b="b"/>
              <a:pathLst>
                <a:path w="1417" h="1292" extrusionOk="0">
                  <a:moveTo>
                    <a:pt x="703" y="0"/>
                  </a:moveTo>
                  <a:cubicBezTo>
                    <a:pt x="537" y="0"/>
                    <a:pt x="373" y="62"/>
                    <a:pt x="249" y="186"/>
                  </a:cubicBezTo>
                  <a:cubicBezTo>
                    <a:pt x="1" y="435"/>
                    <a:pt x="1" y="843"/>
                    <a:pt x="249" y="1106"/>
                  </a:cubicBezTo>
                  <a:cubicBezTo>
                    <a:pt x="373" y="1230"/>
                    <a:pt x="537" y="1292"/>
                    <a:pt x="703" y="1292"/>
                  </a:cubicBezTo>
                  <a:cubicBezTo>
                    <a:pt x="869" y="1292"/>
                    <a:pt x="1037" y="1230"/>
                    <a:pt x="1168" y="1106"/>
                  </a:cubicBezTo>
                  <a:cubicBezTo>
                    <a:pt x="1416" y="843"/>
                    <a:pt x="1416" y="435"/>
                    <a:pt x="1168" y="186"/>
                  </a:cubicBezTo>
                  <a:cubicBezTo>
                    <a:pt x="1037"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6"/>
            <p:cNvSpPr/>
            <p:nvPr/>
          </p:nvSpPr>
          <p:spPr>
            <a:xfrm>
              <a:off x="1637644" y="881310"/>
              <a:ext cx="87141" cy="79571"/>
            </a:xfrm>
            <a:custGeom>
              <a:avLst/>
              <a:gdLst/>
              <a:ahLst/>
              <a:cxnLst/>
              <a:rect l="l" t="t" r="r" b="b"/>
              <a:pathLst>
                <a:path w="1416" h="1293" extrusionOk="0">
                  <a:moveTo>
                    <a:pt x="703" y="1"/>
                  </a:moveTo>
                  <a:cubicBezTo>
                    <a:pt x="537" y="1"/>
                    <a:pt x="373" y="63"/>
                    <a:pt x="249" y="187"/>
                  </a:cubicBezTo>
                  <a:cubicBezTo>
                    <a:pt x="0" y="435"/>
                    <a:pt x="0" y="844"/>
                    <a:pt x="249" y="1106"/>
                  </a:cubicBezTo>
                  <a:cubicBezTo>
                    <a:pt x="373" y="1230"/>
                    <a:pt x="537" y="1292"/>
                    <a:pt x="703" y="1292"/>
                  </a:cubicBezTo>
                  <a:cubicBezTo>
                    <a:pt x="869" y="1292"/>
                    <a:pt x="1036" y="1230"/>
                    <a:pt x="1168" y="1106"/>
                  </a:cubicBezTo>
                  <a:cubicBezTo>
                    <a:pt x="1416" y="844"/>
                    <a:pt x="1416" y="435"/>
                    <a:pt x="1168" y="187"/>
                  </a:cubicBezTo>
                  <a:cubicBezTo>
                    <a:pt x="1036"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6"/>
            <p:cNvSpPr/>
            <p:nvPr/>
          </p:nvSpPr>
          <p:spPr>
            <a:xfrm>
              <a:off x="694790" y="174646"/>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6"/>
            <p:cNvSpPr/>
            <p:nvPr/>
          </p:nvSpPr>
          <p:spPr>
            <a:xfrm>
              <a:off x="812393"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6"/>
            <p:cNvSpPr/>
            <p:nvPr/>
          </p:nvSpPr>
          <p:spPr>
            <a:xfrm>
              <a:off x="577125" y="292249"/>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6"/>
            <p:cNvSpPr/>
            <p:nvPr/>
          </p:nvSpPr>
          <p:spPr>
            <a:xfrm>
              <a:off x="930919" y="410775"/>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6"/>
            <p:cNvSpPr/>
            <p:nvPr/>
          </p:nvSpPr>
          <p:spPr>
            <a:xfrm>
              <a:off x="1048583" y="528440"/>
              <a:ext cx="87141" cy="79510"/>
            </a:xfrm>
            <a:custGeom>
              <a:avLst/>
              <a:gdLst/>
              <a:ahLst/>
              <a:cxnLst/>
              <a:rect l="l" t="t" r="r" b="b"/>
              <a:pathLst>
                <a:path w="1416" h="1292" extrusionOk="0">
                  <a:moveTo>
                    <a:pt x="703" y="0"/>
                  </a:moveTo>
                  <a:cubicBezTo>
                    <a:pt x="537" y="0"/>
                    <a:pt x="373" y="62"/>
                    <a:pt x="248" y="186"/>
                  </a:cubicBezTo>
                  <a:cubicBezTo>
                    <a:pt x="0" y="435"/>
                    <a:pt x="0" y="843"/>
                    <a:pt x="248"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6"/>
            <p:cNvSpPr/>
            <p:nvPr/>
          </p:nvSpPr>
          <p:spPr>
            <a:xfrm>
              <a:off x="1165324" y="646043"/>
              <a:ext cx="88064" cy="79571"/>
            </a:xfrm>
            <a:custGeom>
              <a:avLst/>
              <a:gdLst/>
              <a:ahLst/>
              <a:cxnLst/>
              <a:rect l="l" t="t" r="r" b="b"/>
              <a:pathLst>
                <a:path w="1431" h="1293" extrusionOk="0">
                  <a:moveTo>
                    <a:pt x="717" y="1"/>
                  </a:moveTo>
                  <a:cubicBezTo>
                    <a:pt x="551" y="1"/>
                    <a:pt x="387" y="63"/>
                    <a:pt x="263" y="187"/>
                  </a:cubicBezTo>
                  <a:cubicBezTo>
                    <a:pt x="0" y="435"/>
                    <a:pt x="0" y="844"/>
                    <a:pt x="263" y="1106"/>
                  </a:cubicBezTo>
                  <a:cubicBezTo>
                    <a:pt x="387" y="1230"/>
                    <a:pt x="551" y="1292"/>
                    <a:pt x="717" y="1292"/>
                  </a:cubicBezTo>
                  <a:cubicBezTo>
                    <a:pt x="883" y="1292"/>
                    <a:pt x="1051" y="1230"/>
                    <a:pt x="1182" y="1106"/>
                  </a:cubicBezTo>
                  <a:cubicBezTo>
                    <a:pt x="1430" y="844"/>
                    <a:pt x="1430" y="435"/>
                    <a:pt x="1182" y="187"/>
                  </a:cubicBezTo>
                  <a:cubicBezTo>
                    <a:pt x="1051" y="63"/>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6"/>
            <p:cNvSpPr/>
            <p:nvPr/>
          </p:nvSpPr>
          <p:spPr>
            <a:xfrm>
              <a:off x="1282927" y="763030"/>
              <a:ext cx="88064" cy="80187"/>
            </a:xfrm>
            <a:custGeom>
              <a:avLst/>
              <a:gdLst/>
              <a:ahLst/>
              <a:cxnLst/>
              <a:rect l="l" t="t" r="r" b="b"/>
              <a:pathLst>
                <a:path w="1431" h="1303" extrusionOk="0">
                  <a:moveTo>
                    <a:pt x="716" y="0"/>
                  </a:moveTo>
                  <a:cubicBezTo>
                    <a:pt x="552" y="0"/>
                    <a:pt x="387" y="66"/>
                    <a:pt x="263" y="197"/>
                  </a:cubicBezTo>
                  <a:cubicBezTo>
                    <a:pt x="1" y="446"/>
                    <a:pt x="1" y="854"/>
                    <a:pt x="263" y="1117"/>
                  </a:cubicBezTo>
                  <a:cubicBezTo>
                    <a:pt x="387" y="1241"/>
                    <a:pt x="552" y="1303"/>
                    <a:pt x="716" y="1303"/>
                  </a:cubicBezTo>
                  <a:cubicBezTo>
                    <a:pt x="880" y="1303"/>
                    <a:pt x="1044" y="1241"/>
                    <a:pt x="1168" y="1117"/>
                  </a:cubicBezTo>
                  <a:cubicBezTo>
                    <a:pt x="1431" y="854"/>
                    <a:pt x="1431" y="446"/>
                    <a:pt x="1168" y="197"/>
                  </a:cubicBezTo>
                  <a:cubicBezTo>
                    <a:pt x="1044" y="66"/>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6"/>
            <p:cNvSpPr/>
            <p:nvPr/>
          </p:nvSpPr>
          <p:spPr>
            <a:xfrm>
              <a:off x="1401453" y="881556"/>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6"/>
            <p:cNvSpPr/>
            <p:nvPr/>
          </p:nvSpPr>
          <p:spPr>
            <a:xfrm>
              <a:off x="1519118" y="998975"/>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6"/>
            <p:cNvSpPr/>
            <p:nvPr/>
          </p:nvSpPr>
          <p:spPr>
            <a:xfrm>
              <a:off x="694790"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6"/>
            <p:cNvSpPr/>
            <p:nvPr/>
          </p:nvSpPr>
          <p:spPr>
            <a:xfrm>
              <a:off x="813316" y="528440"/>
              <a:ext cx="87141" cy="79510"/>
            </a:xfrm>
            <a:custGeom>
              <a:avLst/>
              <a:gdLst/>
              <a:ahLst/>
              <a:cxnLst/>
              <a:rect l="l" t="t" r="r" b="b"/>
              <a:pathLst>
                <a:path w="1416" h="1292" extrusionOk="0">
                  <a:moveTo>
                    <a:pt x="703" y="0"/>
                  </a:moveTo>
                  <a:cubicBezTo>
                    <a:pt x="537" y="0"/>
                    <a:pt x="373" y="62"/>
                    <a:pt x="249" y="186"/>
                  </a:cubicBezTo>
                  <a:cubicBezTo>
                    <a:pt x="0" y="435"/>
                    <a:pt x="0" y="843"/>
                    <a:pt x="249" y="1106"/>
                  </a:cubicBezTo>
                  <a:cubicBezTo>
                    <a:pt x="373" y="1230"/>
                    <a:pt x="537" y="1292"/>
                    <a:pt x="703" y="1292"/>
                  </a:cubicBezTo>
                  <a:cubicBezTo>
                    <a:pt x="869" y="1292"/>
                    <a:pt x="1036" y="1230"/>
                    <a:pt x="1168" y="1106"/>
                  </a:cubicBezTo>
                  <a:cubicBezTo>
                    <a:pt x="1416" y="843"/>
                    <a:pt x="1416" y="435"/>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6"/>
            <p:cNvSpPr/>
            <p:nvPr/>
          </p:nvSpPr>
          <p:spPr>
            <a:xfrm>
              <a:off x="930919"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6"/>
            <p:cNvSpPr/>
            <p:nvPr/>
          </p:nvSpPr>
          <p:spPr>
            <a:xfrm>
              <a:off x="1048583" y="763030"/>
              <a:ext cx="87141" cy="80187"/>
            </a:xfrm>
            <a:custGeom>
              <a:avLst/>
              <a:gdLst/>
              <a:ahLst/>
              <a:cxnLst/>
              <a:rect l="l" t="t" r="r" b="b"/>
              <a:pathLst>
                <a:path w="1416" h="1303" extrusionOk="0">
                  <a:moveTo>
                    <a:pt x="703" y="0"/>
                  </a:moveTo>
                  <a:cubicBezTo>
                    <a:pt x="537" y="0"/>
                    <a:pt x="373" y="66"/>
                    <a:pt x="248" y="197"/>
                  </a:cubicBezTo>
                  <a:cubicBezTo>
                    <a:pt x="0" y="446"/>
                    <a:pt x="0" y="854"/>
                    <a:pt x="248"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6"/>
            <p:cNvSpPr/>
            <p:nvPr/>
          </p:nvSpPr>
          <p:spPr>
            <a:xfrm>
              <a:off x="1165324" y="880633"/>
              <a:ext cx="88064" cy="80002"/>
            </a:xfrm>
            <a:custGeom>
              <a:avLst/>
              <a:gdLst/>
              <a:ahLst/>
              <a:cxnLst/>
              <a:rect l="l" t="t" r="r" b="b"/>
              <a:pathLst>
                <a:path w="1431" h="1300" extrusionOk="0">
                  <a:moveTo>
                    <a:pt x="717" y="1"/>
                  </a:moveTo>
                  <a:cubicBezTo>
                    <a:pt x="551" y="1"/>
                    <a:pt x="387" y="67"/>
                    <a:pt x="263" y="198"/>
                  </a:cubicBezTo>
                  <a:cubicBezTo>
                    <a:pt x="0" y="446"/>
                    <a:pt x="0" y="855"/>
                    <a:pt x="263" y="1103"/>
                  </a:cubicBezTo>
                  <a:cubicBezTo>
                    <a:pt x="387" y="1234"/>
                    <a:pt x="551" y="1300"/>
                    <a:pt x="717" y="1300"/>
                  </a:cubicBezTo>
                  <a:cubicBezTo>
                    <a:pt x="883" y="1300"/>
                    <a:pt x="1051" y="1234"/>
                    <a:pt x="1182" y="1103"/>
                  </a:cubicBezTo>
                  <a:cubicBezTo>
                    <a:pt x="1430" y="855"/>
                    <a:pt x="1430" y="446"/>
                    <a:pt x="1182" y="198"/>
                  </a:cubicBezTo>
                  <a:cubicBezTo>
                    <a:pt x="1051" y="67"/>
                    <a:pt x="883" y="1"/>
                    <a:pt x="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6"/>
            <p:cNvSpPr/>
            <p:nvPr/>
          </p:nvSpPr>
          <p:spPr>
            <a:xfrm>
              <a:off x="1283851" y="998975"/>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6"/>
            <p:cNvSpPr/>
            <p:nvPr/>
          </p:nvSpPr>
          <p:spPr>
            <a:xfrm>
              <a:off x="1401453" y="1116578"/>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6"/>
            <p:cNvSpPr/>
            <p:nvPr/>
          </p:nvSpPr>
          <p:spPr>
            <a:xfrm>
              <a:off x="459522" y="409914"/>
              <a:ext cx="87141" cy="79510"/>
            </a:xfrm>
            <a:custGeom>
              <a:avLst/>
              <a:gdLst/>
              <a:ahLst/>
              <a:cxnLst/>
              <a:rect l="l" t="t" r="r" b="b"/>
              <a:pathLst>
                <a:path w="1416" h="1292" extrusionOk="0">
                  <a:moveTo>
                    <a:pt x="714" y="0"/>
                  </a:moveTo>
                  <a:cubicBezTo>
                    <a:pt x="548" y="0"/>
                    <a:pt x="380" y="62"/>
                    <a:pt x="248" y="186"/>
                  </a:cubicBezTo>
                  <a:cubicBezTo>
                    <a:pt x="0" y="449"/>
                    <a:pt x="0" y="858"/>
                    <a:pt x="248" y="1106"/>
                  </a:cubicBezTo>
                  <a:cubicBezTo>
                    <a:pt x="380" y="1230"/>
                    <a:pt x="548" y="1292"/>
                    <a:pt x="714" y="1292"/>
                  </a:cubicBezTo>
                  <a:cubicBezTo>
                    <a:pt x="880" y="1292"/>
                    <a:pt x="1044" y="1230"/>
                    <a:pt x="1168" y="1106"/>
                  </a:cubicBezTo>
                  <a:cubicBezTo>
                    <a:pt x="1416" y="858"/>
                    <a:pt x="1416" y="449"/>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6"/>
            <p:cNvSpPr/>
            <p:nvPr/>
          </p:nvSpPr>
          <p:spPr>
            <a:xfrm>
              <a:off x="577125"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6"/>
            <p:cNvSpPr/>
            <p:nvPr/>
          </p:nvSpPr>
          <p:spPr>
            <a:xfrm>
              <a:off x="341858" y="527517"/>
              <a:ext cx="87202" cy="79571"/>
            </a:xfrm>
            <a:custGeom>
              <a:avLst/>
              <a:gdLst/>
              <a:ahLst/>
              <a:cxnLst/>
              <a:rect l="l" t="t" r="r" b="b"/>
              <a:pathLst>
                <a:path w="1417" h="1293" extrusionOk="0">
                  <a:moveTo>
                    <a:pt x="714" y="1"/>
                  </a:moveTo>
                  <a:cubicBezTo>
                    <a:pt x="548" y="1"/>
                    <a:pt x="380" y="63"/>
                    <a:pt x="249" y="187"/>
                  </a:cubicBezTo>
                  <a:cubicBezTo>
                    <a:pt x="1" y="450"/>
                    <a:pt x="1" y="858"/>
                    <a:pt x="249" y="1106"/>
                  </a:cubicBezTo>
                  <a:cubicBezTo>
                    <a:pt x="380" y="1230"/>
                    <a:pt x="548" y="1292"/>
                    <a:pt x="714" y="1292"/>
                  </a:cubicBezTo>
                  <a:cubicBezTo>
                    <a:pt x="880" y="1292"/>
                    <a:pt x="1044" y="1230"/>
                    <a:pt x="1168" y="1106"/>
                  </a:cubicBezTo>
                  <a:cubicBezTo>
                    <a:pt x="1416" y="858"/>
                    <a:pt x="1416" y="450"/>
                    <a:pt x="1168" y="187"/>
                  </a:cubicBezTo>
                  <a:cubicBezTo>
                    <a:pt x="1044" y="63"/>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6"/>
            <p:cNvSpPr/>
            <p:nvPr/>
          </p:nvSpPr>
          <p:spPr>
            <a:xfrm>
              <a:off x="695651" y="646043"/>
              <a:ext cx="87202" cy="79571"/>
            </a:xfrm>
            <a:custGeom>
              <a:avLst/>
              <a:gdLst/>
              <a:ahLst/>
              <a:cxnLst/>
              <a:rect l="l" t="t" r="r" b="b"/>
              <a:pathLst>
                <a:path w="1417" h="1293" extrusionOk="0">
                  <a:moveTo>
                    <a:pt x="703" y="1"/>
                  </a:moveTo>
                  <a:cubicBezTo>
                    <a:pt x="537" y="1"/>
                    <a:pt x="373" y="63"/>
                    <a:pt x="249" y="187"/>
                  </a:cubicBezTo>
                  <a:cubicBezTo>
                    <a:pt x="1" y="435"/>
                    <a:pt x="1" y="844"/>
                    <a:pt x="249" y="1106"/>
                  </a:cubicBezTo>
                  <a:cubicBezTo>
                    <a:pt x="373" y="1230"/>
                    <a:pt x="537" y="1292"/>
                    <a:pt x="703" y="1292"/>
                  </a:cubicBezTo>
                  <a:cubicBezTo>
                    <a:pt x="869" y="1292"/>
                    <a:pt x="1037" y="1230"/>
                    <a:pt x="1168" y="1106"/>
                  </a:cubicBezTo>
                  <a:cubicBezTo>
                    <a:pt x="1416" y="844"/>
                    <a:pt x="1416" y="435"/>
                    <a:pt x="1168" y="187"/>
                  </a:cubicBezTo>
                  <a:cubicBezTo>
                    <a:pt x="1037" y="63"/>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6"/>
            <p:cNvSpPr/>
            <p:nvPr/>
          </p:nvSpPr>
          <p:spPr>
            <a:xfrm>
              <a:off x="813316"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6"/>
            <p:cNvSpPr/>
            <p:nvPr/>
          </p:nvSpPr>
          <p:spPr>
            <a:xfrm>
              <a:off x="930919"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6"/>
            <p:cNvSpPr/>
            <p:nvPr/>
          </p:nvSpPr>
          <p:spPr>
            <a:xfrm>
              <a:off x="1048583" y="998298"/>
              <a:ext cx="87141" cy="80002"/>
            </a:xfrm>
            <a:custGeom>
              <a:avLst/>
              <a:gdLst/>
              <a:ahLst/>
              <a:cxnLst/>
              <a:rect l="l" t="t" r="r" b="b"/>
              <a:pathLst>
                <a:path w="1416" h="1300" extrusionOk="0">
                  <a:moveTo>
                    <a:pt x="703" y="0"/>
                  </a:moveTo>
                  <a:cubicBezTo>
                    <a:pt x="537" y="0"/>
                    <a:pt x="373" y="66"/>
                    <a:pt x="248" y="197"/>
                  </a:cubicBezTo>
                  <a:cubicBezTo>
                    <a:pt x="0" y="446"/>
                    <a:pt x="0" y="854"/>
                    <a:pt x="248"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6"/>
            <p:cNvSpPr/>
            <p:nvPr/>
          </p:nvSpPr>
          <p:spPr>
            <a:xfrm>
              <a:off x="1166186" y="1116578"/>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6"/>
            <p:cNvSpPr/>
            <p:nvPr/>
          </p:nvSpPr>
          <p:spPr>
            <a:xfrm>
              <a:off x="1283851"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6"/>
            <p:cNvSpPr/>
            <p:nvPr/>
          </p:nvSpPr>
          <p:spPr>
            <a:xfrm>
              <a:off x="459522" y="645181"/>
              <a:ext cx="87141" cy="79510"/>
            </a:xfrm>
            <a:custGeom>
              <a:avLst/>
              <a:gdLst/>
              <a:ahLst/>
              <a:cxnLst/>
              <a:rect l="l" t="t" r="r" b="b"/>
              <a:pathLst>
                <a:path w="1416" h="1292" extrusionOk="0">
                  <a:moveTo>
                    <a:pt x="714" y="0"/>
                  </a:moveTo>
                  <a:cubicBezTo>
                    <a:pt x="548" y="0"/>
                    <a:pt x="380" y="62"/>
                    <a:pt x="248" y="186"/>
                  </a:cubicBezTo>
                  <a:cubicBezTo>
                    <a:pt x="0" y="434"/>
                    <a:pt x="0" y="858"/>
                    <a:pt x="248" y="1106"/>
                  </a:cubicBezTo>
                  <a:cubicBezTo>
                    <a:pt x="380" y="1230"/>
                    <a:pt x="548" y="1292"/>
                    <a:pt x="714" y="1292"/>
                  </a:cubicBezTo>
                  <a:cubicBezTo>
                    <a:pt x="880" y="1292"/>
                    <a:pt x="1044" y="1230"/>
                    <a:pt x="1168" y="1106"/>
                  </a:cubicBezTo>
                  <a:cubicBezTo>
                    <a:pt x="1416" y="858"/>
                    <a:pt x="1416" y="434"/>
                    <a:pt x="1168" y="186"/>
                  </a:cubicBezTo>
                  <a:cubicBezTo>
                    <a:pt x="1044" y="62"/>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6"/>
            <p:cNvSpPr/>
            <p:nvPr/>
          </p:nvSpPr>
          <p:spPr>
            <a:xfrm>
              <a:off x="578048" y="763030"/>
              <a:ext cx="87141" cy="80187"/>
            </a:xfrm>
            <a:custGeom>
              <a:avLst/>
              <a:gdLst/>
              <a:ahLst/>
              <a:cxnLst/>
              <a:rect l="l" t="t" r="r" b="b"/>
              <a:pathLst>
                <a:path w="1416" h="1303" extrusionOk="0">
                  <a:moveTo>
                    <a:pt x="703" y="0"/>
                  </a:moveTo>
                  <a:cubicBezTo>
                    <a:pt x="537" y="0"/>
                    <a:pt x="373" y="66"/>
                    <a:pt x="249" y="197"/>
                  </a:cubicBezTo>
                  <a:cubicBezTo>
                    <a:pt x="0" y="446"/>
                    <a:pt x="0" y="854"/>
                    <a:pt x="249" y="1117"/>
                  </a:cubicBezTo>
                  <a:cubicBezTo>
                    <a:pt x="373" y="1241"/>
                    <a:pt x="537" y="1303"/>
                    <a:pt x="703" y="1303"/>
                  </a:cubicBezTo>
                  <a:cubicBezTo>
                    <a:pt x="869" y="1303"/>
                    <a:pt x="1036" y="1241"/>
                    <a:pt x="1168" y="1117"/>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6"/>
            <p:cNvSpPr/>
            <p:nvPr/>
          </p:nvSpPr>
          <p:spPr>
            <a:xfrm>
              <a:off x="695651" y="880633"/>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6"/>
            <p:cNvSpPr/>
            <p:nvPr/>
          </p:nvSpPr>
          <p:spPr>
            <a:xfrm>
              <a:off x="813316" y="998298"/>
              <a:ext cx="87141" cy="80002"/>
            </a:xfrm>
            <a:custGeom>
              <a:avLst/>
              <a:gdLst/>
              <a:ahLst/>
              <a:cxnLst/>
              <a:rect l="l" t="t" r="r" b="b"/>
              <a:pathLst>
                <a:path w="1416" h="1300" extrusionOk="0">
                  <a:moveTo>
                    <a:pt x="703" y="0"/>
                  </a:moveTo>
                  <a:cubicBezTo>
                    <a:pt x="537" y="0"/>
                    <a:pt x="373" y="66"/>
                    <a:pt x="249" y="197"/>
                  </a:cubicBezTo>
                  <a:cubicBezTo>
                    <a:pt x="0" y="446"/>
                    <a:pt x="0" y="854"/>
                    <a:pt x="249" y="1102"/>
                  </a:cubicBezTo>
                  <a:cubicBezTo>
                    <a:pt x="373" y="1233"/>
                    <a:pt x="537" y="1299"/>
                    <a:pt x="703" y="1299"/>
                  </a:cubicBezTo>
                  <a:cubicBezTo>
                    <a:pt x="869" y="1299"/>
                    <a:pt x="1036" y="1233"/>
                    <a:pt x="1168" y="1102"/>
                  </a:cubicBezTo>
                  <a:cubicBezTo>
                    <a:pt x="1416" y="854"/>
                    <a:pt x="1416" y="446"/>
                    <a:pt x="1168" y="197"/>
                  </a:cubicBezTo>
                  <a:cubicBezTo>
                    <a:pt x="1036"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6"/>
            <p:cNvSpPr/>
            <p:nvPr/>
          </p:nvSpPr>
          <p:spPr>
            <a:xfrm>
              <a:off x="930919" y="1115901"/>
              <a:ext cx="87202" cy="80002"/>
            </a:xfrm>
            <a:custGeom>
              <a:avLst/>
              <a:gdLst/>
              <a:ahLst/>
              <a:cxnLst/>
              <a:rect l="l" t="t" r="r" b="b"/>
              <a:pathLst>
                <a:path w="1417" h="1300" extrusionOk="0">
                  <a:moveTo>
                    <a:pt x="703" y="1"/>
                  </a:moveTo>
                  <a:cubicBezTo>
                    <a:pt x="537" y="1"/>
                    <a:pt x="373" y="67"/>
                    <a:pt x="249" y="198"/>
                  </a:cubicBezTo>
                  <a:cubicBezTo>
                    <a:pt x="1" y="446"/>
                    <a:pt x="1" y="855"/>
                    <a:pt x="249" y="1103"/>
                  </a:cubicBezTo>
                  <a:cubicBezTo>
                    <a:pt x="373" y="1234"/>
                    <a:pt x="537" y="1300"/>
                    <a:pt x="703" y="1300"/>
                  </a:cubicBezTo>
                  <a:cubicBezTo>
                    <a:pt x="869" y="1300"/>
                    <a:pt x="1037" y="1234"/>
                    <a:pt x="1168" y="1103"/>
                  </a:cubicBezTo>
                  <a:cubicBezTo>
                    <a:pt x="1416" y="855"/>
                    <a:pt x="1416" y="446"/>
                    <a:pt x="1168" y="198"/>
                  </a:cubicBezTo>
                  <a:cubicBezTo>
                    <a:pt x="1037"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6"/>
            <p:cNvSpPr/>
            <p:nvPr/>
          </p:nvSpPr>
          <p:spPr>
            <a:xfrm>
              <a:off x="1048583" y="1234242"/>
              <a:ext cx="88064" cy="79510"/>
            </a:xfrm>
            <a:custGeom>
              <a:avLst/>
              <a:gdLst/>
              <a:ahLst/>
              <a:cxnLst/>
              <a:rect l="l" t="t" r="r" b="b"/>
              <a:pathLst>
                <a:path w="1431" h="1292" extrusionOk="0">
                  <a:moveTo>
                    <a:pt x="715" y="0"/>
                  </a:moveTo>
                  <a:cubicBezTo>
                    <a:pt x="551" y="0"/>
                    <a:pt x="387" y="62"/>
                    <a:pt x="263" y="186"/>
                  </a:cubicBezTo>
                  <a:cubicBezTo>
                    <a:pt x="0" y="449"/>
                    <a:pt x="0" y="858"/>
                    <a:pt x="263" y="1106"/>
                  </a:cubicBezTo>
                  <a:cubicBezTo>
                    <a:pt x="387" y="1230"/>
                    <a:pt x="551" y="1292"/>
                    <a:pt x="715" y="1292"/>
                  </a:cubicBezTo>
                  <a:cubicBezTo>
                    <a:pt x="880" y="1292"/>
                    <a:pt x="1044" y="1230"/>
                    <a:pt x="1168" y="1106"/>
                  </a:cubicBezTo>
                  <a:cubicBezTo>
                    <a:pt x="1430" y="858"/>
                    <a:pt x="1430" y="449"/>
                    <a:pt x="1168" y="186"/>
                  </a:cubicBezTo>
                  <a:cubicBezTo>
                    <a:pt x="1044" y="62"/>
                    <a:pt x="880" y="0"/>
                    <a:pt x="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6"/>
            <p:cNvSpPr/>
            <p:nvPr/>
          </p:nvSpPr>
          <p:spPr>
            <a:xfrm>
              <a:off x="1166186" y="1351845"/>
              <a:ext cx="88064" cy="79571"/>
            </a:xfrm>
            <a:custGeom>
              <a:avLst/>
              <a:gdLst/>
              <a:ahLst/>
              <a:cxnLst/>
              <a:rect l="l" t="t" r="r" b="b"/>
              <a:pathLst>
                <a:path w="1431" h="1293" extrusionOk="0">
                  <a:moveTo>
                    <a:pt x="716" y="1"/>
                  </a:moveTo>
                  <a:cubicBezTo>
                    <a:pt x="552" y="1"/>
                    <a:pt x="388" y="63"/>
                    <a:pt x="264" y="187"/>
                  </a:cubicBezTo>
                  <a:cubicBezTo>
                    <a:pt x="1" y="450"/>
                    <a:pt x="1" y="858"/>
                    <a:pt x="264" y="1106"/>
                  </a:cubicBezTo>
                  <a:cubicBezTo>
                    <a:pt x="388" y="1230"/>
                    <a:pt x="552" y="1292"/>
                    <a:pt x="716" y="1292"/>
                  </a:cubicBezTo>
                  <a:cubicBezTo>
                    <a:pt x="880" y="1292"/>
                    <a:pt x="1044" y="1230"/>
                    <a:pt x="1168" y="1106"/>
                  </a:cubicBezTo>
                  <a:cubicBezTo>
                    <a:pt x="1431" y="858"/>
                    <a:pt x="1431" y="450"/>
                    <a:pt x="1168" y="187"/>
                  </a:cubicBezTo>
                  <a:cubicBezTo>
                    <a:pt x="1044" y="63"/>
                    <a:pt x="880" y="1"/>
                    <a:pt x="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6"/>
            <p:cNvSpPr/>
            <p:nvPr/>
          </p:nvSpPr>
          <p:spPr>
            <a:xfrm>
              <a:off x="224255" y="645366"/>
              <a:ext cx="87141" cy="80002"/>
            </a:xfrm>
            <a:custGeom>
              <a:avLst/>
              <a:gdLst/>
              <a:ahLst/>
              <a:cxnLst/>
              <a:rect l="l" t="t" r="r" b="b"/>
              <a:pathLst>
                <a:path w="1416" h="1300" extrusionOk="0">
                  <a:moveTo>
                    <a:pt x="703" y="1"/>
                  </a:moveTo>
                  <a:cubicBezTo>
                    <a:pt x="537" y="1"/>
                    <a:pt x="372" y="67"/>
                    <a:pt x="248" y="198"/>
                  </a:cubicBezTo>
                  <a:cubicBezTo>
                    <a:pt x="0" y="446"/>
                    <a:pt x="0" y="855"/>
                    <a:pt x="248" y="1103"/>
                  </a:cubicBezTo>
                  <a:cubicBezTo>
                    <a:pt x="372" y="1234"/>
                    <a:pt x="537" y="1300"/>
                    <a:pt x="703" y="1300"/>
                  </a:cubicBezTo>
                  <a:cubicBezTo>
                    <a:pt x="869" y="1300"/>
                    <a:pt x="1036" y="1234"/>
                    <a:pt x="1168" y="1103"/>
                  </a:cubicBezTo>
                  <a:cubicBezTo>
                    <a:pt x="1416" y="855"/>
                    <a:pt x="1416" y="446"/>
                    <a:pt x="1168" y="198"/>
                  </a:cubicBezTo>
                  <a:cubicBezTo>
                    <a:pt x="1036" y="67"/>
                    <a:pt x="86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6"/>
            <p:cNvSpPr/>
            <p:nvPr/>
          </p:nvSpPr>
          <p:spPr>
            <a:xfrm>
              <a:off x="341858"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6"/>
            <p:cNvSpPr/>
            <p:nvPr/>
          </p:nvSpPr>
          <p:spPr>
            <a:xfrm>
              <a:off x="106590" y="763030"/>
              <a:ext cx="87202" cy="80002"/>
            </a:xfrm>
            <a:custGeom>
              <a:avLst/>
              <a:gdLst/>
              <a:ahLst/>
              <a:cxnLst/>
              <a:rect l="l" t="t" r="r" b="b"/>
              <a:pathLst>
                <a:path w="1417" h="1300" extrusionOk="0">
                  <a:moveTo>
                    <a:pt x="703" y="0"/>
                  </a:moveTo>
                  <a:cubicBezTo>
                    <a:pt x="537" y="0"/>
                    <a:pt x="373" y="66"/>
                    <a:pt x="249" y="197"/>
                  </a:cubicBezTo>
                  <a:cubicBezTo>
                    <a:pt x="1" y="446"/>
                    <a:pt x="1" y="854"/>
                    <a:pt x="249" y="1102"/>
                  </a:cubicBezTo>
                  <a:cubicBezTo>
                    <a:pt x="373" y="1233"/>
                    <a:pt x="537" y="1299"/>
                    <a:pt x="703" y="1299"/>
                  </a:cubicBezTo>
                  <a:cubicBezTo>
                    <a:pt x="869" y="1299"/>
                    <a:pt x="1037" y="1233"/>
                    <a:pt x="1168" y="1102"/>
                  </a:cubicBezTo>
                  <a:cubicBezTo>
                    <a:pt x="1416" y="854"/>
                    <a:pt x="1416" y="446"/>
                    <a:pt x="1168" y="197"/>
                  </a:cubicBezTo>
                  <a:cubicBezTo>
                    <a:pt x="1037" y="66"/>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6"/>
            <p:cNvSpPr/>
            <p:nvPr/>
          </p:nvSpPr>
          <p:spPr>
            <a:xfrm>
              <a:off x="459522" y="881310"/>
              <a:ext cx="88064" cy="79571"/>
            </a:xfrm>
            <a:custGeom>
              <a:avLst/>
              <a:gdLst/>
              <a:ahLst/>
              <a:cxnLst/>
              <a:rect l="l" t="t" r="r" b="b"/>
              <a:pathLst>
                <a:path w="1431" h="1293" extrusionOk="0">
                  <a:moveTo>
                    <a:pt x="715" y="1"/>
                  </a:moveTo>
                  <a:cubicBezTo>
                    <a:pt x="551" y="1"/>
                    <a:pt x="387" y="63"/>
                    <a:pt x="263" y="187"/>
                  </a:cubicBezTo>
                  <a:cubicBezTo>
                    <a:pt x="0" y="450"/>
                    <a:pt x="0" y="858"/>
                    <a:pt x="263" y="1106"/>
                  </a:cubicBezTo>
                  <a:cubicBezTo>
                    <a:pt x="387" y="1230"/>
                    <a:pt x="551" y="1292"/>
                    <a:pt x="715" y="1292"/>
                  </a:cubicBezTo>
                  <a:cubicBezTo>
                    <a:pt x="880" y="1292"/>
                    <a:pt x="1044" y="1230"/>
                    <a:pt x="1168" y="1106"/>
                  </a:cubicBezTo>
                  <a:cubicBezTo>
                    <a:pt x="1430" y="858"/>
                    <a:pt x="1430" y="450"/>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6"/>
            <p:cNvSpPr/>
            <p:nvPr/>
          </p:nvSpPr>
          <p:spPr>
            <a:xfrm>
              <a:off x="577125"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a:off x="694790"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a:off x="812393"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930919" y="135209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a:off x="1048583" y="1469756"/>
              <a:ext cx="87141" cy="79940"/>
            </a:xfrm>
            <a:custGeom>
              <a:avLst/>
              <a:gdLst/>
              <a:ahLst/>
              <a:cxnLst/>
              <a:rect l="l" t="t" r="r" b="b"/>
              <a:pathLst>
                <a:path w="1416" h="1299" extrusionOk="0">
                  <a:moveTo>
                    <a:pt x="708" y="0"/>
                  </a:moveTo>
                  <a:cubicBezTo>
                    <a:pt x="540" y="0"/>
                    <a:pt x="373" y="66"/>
                    <a:pt x="248" y="197"/>
                  </a:cubicBezTo>
                  <a:cubicBezTo>
                    <a:pt x="0" y="445"/>
                    <a:pt x="0" y="854"/>
                    <a:pt x="248" y="1102"/>
                  </a:cubicBezTo>
                  <a:cubicBezTo>
                    <a:pt x="373" y="1233"/>
                    <a:pt x="540" y="1299"/>
                    <a:pt x="708" y="1299"/>
                  </a:cubicBezTo>
                  <a:cubicBezTo>
                    <a:pt x="876" y="1299"/>
                    <a:pt x="1044" y="1233"/>
                    <a:pt x="1168" y="1102"/>
                  </a:cubicBezTo>
                  <a:cubicBezTo>
                    <a:pt x="1416" y="854"/>
                    <a:pt x="1416" y="445"/>
                    <a:pt x="1168" y="197"/>
                  </a:cubicBezTo>
                  <a:cubicBezTo>
                    <a:pt x="1044" y="66"/>
                    <a:pt x="876" y="0"/>
                    <a:pt x="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224255" y="880449"/>
              <a:ext cx="87141" cy="80187"/>
            </a:xfrm>
            <a:custGeom>
              <a:avLst/>
              <a:gdLst/>
              <a:ahLst/>
              <a:cxnLst/>
              <a:rect l="l" t="t" r="r" b="b"/>
              <a:pathLst>
                <a:path w="1416" h="1303" extrusionOk="0">
                  <a:moveTo>
                    <a:pt x="703" y="0"/>
                  </a:moveTo>
                  <a:cubicBezTo>
                    <a:pt x="537" y="0"/>
                    <a:pt x="372" y="62"/>
                    <a:pt x="248" y="186"/>
                  </a:cubicBezTo>
                  <a:cubicBezTo>
                    <a:pt x="0" y="449"/>
                    <a:pt x="0" y="858"/>
                    <a:pt x="248" y="1106"/>
                  </a:cubicBezTo>
                  <a:cubicBezTo>
                    <a:pt x="372" y="1237"/>
                    <a:pt x="537" y="1303"/>
                    <a:pt x="703" y="1303"/>
                  </a:cubicBezTo>
                  <a:cubicBezTo>
                    <a:pt x="869" y="1303"/>
                    <a:pt x="1036" y="1237"/>
                    <a:pt x="1168" y="1106"/>
                  </a:cubicBezTo>
                  <a:cubicBezTo>
                    <a:pt x="1416" y="858"/>
                    <a:pt x="1416" y="449"/>
                    <a:pt x="1168" y="186"/>
                  </a:cubicBezTo>
                  <a:cubicBezTo>
                    <a:pt x="1036" y="62"/>
                    <a:pt x="869" y="0"/>
                    <a:pt x="7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a:off x="341858" y="998975"/>
              <a:ext cx="88064" cy="79510"/>
            </a:xfrm>
            <a:custGeom>
              <a:avLst/>
              <a:gdLst/>
              <a:ahLst/>
              <a:cxnLst/>
              <a:rect l="l" t="t" r="r" b="b"/>
              <a:pathLst>
                <a:path w="1431" h="1292" extrusionOk="0">
                  <a:moveTo>
                    <a:pt x="716" y="0"/>
                  </a:moveTo>
                  <a:cubicBezTo>
                    <a:pt x="552" y="0"/>
                    <a:pt x="388" y="62"/>
                    <a:pt x="264" y="186"/>
                  </a:cubicBezTo>
                  <a:cubicBezTo>
                    <a:pt x="1" y="435"/>
                    <a:pt x="1" y="858"/>
                    <a:pt x="264" y="1106"/>
                  </a:cubicBezTo>
                  <a:cubicBezTo>
                    <a:pt x="388" y="1230"/>
                    <a:pt x="552" y="1292"/>
                    <a:pt x="716" y="1292"/>
                  </a:cubicBezTo>
                  <a:cubicBezTo>
                    <a:pt x="880" y="1292"/>
                    <a:pt x="1044" y="1230"/>
                    <a:pt x="1168" y="1106"/>
                  </a:cubicBezTo>
                  <a:cubicBezTo>
                    <a:pt x="1431" y="858"/>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459522" y="1116578"/>
              <a:ext cx="88064" cy="79571"/>
            </a:xfrm>
            <a:custGeom>
              <a:avLst/>
              <a:gdLst/>
              <a:ahLst/>
              <a:cxnLst/>
              <a:rect l="l" t="t" r="r" b="b"/>
              <a:pathLst>
                <a:path w="1431" h="1293" extrusionOk="0">
                  <a:moveTo>
                    <a:pt x="715" y="1"/>
                  </a:moveTo>
                  <a:cubicBezTo>
                    <a:pt x="551" y="1"/>
                    <a:pt x="387" y="63"/>
                    <a:pt x="263" y="187"/>
                  </a:cubicBezTo>
                  <a:cubicBezTo>
                    <a:pt x="0" y="435"/>
                    <a:pt x="0" y="858"/>
                    <a:pt x="263" y="1106"/>
                  </a:cubicBezTo>
                  <a:cubicBezTo>
                    <a:pt x="387" y="1230"/>
                    <a:pt x="551" y="1292"/>
                    <a:pt x="715" y="1292"/>
                  </a:cubicBezTo>
                  <a:cubicBezTo>
                    <a:pt x="880" y="1292"/>
                    <a:pt x="1044" y="1230"/>
                    <a:pt x="1168" y="1106"/>
                  </a:cubicBezTo>
                  <a:cubicBezTo>
                    <a:pt x="1430" y="858"/>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a:off x="577125" y="1234242"/>
              <a:ext cx="88064" cy="79510"/>
            </a:xfrm>
            <a:custGeom>
              <a:avLst/>
              <a:gdLst/>
              <a:ahLst/>
              <a:cxnLst/>
              <a:rect l="l" t="t" r="r" b="b"/>
              <a:pathLst>
                <a:path w="1431" h="1292" extrusionOk="0">
                  <a:moveTo>
                    <a:pt x="716" y="0"/>
                  </a:moveTo>
                  <a:cubicBezTo>
                    <a:pt x="552" y="0"/>
                    <a:pt x="388" y="62"/>
                    <a:pt x="264" y="186"/>
                  </a:cubicBezTo>
                  <a:cubicBezTo>
                    <a:pt x="1" y="435"/>
                    <a:pt x="1" y="843"/>
                    <a:pt x="264" y="1106"/>
                  </a:cubicBezTo>
                  <a:cubicBezTo>
                    <a:pt x="388" y="1230"/>
                    <a:pt x="552" y="1292"/>
                    <a:pt x="716" y="1292"/>
                  </a:cubicBezTo>
                  <a:cubicBezTo>
                    <a:pt x="880" y="1292"/>
                    <a:pt x="1044" y="1230"/>
                    <a:pt x="1168" y="1106"/>
                  </a:cubicBezTo>
                  <a:cubicBezTo>
                    <a:pt x="1431" y="843"/>
                    <a:pt x="1431" y="435"/>
                    <a:pt x="1168" y="186"/>
                  </a:cubicBezTo>
                  <a:cubicBezTo>
                    <a:pt x="1044" y="62"/>
                    <a:pt x="880" y="0"/>
                    <a:pt x="7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694790" y="1351845"/>
              <a:ext cx="88064" cy="79571"/>
            </a:xfrm>
            <a:custGeom>
              <a:avLst/>
              <a:gdLst/>
              <a:ahLst/>
              <a:cxnLst/>
              <a:rect l="l" t="t" r="r" b="b"/>
              <a:pathLst>
                <a:path w="1431" h="1293" extrusionOk="0">
                  <a:moveTo>
                    <a:pt x="715" y="1"/>
                  </a:moveTo>
                  <a:cubicBezTo>
                    <a:pt x="551" y="1"/>
                    <a:pt x="387" y="63"/>
                    <a:pt x="263" y="187"/>
                  </a:cubicBezTo>
                  <a:cubicBezTo>
                    <a:pt x="0" y="435"/>
                    <a:pt x="0" y="844"/>
                    <a:pt x="263" y="1106"/>
                  </a:cubicBezTo>
                  <a:cubicBezTo>
                    <a:pt x="387" y="1230"/>
                    <a:pt x="551" y="1292"/>
                    <a:pt x="715" y="1292"/>
                  </a:cubicBezTo>
                  <a:cubicBezTo>
                    <a:pt x="880" y="1292"/>
                    <a:pt x="1044" y="1230"/>
                    <a:pt x="1168" y="1106"/>
                  </a:cubicBezTo>
                  <a:cubicBezTo>
                    <a:pt x="1430" y="844"/>
                    <a:pt x="1430" y="435"/>
                    <a:pt x="1168" y="187"/>
                  </a:cubicBezTo>
                  <a:cubicBezTo>
                    <a:pt x="1044" y="63"/>
                    <a:pt x="880" y="1"/>
                    <a:pt x="7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a:off x="813316" y="1469756"/>
              <a:ext cx="87141" cy="79940"/>
            </a:xfrm>
            <a:custGeom>
              <a:avLst/>
              <a:gdLst/>
              <a:ahLst/>
              <a:cxnLst/>
              <a:rect l="l" t="t" r="r" b="b"/>
              <a:pathLst>
                <a:path w="1416" h="1299" extrusionOk="0">
                  <a:moveTo>
                    <a:pt x="714" y="0"/>
                  </a:moveTo>
                  <a:cubicBezTo>
                    <a:pt x="548" y="0"/>
                    <a:pt x="380" y="66"/>
                    <a:pt x="249" y="197"/>
                  </a:cubicBezTo>
                  <a:cubicBezTo>
                    <a:pt x="0" y="445"/>
                    <a:pt x="0" y="854"/>
                    <a:pt x="249" y="1102"/>
                  </a:cubicBezTo>
                  <a:cubicBezTo>
                    <a:pt x="380" y="1233"/>
                    <a:pt x="548" y="1299"/>
                    <a:pt x="714" y="1299"/>
                  </a:cubicBezTo>
                  <a:cubicBezTo>
                    <a:pt x="880" y="1299"/>
                    <a:pt x="1044" y="1233"/>
                    <a:pt x="1168" y="1102"/>
                  </a:cubicBezTo>
                  <a:cubicBezTo>
                    <a:pt x="1416" y="854"/>
                    <a:pt x="1416" y="445"/>
                    <a:pt x="1168" y="197"/>
                  </a:cubicBezTo>
                  <a:cubicBezTo>
                    <a:pt x="1044" y="66"/>
                    <a:pt x="880" y="0"/>
                    <a:pt x="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930901" y="1587351"/>
              <a:ext cx="87202" cy="80002"/>
            </a:xfrm>
            <a:custGeom>
              <a:avLst/>
              <a:gdLst/>
              <a:ahLst/>
              <a:cxnLst/>
              <a:rect l="l" t="t" r="r" b="b"/>
              <a:pathLst>
                <a:path w="1417" h="1300" extrusionOk="0">
                  <a:moveTo>
                    <a:pt x="714" y="1"/>
                  </a:moveTo>
                  <a:cubicBezTo>
                    <a:pt x="548" y="1"/>
                    <a:pt x="380" y="66"/>
                    <a:pt x="249" y="198"/>
                  </a:cubicBezTo>
                  <a:cubicBezTo>
                    <a:pt x="1" y="446"/>
                    <a:pt x="1" y="854"/>
                    <a:pt x="249" y="1102"/>
                  </a:cubicBezTo>
                  <a:cubicBezTo>
                    <a:pt x="380" y="1234"/>
                    <a:pt x="548" y="1299"/>
                    <a:pt x="714" y="1299"/>
                  </a:cubicBezTo>
                  <a:cubicBezTo>
                    <a:pt x="880" y="1299"/>
                    <a:pt x="1044" y="1234"/>
                    <a:pt x="1168" y="1102"/>
                  </a:cubicBezTo>
                  <a:cubicBezTo>
                    <a:pt x="1416" y="854"/>
                    <a:pt x="1416" y="446"/>
                    <a:pt x="1168" y="198"/>
                  </a:cubicBezTo>
                  <a:cubicBezTo>
                    <a:pt x="1044" y="66"/>
                    <a:pt x="880" y="1"/>
                    <a:pt x="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16"/>
          <p:cNvSpPr/>
          <p:nvPr/>
        </p:nvSpPr>
        <p:spPr>
          <a:xfrm flipH="1">
            <a:off x="-36348" y="2676283"/>
            <a:ext cx="1680719" cy="3361248"/>
          </a:xfrm>
          <a:custGeom>
            <a:avLst/>
            <a:gdLst/>
            <a:ahLst/>
            <a:cxnLst/>
            <a:rect l="l" t="t" r="r" b="b"/>
            <a:pathLst>
              <a:path w="24150" h="48299" extrusionOk="0">
                <a:moveTo>
                  <a:pt x="24150" y="0"/>
                </a:moveTo>
                <a:lnTo>
                  <a:pt x="1" y="24149"/>
                </a:lnTo>
                <a:lnTo>
                  <a:pt x="24150" y="48298"/>
                </a:lnTo>
                <a:lnTo>
                  <a:pt x="241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852;p16"/>
          <p:cNvGrpSpPr/>
          <p:nvPr/>
        </p:nvGrpSpPr>
        <p:grpSpPr>
          <a:xfrm flipH="1">
            <a:off x="7396115" y="-191438"/>
            <a:ext cx="1510764" cy="436047"/>
            <a:chOff x="4792000" y="1591475"/>
            <a:chExt cx="524225" cy="151300"/>
          </a:xfrm>
        </p:grpSpPr>
        <p:sp>
          <p:nvSpPr>
            <p:cNvPr id="853" name="Google Shape;853;p16"/>
            <p:cNvSpPr/>
            <p:nvPr/>
          </p:nvSpPr>
          <p:spPr>
            <a:xfrm>
              <a:off x="4792000" y="1696825"/>
              <a:ext cx="524225" cy="45950"/>
            </a:xfrm>
            <a:custGeom>
              <a:avLst/>
              <a:gdLst/>
              <a:ahLst/>
              <a:cxnLst/>
              <a:rect l="l" t="t" r="r" b="b"/>
              <a:pathLst>
                <a:path w="20969" h="1838" extrusionOk="0">
                  <a:moveTo>
                    <a:pt x="10484" y="0"/>
                  </a:moveTo>
                  <a:cubicBezTo>
                    <a:pt x="9872" y="0"/>
                    <a:pt x="9259" y="215"/>
                    <a:pt x="8770" y="646"/>
                  </a:cubicBezTo>
                  <a:cubicBezTo>
                    <a:pt x="8420" y="960"/>
                    <a:pt x="7975" y="1116"/>
                    <a:pt x="7530" y="1116"/>
                  </a:cubicBezTo>
                  <a:cubicBezTo>
                    <a:pt x="7085" y="1116"/>
                    <a:pt x="6640" y="960"/>
                    <a:pt x="6289" y="646"/>
                  </a:cubicBezTo>
                  <a:cubicBezTo>
                    <a:pt x="5793" y="208"/>
                    <a:pt x="5180" y="4"/>
                    <a:pt x="4568" y="4"/>
                  </a:cubicBezTo>
                  <a:cubicBezTo>
                    <a:pt x="3955" y="4"/>
                    <a:pt x="3342" y="208"/>
                    <a:pt x="2846" y="646"/>
                  </a:cubicBezTo>
                  <a:cubicBezTo>
                    <a:pt x="2492" y="958"/>
                    <a:pt x="2046" y="1113"/>
                    <a:pt x="1601" y="1113"/>
                  </a:cubicBezTo>
                  <a:cubicBezTo>
                    <a:pt x="1256" y="1113"/>
                    <a:pt x="913" y="1020"/>
                    <a:pt x="613" y="836"/>
                  </a:cubicBezTo>
                  <a:cubicBezTo>
                    <a:pt x="554" y="794"/>
                    <a:pt x="485" y="774"/>
                    <a:pt x="416" y="774"/>
                  </a:cubicBezTo>
                  <a:cubicBezTo>
                    <a:pt x="315" y="774"/>
                    <a:pt x="216" y="816"/>
                    <a:pt x="146" y="894"/>
                  </a:cubicBezTo>
                  <a:cubicBezTo>
                    <a:pt x="0" y="1054"/>
                    <a:pt x="44" y="1317"/>
                    <a:pt x="219" y="1434"/>
                  </a:cubicBezTo>
                  <a:cubicBezTo>
                    <a:pt x="643" y="1703"/>
                    <a:pt x="1125" y="1837"/>
                    <a:pt x="1607" y="1837"/>
                  </a:cubicBezTo>
                  <a:cubicBezTo>
                    <a:pt x="2222" y="1837"/>
                    <a:pt x="2837" y="1619"/>
                    <a:pt x="3327" y="1186"/>
                  </a:cubicBezTo>
                  <a:cubicBezTo>
                    <a:pt x="3685" y="872"/>
                    <a:pt x="4130" y="715"/>
                    <a:pt x="4573" y="715"/>
                  </a:cubicBezTo>
                  <a:cubicBezTo>
                    <a:pt x="5016" y="715"/>
                    <a:pt x="5458" y="872"/>
                    <a:pt x="5808" y="1186"/>
                  </a:cubicBezTo>
                  <a:cubicBezTo>
                    <a:pt x="6297" y="1616"/>
                    <a:pt x="6913" y="1831"/>
                    <a:pt x="7530" y="1831"/>
                  </a:cubicBezTo>
                  <a:cubicBezTo>
                    <a:pt x="8146" y="1831"/>
                    <a:pt x="8763" y="1616"/>
                    <a:pt x="9251" y="1186"/>
                  </a:cubicBezTo>
                  <a:cubicBezTo>
                    <a:pt x="9602" y="872"/>
                    <a:pt x="10043" y="715"/>
                    <a:pt x="10486" y="715"/>
                  </a:cubicBezTo>
                  <a:cubicBezTo>
                    <a:pt x="10929" y="715"/>
                    <a:pt x="11375" y="872"/>
                    <a:pt x="11732" y="1186"/>
                  </a:cubicBezTo>
                  <a:cubicBezTo>
                    <a:pt x="12221" y="1616"/>
                    <a:pt x="12834" y="1831"/>
                    <a:pt x="13447" y="1831"/>
                  </a:cubicBezTo>
                  <a:cubicBezTo>
                    <a:pt x="14059" y="1831"/>
                    <a:pt x="14672" y="1616"/>
                    <a:pt x="15161" y="1186"/>
                  </a:cubicBezTo>
                  <a:cubicBezTo>
                    <a:pt x="15519" y="872"/>
                    <a:pt x="15964" y="715"/>
                    <a:pt x="16409" y="715"/>
                  </a:cubicBezTo>
                  <a:cubicBezTo>
                    <a:pt x="16854" y="715"/>
                    <a:pt x="17299" y="872"/>
                    <a:pt x="17656" y="1186"/>
                  </a:cubicBezTo>
                  <a:cubicBezTo>
                    <a:pt x="18147" y="1619"/>
                    <a:pt x="18761" y="1837"/>
                    <a:pt x="19374" y="1837"/>
                  </a:cubicBezTo>
                  <a:cubicBezTo>
                    <a:pt x="19854" y="1837"/>
                    <a:pt x="20333" y="1703"/>
                    <a:pt x="20750" y="1434"/>
                  </a:cubicBezTo>
                  <a:cubicBezTo>
                    <a:pt x="20939" y="1317"/>
                    <a:pt x="20968" y="1054"/>
                    <a:pt x="20823" y="894"/>
                  </a:cubicBezTo>
                  <a:cubicBezTo>
                    <a:pt x="20753" y="816"/>
                    <a:pt x="20659" y="774"/>
                    <a:pt x="20562" y="774"/>
                  </a:cubicBezTo>
                  <a:cubicBezTo>
                    <a:pt x="20496" y="774"/>
                    <a:pt x="20430" y="794"/>
                    <a:pt x="20370" y="836"/>
                  </a:cubicBezTo>
                  <a:cubicBezTo>
                    <a:pt x="20064" y="1020"/>
                    <a:pt x="19717" y="1113"/>
                    <a:pt x="19370" y="1113"/>
                  </a:cubicBezTo>
                  <a:cubicBezTo>
                    <a:pt x="18923" y="1113"/>
                    <a:pt x="18477" y="958"/>
                    <a:pt x="18123" y="646"/>
                  </a:cubicBezTo>
                  <a:cubicBezTo>
                    <a:pt x="17634" y="215"/>
                    <a:pt x="17021" y="0"/>
                    <a:pt x="16409" y="0"/>
                  </a:cubicBezTo>
                  <a:cubicBezTo>
                    <a:pt x="15796" y="0"/>
                    <a:pt x="15183" y="215"/>
                    <a:pt x="14694" y="646"/>
                  </a:cubicBezTo>
                  <a:cubicBezTo>
                    <a:pt x="14337" y="960"/>
                    <a:pt x="13892" y="1116"/>
                    <a:pt x="13447" y="1116"/>
                  </a:cubicBezTo>
                  <a:cubicBezTo>
                    <a:pt x="13001" y="1116"/>
                    <a:pt x="12556" y="960"/>
                    <a:pt x="12199" y="646"/>
                  </a:cubicBezTo>
                  <a:cubicBezTo>
                    <a:pt x="11710" y="215"/>
                    <a:pt x="11097" y="0"/>
                    <a:pt x="104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6"/>
            <p:cNvSpPr/>
            <p:nvPr/>
          </p:nvSpPr>
          <p:spPr>
            <a:xfrm>
              <a:off x="4792000" y="1642825"/>
              <a:ext cx="524225" cy="45950"/>
            </a:xfrm>
            <a:custGeom>
              <a:avLst/>
              <a:gdLst/>
              <a:ahLst/>
              <a:cxnLst/>
              <a:rect l="l" t="t" r="r" b="b"/>
              <a:pathLst>
                <a:path w="20969" h="1838" extrusionOk="0">
                  <a:moveTo>
                    <a:pt x="10484" y="1"/>
                  </a:moveTo>
                  <a:cubicBezTo>
                    <a:pt x="9872" y="1"/>
                    <a:pt x="9259" y="216"/>
                    <a:pt x="8770" y="646"/>
                  </a:cubicBezTo>
                  <a:cubicBezTo>
                    <a:pt x="8420" y="960"/>
                    <a:pt x="7975" y="1117"/>
                    <a:pt x="7530" y="1117"/>
                  </a:cubicBezTo>
                  <a:cubicBezTo>
                    <a:pt x="7085" y="1117"/>
                    <a:pt x="6640" y="960"/>
                    <a:pt x="6289" y="646"/>
                  </a:cubicBezTo>
                  <a:cubicBezTo>
                    <a:pt x="5793" y="223"/>
                    <a:pt x="5180" y="4"/>
                    <a:pt x="4568" y="4"/>
                  </a:cubicBezTo>
                  <a:cubicBezTo>
                    <a:pt x="3955" y="4"/>
                    <a:pt x="3342" y="223"/>
                    <a:pt x="2846" y="646"/>
                  </a:cubicBezTo>
                  <a:cubicBezTo>
                    <a:pt x="2491" y="960"/>
                    <a:pt x="2042" y="1120"/>
                    <a:pt x="1595" y="1120"/>
                  </a:cubicBezTo>
                  <a:cubicBezTo>
                    <a:pt x="1252" y="1120"/>
                    <a:pt x="911" y="1026"/>
                    <a:pt x="613" y="836"/>
                  </a:cubicBezTo>
                  <a:cubicBezTo>
                    <a:pt x="554" y="794"/>
                    <a:pt x="485" y="775"/>
                    <a:pt x="416" y="775"/>
                  </a:cubicBezTo>
                  <a:cubicBezTo>
                    <a:pt x="315" y="775"/>
                    <a:pt x="216" y="817"/>
                    <a:pt x="146" y="894"/>
                  </a:cubicBezTo>
                  <a:cubicBezTo>
                    <a:pt x="0" y="1055"/>
                    <a:pt x="44" y="1318"/>
                    <a:pt x="219" y="1434"/>
                  </a:cubicBezTo>
                  <a:cubicBezTo>
                    <a:pt x="643" y="1704"/>
                    <a:pt x="1125" y="1838"/>
                    <a:pt x="1607" y="1838"/>
                  </a:cubicBezTo>
                  <a:cubicBezTo>
                    <a:pt x="2222" y="1838"/>
                    <a:pt x="2837" y="1620"/>
                    <a:pt x="3327" y="1186"/>
                  </a:cubicBezTo>
                  <a:cubicBezTo>
                    <a:pt x="3685" y="872"/>
                    <a:pt x="4130" y="716"/>
                    <a:pt x="4573" y="716"/>
                  </a:cubicBezTo>
                  <a:cubicBezTo>
                    <a:pt x="5016" y="716"/>
                    <a:pt x="5458" y="872"/>
                    <a:pt x="5808" y="1186"/>
                  </a:cubicBezTo>
                  <a:cubicBezTo>
                    <a:pt x="6297" y="1617"/>
                    <a:pt x="6913" y="1832"/>
                    <a:pt x="7530" y="1832"/>
                  </a:cubicBezTo>
                  <a:cubicBezTo>
                    <a:pt x="8146" y="1832"/>
                    <a:pt x="8763" y="1617"/>
                    <a:pt x="9251" y="1186"/>
                  </a:cubicBezTo>
                  <a:cubicBezTo>
                    <a:pt x="9602" y="872"/>
                    <a:pt x="10043" y="716"/>
                    <a:pt x="10486" y="716"/>
                  </a:cubicBezTo>
                  <a:cubicBezTo>
                    <a:pt x="10929" y="716"/>
                    <a:pt x="11375" y="872"/>
                    <a:pt x="11732" y="1186"/>
                  </a:cubicBezTo>
                  <a:cubicBezTo>
                    <a:pt x="12221" y="1617"/>
                    <a:pt x="12834" y="1832"/>
                    <a:pt x="13447" y="1832"/>
                  </a:cubicBezTo>
                  <a:cubicBezTo>
                    <a:pt x="14059" y="1832"/>
                    <a:pt x="14672" y="1617"/>
                    <a:pt x="15161" y="1186"/>
                  </a:cubicBezTo>
                  <a:cubicBezTo>
                    <a:pt x="15519" y="872"/>
                    <a:pt x="15964" y="716"/>
                    <a:pt x="16409" y="716"/>
                  </a:cubicBezTo>
                  <a:cubicBezTo>
                    <a:pt x="16854" y="716"/>
                    <a:pt x="17299" y="872"/>
                    <a:pt x="17656" y="1186"/>
                  </a:cubicBezTo>
                  <a:cubicBezTo>
                    <a:pt x="18147" y="1620"/>
                    <a:pt x="18761" y="1838"/>
                    <a:pt x="19374" y="1838"/>
                  </a:cubicBezTo>
                  <a:cubicBezTo>
                    <a:pt x="19854" y="1838"/>
                    <a:pt x="20333" y="1704"/>
                    <a:pt x="20750" y="1434"/>
                  </a:cubicBezTo>
                  <a:cubicBezTo>
                    <a:pt x="20939" y="1318"/>
                    <a:pt x="20968" y="1055"/>
                    <a:pt x="20823" y="894"/>
                  </a:cubicBezTo>
                  <a:cubicBezTo>
                    <a:pt x="20753" y="817"/>
                    <a:pt x="20659" y="775"/>
                    <a:pt x="20562" y="775"/>
                  </a:cubicBezTo>
                  <a:cubicBezTo>
                    <a:pt x="20496" y="775"/>
                    <a:pt x="20430" y="794"/>
                    <a:pt x="20370" y="836"/>
                  </a:cubicBezTo>
                  <a:cubicBezTo>
                    <a:pt x="20066" y="1026"/>
                    <a:pt x="19721" y="1120"/>
                    <a:pt x="19376" y="1120"/>
                  </a:cubicBezTo>
                  <a:cubicBezTo>
                    <a:pt x="18927" y="1120"/>
                    <a:pt x="18478" y="960"/>
                    <a:pt x="18123" y="646"/>
                  </a:cubicBezTo>
                  <a:cubicBezTo>
                    <a:pt x="17634" y="216"/>
                    <a:pt x="17021" y="1"/>
                    <a:pt x="16409" y="1"/>
                  </a:cubicBezTo>
                  <a:cubicBezTo>
                    <a:pt x="15796" y="1"/>
                    <a:pt x="15183" y="216"/>
                    <a:pt x="14694" y="646"/>
                  </a:cubicBezTo>
                  <a:cubicBezTo>
                    <a:pt x="14337" y="960"/>
                    <a:pt x="13892" y="1117"/>
                    <a:pt x="13447" y="1117"/>
                  </a:cubicBezTo>
                  <a:cubicBezTo>
                    <a:pt x="13001" y="1117"/>
                    <a:pt x="12556" y="960"/>
                    <a:pt x="12199" y="646"/>
                  </a:cubicBezTo>
                  <a:cubicBezTo>
                    <a:pt x="11710" y="216"/>
                    <a:pt x="11097" y="1"/>
                    <a:pt x="104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6"/>
            <p:cNvSpPr/>
            <p:nvPr/>
          </p:nvSpPr>
          <p:spPr>
            <a:xfrm>
              <a:off x="4792000" y="1591475"/>
              <a:ext cx="524225" cy="46100"/>
            </a:xfrm>
            <a:custGeom>
              <a:avLst/>
              <a:gdLst/>
              <a:ahLst/>
              <a:cxnLst/>
              <a:rect l="l" t="t" r="r" b="b"/>
              <a:pathLst>
                <a:path w="20969" h="1844" extrusionOk="0">
                  <a:moveTo>
                    <a:pt x="4568" y="1"/>
                  </a:moveTo>
                  <a:cubicBezTo>
                    <a:pt x="3955" y="1"/>
                    <a:pt x="3342" y="220"/>
                    <a:pt x="2846" y="657"/>
                  </a:cubicBezTo>
                  <a:cubicBezTo>
                    <a:pt x="2495" y="967"/>
                    <a:pt x="2053" y="1122"/>
                    <a:pt x="1612" y="1122"/>
                  </a:cubicBezTo>
                  <a:cubicBezTo>
                    <a:pt x="1264" y="1122"/>
                    <a:pt x="916" y="1026"/>
                    <a:pt x="613" y="833"/>
                  </a:cubicBezTo>
                  <a:cubicBezTo>
                    <a:pt x="557" y="799"/>
                    <a:pt x="493" y="783"/>
                    <a:pt x="427" y="783"/>
                  </a:cubicBezTo>
                  <a:cubicBezTo>
                    <a:pt x="323" y="783"/>
                    <a:pt x="218" y="825"/>
                    <a:pt x="146" y="906"/>
                  </a:cubicBezTo>
                  <a:cubicBezTo>
                    <a:pt x="0" y="1066"/>
                    <a:pt x="44" y="1329"/>
                    <a:pt x="219" y="1445"/>
                  </a:cubicBezTo>
                  <a:cubicBezTo>
                    <a:pt x="644" y="1709"/>
                    <a:pt x="1129" y="1843"/>
                    <a:pt x="1613" y="1843"/>
                  </a:cubicBezTo>
                  <a:cubicBezTo>
                    <a:pt x="2226" y="1843"/>
                    <a:pt x="2838" y="1629"/>
                    <a:pt x="3327" y="1197"/>
                  </a:cubicBezTo>
                  <a:cubicBezTo>
                    <a:pt x="3685" y="884"/>
                    <a:pt x="4130" y="727"/>
                    <a:pt x="4573" y="727"/>
                  </a:cubicBezTo>
                  <a:cubicBezTo>
                    <a:pt x="5016" y="727"/>
                    <a:pt x="5458" y="884"/>
                    <a:pt x="5808" y="1197"/>
                  </a:cubicBezTo>
                  <a:cubicBezTo>
                    <a:pt x="6297" y="1628"/>
                    <a:pt x="6913" y="1843"/>
                    <a:pt x="7530" y="1843"/>
                  </a:cubicBezTo>
                  <a:cubicBezTo>
                    <a:pt x="8146" y="1843"/>
                    <a:pt x="8763" y="1628"/>
                    <a:pt x="9251" y="1197"/>
                  </a:cubicBezTo>
                  <a:cubicBezTo>
                    <a:pt x="9602" y="884"/>
                    <a:pt x="10043" y="727"/>
                    <a:pt x="10486" y="727"/>
                  </a:cubicBezTo>
                  <a:cubicBezTo>
                    <a:pt x="10929" y="727"/>
                    <a:pt x="11375" y="884"/>
                    <a:pt x="11732" y="1197"/>
                  </a:cubicBezTo>
                  <a:cubicBezTo>
                    <a:pt x="12221" y="1628"/>
                    <a:pt x="12834" y="1843"/>
                    <a:pt x="13447" y="1843"/>
                  </a:cubicBezTo>
                  <a:cubicBezTo>
                    <a:pt x="14059" y="1843"/>
                    <a:pt x="14672" y="1628"/>
                    <a:pt x="15161" y="1197"/>
                  </a:cubicBezTo>
                  <a:cubicBezTo>
                    <a:pt x="15519" y="884"/>
                    <a:pt x="15964" y="727"/>
                    <a:pt x="16409" y="727"/>
                  </a:cubicBezTo>
                  <a:cubicBezTo>
                    <a:pt x="16854" y="727"/>
                    <a:pt x="17299" y="884"/>
                    <a:pt x="17656" y="1197"/>
                  </a:cubicBezTo>
                  <a:cubicBezTo>
                    <a:pt x="18145" y="1629"/>
                    <a:pt x="18757" y="1843"/>
                    <a:pt x="19367" y="1843"/>
                  </a:cubicBezTo>
                  <a:cubicBezTo>
                    <a:pt x="19850" y="1843"/>
                    <a:pt x="20331" y="1709"/>
                    <a:pt x="20750" y="1445"/>
                  </a:cubicBezTo>
                  <a:cubicBezTo>
                    <a:pt x="20939" y="1329"/>
                    <a:pt x="20968" y="1066"/>
                    <a:pt x="20823" y="906"/>
                  </a:cubicBezTo>
                  <a:cubicBezTo>
                    <a:pt x="20751" y="825"/>
                    <a:pt x="20651" y="783"/>
                    <a:pt x="20551" y="783"/>
                  </a:cubicBezTo>
                  <a:cubicBezTo>
                    <a:pt x="20489" y="783"/>
                    <a:pt x="20426" y="799"/>
                    <a:pt x="20370" y="833"/>
                  </a:cubicBezTo>
                  <a:cubicBezTo>
                    <a:pt x="20061" y="1026"/>
                    <a:pt x="19710" y="1122"/>
                    <a:pt x="19359" y="1122"/>
                  </a:cubicBezTo>
                  <a:cubicBezTo>
                    <a:pt x="18915" y="1122"/>
                    <a:pt x="18474" y="967"/>
                    <a:pt x="18123" y="657"/>
                  </a:cubicBezTo>
                  <a:cubicBezTo>
                    <a:pt x="17634" y="227"/>
                    <a:pt x="17021" y="12"/>
                    <a:pt x="16409" y="12"/>
                  </a:cubicBezTo>
                  <a:cubicBezTo>
                    <a:pt x="15796" y="12"/>
                    <a:pt x="15183" y="227"/>
                    <a:pt x="14694" y="657"/>
                  </a:cubicBezTo>
                  <a:cubicBezTo>
                    <a:pt x="14337" y="971"/>
                    <a:pt x="13892" y="1128"/>
                    <a:pt x="13447" y="1128"/>
                  </a:cubicBezTo>
                  <a:cubicBezTo>
                    <a:pt x="13001" y="1128"/>
                    <a:pt x="12556" y="971"/>
                    <a:pt x="12199" y="657"/>
                  </a:cubicBezTo>
                  <a:cubicBezTo>
                    <a:pt x="11710" y="227"/>
                    <a:pt x="11097" y="12"/>
                    <a:pt x="10484" y="12"/>
                  </a:cubicBezTo>
                  <a:cubicBezTo>
                    <a:pt x="9872" y="12"/>
                    <a:pt x="9259" y="227"/>
                    <a:pt x="8770" y="657"/>
                  </a:cubicBezTo>
                  <a:cubicBezTo>
                    <a:pt x="8420" y="971"/>
                    <a:pt x="7975" y="1128"/>
                    <a:pt x="7530" y="1128"/>
                  </a:cubicBezTo>
                  <a:cubicBezTo>
                    <a:pt x="7085" y="1128"/>
                    <a:pt x="6640" y="971"/>
                    <a:pt x="6289" y="657"/>
                  </a:cubicBezTo>
                  <a:cubicBezTo>
                    <a:pt x="5793" y="220"/>
                    <a:pt x="5180" y="1"/>
                    <a:pt x="45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6" name="Google Shape;856;p1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spcBef>
                <a:spcPts val="0"/>
              </a:spcBef>
              <a:spcAft>
                <a:spcPts val="0"/>
              </a:spcAft>
              <a:buClr>
                <a:schemeClr val="dk1"/>
              </a:buClr>
              <a:buSzPts val="3000"/>
              <a:buFont typeface="Montserrat ExtraBold"/>
              <a:buNone/>
              <a:defRPr sz="3000">
                <a:solidFill>
                  <a:schemeClr val="dk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1pPr>
            <a:lvl2pPr marL="914400" lvl="1"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2pPr>
            <a:lvl3pPr marL="1371600" lvl="2"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3pPr>
            <a:lvl4pPr marL="1828800" lvl="3"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4pPr>
            <a:lvl5pPr marL="2286000" lvl="4"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5pPr>
            <a:lvl6pPr marL="2743200" lvl="5"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6pPr>
            <a:lvl7pPr marL="3200400" lvl="6"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7pPr>
            <a:lvl8pPr marL="3657600" lvl="7" indent="-330200">
              <a:lnSpc>
                <a:spcPct val="115000"/>
              </a:lnSpc>
              <a:spcBef>
                <a:spcPts val="1600"/>
              </a:spcBef>
              <a:spcAft>
                <a:spcPts val="0"/>
              </a:spcAft>
              <a:buClr>
                <a:schemeClr val="dk1"/>
              </a:buClr>
              <a:buSzPts val="1600"/>
              <a:buFont typeface="Rubik Light"/>
              <a:buChar char="○"/>
              <a:defRPr sz="1600">
                <a:solidFill>
                  <a:schemeClr val="dk1"/>
                </a:solidFill>
                <a:latin typeface="Rubik Light"/>
                <a:ea typeface="Rubik Light"/>
                <a:cs typeface="Rubik Light"/>
                <a:sym typeface="Rubik Light"/>
              </a:defRPr>
            </a:lvl8pPr>
            <a:lvl9pPr marL="4114800" lvl="8" indent="-330200">
              <a:lnSpc>
                <a:spcPct val="115000"/>
              </a:lnSpc>
              <a:spcBef>
                <a:spcPts val="1600"/>
              </a:spcBef>
              <a:spcAft>
                <a:spcPts val="1600"/>
              </a:spcAft>
              <a:buClr>
                <a:schemeClr val="dk1"/>
              </a:buClr>
              <a:buSzPts val="1600"/>
              <a:buFont typeface="Rubik Light"/>
              <a:buChar char="■"/>
              <a:defRPr sz="1600">
                <a:solidFill>
                  <a:schemeClr val="dk1"/>
                </a:solidFill>
                <a:latin typeface="Rubik Light"/>
                <a:ea typeface="Rubik Light"/>
                <a:cs typeface="Rubik Light"/>
                <a:sym typeface="Rubik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 id="2147483659" r:id="rId7"/>
    <p:sldLayoutId id="2147483660" r:id="rId8"/>
    <p:sldLayoutId id="2147483662" r:id="rId9"/>
    <p:sldLayoutId id="2147483663" r:id="rId10"/>
    <p:sldLayoutId id="2147483664"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4" name="Google Shape;1314;p24"/>
          <p:cNvSpPr/>
          <p:nvPr/>
        </p:nvSpPr>
        <p:spPr>
          <a:xfrm>
            <a:off x="598080" y="1354975"/>
            <a:ext cx="794784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txBox="1">
            <a:spLocks noGrp="1"/>
          </p:cNvSpPr>
          <p:nvPr>
            <p:ph type="ctrTitle"/>
          </p:nvPr>
        </p:nvSpPr>
        <p:spPr>
          <a:xfrm>
            <a:off x="469678" y="1295759"/>
            <a:ext cx="8204544" cy="1834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sz="2700" dirty="0">
                <a:solidFill>
                  <a:schemeClr val="lt1"/>
                </a:solidFill>
              </a:rPr>
              <a:t>Segmentarea </a:t>
            </a:r>
            <a:r>
              <a:rPr lang="en-US" sz="2700" dirty="0" err="1">
                <a:solidFill>
                  <a:schemeClr val="lt1"/>
                </a:solidFill>
              </a:rPr>
              <a:t>comportamental</a:t>
            </a:r>
            <a:r>
              <a:rPr lang="ro-RO" sz="2700" dirty="0">
                <a:solidFill>
                  <a:schemeClr val="lt1"/>
                </a:solidFill>
              </a:rPr>
              <a:t>ă a clienților </a:t>
            </a:r>
            <a:r>
              <a:rPr lang="en" sz="2700" dirty="0"/>
              <a:t> </a:t>
            </a:r>
            <a:r>
              <a:rPr lang="ro-RO" sz="4400" dirty="0" err="1"/>
              <a:t>Bitdefender</a:t>
            </a:r>
            <a:endParaRPr dirty="0"/>
          </a:p>
        </p:txBody>
      </p:sp>
      <p:sp>
        <p:nvSpPr>
          <p:cNvPr id="5" name="Subtitle 4">
            <a:extLst>
              <a:ext uri="{FF2B5EF4-FFF2-40B4-BE49-F238E27FC236}">
                <a16:creationId xmlns:a16="http://schemas.microsoft.com/office/drawing/2014/main" id="{D7929DF3-1A0E-4144-BD3F-171C5B2763BC}"/>
              </a:ext>
            </a:extLst>
          </p:cNvPr>
          <p:cNvSpPr>
            <a:spLocks noGrp="1"/>
          </p:cNvSpPr>
          <p:nvPr>
            <p:ph type="subTitle" idx="1"/>
          </p:nvPr>
        </p:nvSpPr>
        <p:spPr>
          <a:xfrm>
            <a:off x="1552707" y="3307164"/>
            <a:ext cx="6038486" cy="557570"/>
          </a:xfrm>
        </p:spPr>
        <p:txBody>
          <a:bodyPr/>
          <a:lstStyle/>
          <a:p>
            <a:r>
              <a:rPr lang="ro-RO" sz="1600" dirty="0"/>
              <a:t>Proiect la Analiza Inteligentă și Vizualizarea Datelor</a:t>
            </a:r>
          </a:p>
          <a:p>
            <a:r>
              <a:rPr lang="ro-RO" sz="1600" dirty="0"/>
              <a:t>Master: Statistică Aplicată și Data </a:t>
            </a:r>
            <a:r>
              <a:rPr lang="ro-RO" sz="1600" dirty="0" err="1"/>
              <a:t>Science</a:t>
            </a:r>
            <a:endParaRPr lang="en-BE"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2"/>
        <p:cNvGrpSpPr/>
        <p:nvPr/>
      </p:nvGrpSpPr>
      <p:grpSpPr>
        <a:xfrm>
          <a:off x="0" y="0"/>
          <a:ext cx="0" cy="0"/>
          <a:chOff x="0" y="0"/>
          <a:chExt cx="0" cy="0"/>
        </a:xfrm>
      </p:grpSpPr>
      <p:sp>
        <p:nvSpPr>
          <p:cNvPr id="1673" name="Google Shape;1673;p41"/>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2400" dirty="0"/>
              <a:t>Descrierea și modelarea datelor</a:t>
            </a:r>
            <a:endParaRPr sz="2400" dirty="0"/>
          </a:p>
        </p:txBody>
      </p:sp>
      <p:sp>
        <p:nvSpPr>
          <p:cNvPr id="1675" name="Google Shape;1675;p41"/>
          <p:cNvSpPr/>
          <p:nvPr/>
        </p:nvSpPr>
        <p:spPr>
          <a:xfrm>
            <a:off x="3010350" y="3624032"/>
            <a:ext cx="3123300" cy="3906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3402586" y="2973071"/>
            <a:ext cx="2338800" cy="3906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3802638" y="2322111"/>
            <a:ext cx="1538700" cy="390600"/>
          </a:xfrm>
          <a:prstGeom prst="rect">
            <a:avLst/>
          </a:prstGeom>
          <a:solidFill>
            <a:schemeClr val="l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4138874" y="1671150"/>
            <a:ext cx="866100" cy="3906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txBox="1"/>
          <p:nvPr/>
        </p:nvSpPr>
        <p:spPr>
          <a:xfrm flipH="1">
            <a:off x="6928110" y="4011625"/>
            <a:ext cx="1464600" cy="591900"/>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ro-RO" sz="1600" dirty="0">
                <a:solidFill>
                  <a:schemeClr val="dk1"/>
                </a:solidFill>
                <a:latin typeface="Rubik Light"/>
                <a:ea typeface="Rubik Light"/>
                <a:cs typeface="Rubik Light"/>
                <a:sym typeface="Rubik Light"/>
              </a:rPr>
              <a:t>Analiza exploratorie</a:t>
            </a:r>
            <a:endParaRPr sz="1600" dirty="0">
              <a:solidFill>
                <a:schemeClr val="dk1"/>
              </a:solidFill>
              <a:latin typeface="Rubik Light"/>
              <a:ea typeface="Rubik Light"/>
              <a:cs typeface="Rubik Light"/>
              <a:sym typeface="Rubik Light"/>
            </a:endParaRPr>
          </a:p>
        </p:txBody>
      </p:sp>
      <p:sp>
        <p:nvSpPr>
          <p:cNvPr id="1680" name="Google Shape;1680;p41"/>
          <p:cNvSpPr txBox="1"/>
          <p:nvPr/>
        </p:nvSpPr>
        <p:spPr>
          <a:xfrm flipH="1">
            <a:off x="6928125" y="3627025"/>
            <a:ext cx="1464600" cy="384600"/>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2000" dirty="0">
                <a:solidFill>
                  <a:schemeClr val="dk2"/>
                </a:solidFill>
                <a:latin typeface="Montserrat ExtraBold"/>
                <a:ea typeface="Montserrat ExtraBold"/>
                <a:cs typeface="Montserrat ExtraBold"/>
                <a:sym typeface="Montserrat ExtraBold"/>
              </a:rPr>
              <a:t>01.</a:t>
            </a:r>
            <a:endParaRPr sz="2000" dirty="0">
              <a:solidFill>
                <a:schemeClr val="dk2"/>
              </a:solidFill>
              <a:latin typeface="Montserrat ExtraBold"/>
              <a:ea typeface="Montserrat ExtraBold"/>
              <a:cs typeface="Montserrat ExtraBold"/>
              <a:sym typeface="Montserrat ExtraBold"/>
            </a:endParaRPr>
          </a:p>
        </p:txBody>
      </p:sp>
      <p:sp>
        <p:nvSpPr>
          <p:cNvPr id="1681" name="Google Shape;1681;p41"/>
          <p:cNvSpPr txBox="1"/>
          <p:nvPr/>
        </p:nvSpPr>
        <p:spPr>
          <a:xfrm flipH="1">
            <a:off x="524256" y="3360675"/>
            <a:ext cx="1691629" cy="5919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ro-RO" sz="1600" dirty="0">
                <a:solidFill>
                  <a:schemeClr val="dk1"/>
                </a:solidFill>
                <a:latin typeface="Rubik Light"/>
                <a:ea typeface="Rubik Light"/>
                <a:cs typeface="Rubik Light"/>
                <a:sym typeface="Rubik Light"/>
              </a:rPr>
              <a:t>Curățare date și eliminare </a:t>
            </a:r>
            <a:r>
              <a:rPr lang="ro-RO" sz="1600" dirty="0" err="1">
                <a:solidFill>
                  <a:schemeClr val="dk1"/>
                </a:solidFill>
                <a:latin typeface="Rubik Light"/>
                <a:ea typeface="Rubik Light"/>
                <a:cs typeface="Rubik Light"/>
                <a:sym typeface="Rubik Light"/>
              </a:rPr>
              <a:t>outlieri</a:t>
            </a:r>
            <a:endParaRPr sz="1600" dirty="0">
              <a:solidFill>
                <a:schemeClr val="dk1"/>
              </a:solidFill>
              <a:latin typeface="Rubik Light"/>
              <a:ea typeface="Rubik Light"/>
              <a:cs typeface="Rubik Light"/>
              <a:sym typeface="Rubik Light"/>
            </a:endParaRPr>
          </a:p>
        </p:txBody>
      </p:sp>
      <p:sp>
        <p:nvSpPr>
          <p:cNvPr id="1682" name="Google Shape;1682;p41"/>
          <p:cNvSpPr txBox="1"/>
          <p:nvPr/>
        </p:nvSpPr>
        <p:spPr>
          <a:xfrm flipH="1">
            <a:off x="751298" y="2976075"/>
            <a:ext cx="1464600" cy="3846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2000" dirty="0">
                <a:solidFill>
                  <a:schemeClr val="dk2"/>
                </a:solidFill>
                <a:latin typeface="Montserrat ExtraBold"/>
                <a:ea typeface="Montserrat ExtraBold"/>
                <a:cs typeface="Montserrat ExtraBold"/>
                <a:sym typeface="Montserrat ExtraBold"/>
              </a:rPr>
              <a:t>02.</a:t>
            </a:r>
            <a:endParaRPr sz="2000" dirty="0">
              <a:solidFill>
                <a:schemeClr val="dk2"/>
              </a:solidFill>
              <a:latin typeface="Montserrat ExtraBold"/>
              <a:ea typeface="Montserrat ExtraBold"/>
              <a:cs typeface="Montserrat ExtraBold"/>
              <a:sym typeface="Montserrat ExtraBold"/>
            </a:endParaRPr>
          </a:p>
        </p:txBody>
      </p:sp>
      <p:sp>
        <p:nvSpPr>
          <p:cNvPr id="1683" name="Google Shape;1683;p41"/>
          <p:cNvSpPr txBox="1"/>
          <p:nvPr/>
        </p:nvSpPr>
        <p:spPr>
          <a:xfrm flipH="1">
            <a:off x="6135810" y="2712700"/>
            <a:ext cx="1538700" cy="591900"/>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ro-RO" sz="1600" dirty="0">
                <a:solidFill>
                  <a:schemeClr val="dk1"/>
                </a:solidFill>
                <a:latin typeface="Rubik Light"/>
                <a:ea typeface="Rubik Light"/>
                <a:cs typeface="Rubik Light"/>
                <a:sym typeface="Rubik Light"/>
              </a:rPr>
              <a:t>Transformare și standardizare</a:t>
            </a:r>
            <a:endParaRPr sz="1600" dirty="0">
              <a:solidFill>
                <a:schemeClr val="dk1"/>
              </a:solidFill>
              <a:latin typeface="Rubik Light"/>
              <a:ea typeface="Rubik Light"/>
              <a:cs typeface="Rubik Light"/>
              <a:sym typeface="Rubik Light"/>
            </a:endParaRPr>
          </a:p>
        </p:txBody>
      </p:sp>
      <p:sp>
        <p:nvSpPr>
          <p:cNvPr id="1684" name="Google Shape;1684;p41"/>
          <p:cNvSpPr txBox="1"/>
          <p:nvPr/>
        </p:nvSpPr>
        <p:spPr>
          <a:xfrm flipH="1">
            <a:off x="6135825" y="2322375"/>
            <a:ext cx="1464600" cy="384600"/>
          </a:xfrm>
          <a:prstGeom prst="rect">
            <a:avLst/>
          </a:prstGeom>
          <a:noFill/>
          <a:ln>
            <a:noFill/>
          </a:ln>
        </p:spPr>
        <p:txBody>
          <a:bodyPr spcFirstLastPara="1" wrap="square" lIns="36000" tIns="0" rIns="0" bIns="0" anchor="ctr" anchorCtr="0">
            <a:noAutofit/>
          </a:bodyPr>
          <a:lstStyle/>
          <a:p>
            <a:pPr marL="0" lvl="0" indent="0" algn="l" rtl="0">
              <a:spcBef>
                <a:spcPts val="0"/>
              </a:spcBef>
              <a:spcAft>
                <a:spcPts val="0"/>
              </a:spcAft>
              <a:buNone/>
            </a:pPr>
            <a:r>
              <a:rPr lang="en" sz="2000" dirty="0">
                <a:solidFill>
                  <a:schemeClr val="dk2"/>
                </a:solidFill>
                <a:latin typeface="Montserrat ExtraBold"/>
                <a:ea typeface="Montserrat ExtraBold"/>
                <a:cs typeface="Montserrat ExtraBold"/>
                <a:sym typeface="Montserrat ExtraBold"/>
              </a:rPr>
              <a:t>03.</a:t>
            </a:r>
            <a:endParaRPr sz="2000" dirty="0">
              <a:solidFill>
                <a:schemeClr val="dk2"/>
              </a:solidFill>
              <a:latin typeface="Montserrat ExtraBold"/>
              <a:ea typeface="Montserrat ExtraBold"/>
              <a:cs typeface="Montserrat ExtraBold"/>
              <a:sym typeface="Montserrat ExtraBold"/>
            </a:endParaRPr>
          </a:p>
        </p:txBody>
      </p:sp>
      <p:sp>
        <p:nvSpPr>
          <p:cNvPr id="1685" name="Google Shape;1685;p41"/>
          <p:cNvSpPr txBox="1"/>
          <p:nvPr/>
        </p:nvSpPr>
        <p:spPr>
          <a:xfrm flipH="1">
            <a:off x="1487698" y="1979850"/>
            <a:ext cx="1464600" cy="5919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ro-RO" sz="1600" dirty="0">
                <a:solidFill>
                  <a:schemeClr val="dk1"/>
                </a:solidFill>
                <a:latin typeface="Rubik Light"/>
                <a:ea typeface="Rubik Light"/>
                <a:cs typeface="Rubik Light"/>
                <a:sym typeface="Rubik Light"/>
              </a:rPr>
              <a:t>Modelare</a:t>
            </a:r>
            <a:endParaRPr sz="1600" dirty="0">
              <a:solidFill>
                <a:schemeClr val="dk1"/>
              </a:solidFill>
              <a:latin typeface="Rubik Light"/>
              <a:ea typeface="Rubik Light"/>
              <a:cs typeface="Rubik Light"/>
              <a:sym typeface="Rubik Light"/>
            </a:endParaRPr>
          </a:p>
        </p:txBody>
      </p:sp>
      <p:sp>
        <p:nvSpPr>
          <p:cNvPr id="1686" name="Google Shape;1686;p41"/>
          <p:cNvSpPr txBox="1"/>
          <p:nvPr/>
        </p:nvSpPr>
        <p:spPr>
          <a:xfrm flipH="1">
            <a:off x="1487698" y="1674150"/>
            <a:ext cx="1464600" cy="384600"/>
          </a:xfrm>
          <a:prstGeom prst="rect">
            <a:avLst/>
          </a:prstGeom>
          <a:noFill/>
          <a:ln>
            <a:noFill/>
          </a:ln>
        </p:spPr>
        <p:txBody>
          <a:bodyPr spcFirstLastPara="1" wrap="square" lIns="0" tIns="0" rIns="36000" bIns="0" anchor="ctr" anchorCtr="0">
            <a:noAutofit/>
          </a:bodyPr>
          <a:lstStyle/>
          <a:p>
            <a:pPr marL="0" lvl="0" indent="0" algn="r" rtl="0">
              <a:spcBef>
                <a:spcPts val="0"/>
              </a:spcBef>
              <a:spcAft>
                <a:spcPts val="0"/>
              </a:spcAft>
              <a:buNone/>
            </a:pPr>
            <a:r>
              <a:rPr lang="en" sz="2000" dirty="0">
                <a:solidFill>
                  <a:schemeClr val="dk2"/>
                </a:solidFill>
                <a:latin typeface="Montserrat ExtraBold"/>
                <a:ea typeface="Montserrat ExtraBold"/>
                <a:cs typeface="Montserrat ExtraBold"/>
                <a:sym typeface="Montserrat ExtraBold"/>
              </a:rPr>
              <a:t>04.</a:t>
            </a:r>
            <a:endParaRPr sz="2000" dirty="0">
              <a:solidFill>
                <a:schemeClr val="dk2"/>
              </a:solidFill>
              <a:latin typeface="Montserrat ExtraBold"/>
              <a:ea typeface="Montserrat ExtraBold"/>
              <a:cs typeface="Montserrat ExtraBold"/>
              <a:sym typeface="Montserrat ExtraBold"/>
            </a:endParaRPr>
          </a:p>
        </p:txBody>
      </p:sp>
      <p:cxnSp>
        <p:nvCxnSpPr>
          <p:cNvPr id="1687" name="Google Shape;1687;p41"/>
          <p:cNvCxnSpPr>
            <a:stCxn id="1675" idx="3"/>
            <a:endCxn id="1680" idx="3"/>
          </p:cNvCxnSpPr>
          <p:nvPr/>
        </p:nvCxnSpPr>
        <p:spPr>
          <a:xfrm>
            <a:off x="6133650" y="3819332"/>
            <a:ext cx="794400" cy="0"/>
          </a:xfrm>
          <a:prstGeom prst="straightConnector1">
            <a:avLst/>
          </a:prstGeom>
          <a:noFill/>
          <a:ln w="19050" cap="flat" cmpd="sng">
            <a:solidFill>
              <a:schemeClr val="dk1"/>
            </a:solidFill>
            <a:prstDash val="dot"/>
            <a:round/>
            <a:headEnd type="none" w="med" len="med"/>
            <a:tailEnd type="none" w="med" len="med"/>
          </a:ln>
        </p:spPr>
      </p:cxnSp>
      <p:cxnSp>
        <p:nvCxnSpPr>
          <p:cNvPr id="1688" name="Google Shape;1688;p41"/>
          <p:cNvCxnSpPr>
            <a:stCxn id="1676" idx="1"/>
            <a:endCxn id="1682" idx="1"/>
          </p:cNvCxnSpPr>
          <p:nvPr/>
        </p:nvCxnSpPr>
        <p:spPr>
          <a:xfrm rot="10800000">
            <a:off x="2215786" y="3168371"/>
            <a:ext cx="1186800" cy="0"/>
          </a:xfrm>
          <a:prstGeom prst="straightConnector1">
            <a:avLst/>
          </a:prstGeom>
          <a:noFill/>
          <a:ln w="19050" cap="flat" cmpd="sng">
            <a:solidFill>
              <a:schemeClr val="dk1"/>
            </a:solidFill>
            <a:prstDash val="dot"/>
            <a:round/>
            <a:headEnd type="none" w="med" len="med"/>
            <a:tailEnd type="none" w="med" len="med"/>
          </a:ln>
        </p:spPr>
      </p:cxnSp>
      <p:cxnSp>
        <p:nvCxnSpPr>
          <p:cNvPr id="1689" name="Google Shape;1689;p41"/>
          <p:cNvCxnSpPr>
            <a:stCxn id="1677" idx="3"/>
            <a:endCxn id="1684" idx="3"/>
          </p:cNvCxnSpPr>
          <p:nvPr/>
        </p:nvCxnSpPr>
        <p:spPr>
          <a:xfrm rot="10800000" flipH="1">
            <a:off x="5341338" y="2514711"/>
            <a:ext cx="794400" cy="2700"/>
          </a:xfrm>
          <a:prstGeom prst="straightConnector1">
            <a:avLst/>
          </a:prstGeom>
          <a:noFill/>
          <a:ln w="19050" cap="flat" cmpd="sng">
            <a:solidFill>
              <a:schemeClr val="dk1"/>
            </a:solidFill>
            <a:prstDash val="dot"/>
            <a:round/>
            <a:headEnd type="none" w="med" len="med"/>
            <a:tailEnd type="none" w="med" len="med"/>
          </a:ln>
        </p:spPr>
      </p:cxnSp>
      <p:cxnSp>
        <p:nvCxnSpPr>
          <p:cNvPr id="1690" name="Google Shape;1690;p41"/>
          <p:cNvCxnSpPr>
            <a:stCxn id="1678" idx="1"/>
            <a:endCxn id="1686" idx="1"/>
          </p:cNvCxnSpPr>
          <p:nvPr/>
        </p:nvCxnSpPr>
        <p:spPr>
          <a:xfrm rot="10800000">
            <a:off x="2952374" y="1866450"/>
            <a:ext cx="1186500" cy="0"/>
          </a:xfrm>
          <a:prstGeom prst="straightConnector1">
            <a:avLst/>
          </a:prstGeom>
          <a:noFill/>
          <a:ln w="19050" cap="flat" cmpd="sng">
            <a:solidFill>
              <a:schemeClr val="dk1"/>
            </a:solidFill>
            <a:prstDash val="dot"/>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73;p41">
            <a:extLst>
              <a:ext uri="{FF2B5EF4-FFF2-40B4-BE49-F238E27FC236}">
                <a16:creationId xmlns:a16="http://schemas.microsoft.com/office/drawing/2014/main" id="{6047D3E5-F746-4DD4-9310-9BCCE0A76DCA}"/>
              </a:ext>
            </a:extLst>
          </p:cNvPr>
          <p:cNvSpPr/>
          <p:nvPr/>
        </p:nvSpPr>
        <p:spPr>
          <a:xfrm>
            <a:off x="0" y="445025"/>
            <a:ext cx="80772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RO" sz="2000" b="1" dirty="0">
                <a:solidFill>
                  <a:schemeClr val="bg1"/>
                </a:solidFill>
                <a:effectLst/>
                <a:latin typeface="Montserrat ExtraBold" panose="020B0604020202020204" charset="0"/>
                <a:ea typeface="Calibri" panose="020F0502020204030204" pitchFamily="34" charset="0"/>
                <a:cs typeface="Rubik Light" panose="020B0604020202020204" charset="-79"/>
              </a:rPr>
              <a:t>Metode de modelare utiliza</a:t>
            </a:r>
            <a:r>
              <a:rPr lang="en-US" sz="2000" b="1" dirty="0">
                <a:solidFill>
                  <a:schemeClr val="bg1"/>
                </a:solidFill>
                <a:effectLst/>
                <a:latin typeface="Montserrat ExtraBold" panose="020B0604020202020204" charset="0"/>
                <a:ea typeface="Calibri" panose="020F0502020204030204" pitchFamily="34" charset="0"/>
                <a:cs typeface="Rubik Light" panose="020B0604020202020204" charset="-79"/>
              </a:rPr>
              <a:t>t</a:t>
            </a:r>
            <a:r>
              <a:rPr lang="ro-RO" sz="2000" b="1" dirty="0">
                <a:solidFill>
                  <a:schemeClr val="bg1"/>
                </a:solidFill>
                <a:effectLst/>
                <a:latin typeface="Montserrat ExtraBold" panose="020B0604020202020204" charset="0"/>
                <a:ea typeface="Calibri" panose="020F0502020204030204" pitchFamily="34" charset="0"/>
                <a:cs typeface="Rubik Light" panose="020B0604020202020204" charset="-79"/>
              </a:rPr>
              <a:t>e pentru </a:t>
            </a:r>
            <a:r>
              <a:rPr lang="en-US" sz="2000" b="1" dirty="0" err="1">
                <a:solidFill>
                  <a:schemeClr val="bg1"/>
                </a:solidFill>
                <a:effectLst/>
                <a:latin typeface="Montserrat ExtraBold" panose="020B0604020202020204" charset="0"/>
                <a:ea typeface="Calibri" panose="020F0502020204030204" pitchFamily="34" charset="0"/>
                <a:cs typeface="Rubik Light" panose="020B0604020202020204" charset="-79"/>
              </a:rPr>
              <a:t>analiza</a:t>
            </a:r>
            <a:r>
              <a:rPr lang="en-US" sz="2000" b="1" dirty="0">
                <a:solidFill>
                  <a:schemeClr val="bg1"/>
                </a:solidFill>
                <a:effectLst/>
                <a:latin typeface="Montserrat ExtraBold" panose="020B0604020202020204" charset="0"/>
                <a:ea typeface="Calibri" panose="020F0502020204030204" pitchFamily="34" charset="0"/>
                <a:cs typeface="Rubik Light" panose="020B0604020202020204" charset="-79"/>
              </a:rPr>
              <a:t> </a:t>
            </a:r>
            <a:r>
              <a:rPr lang="ro-RO" sz="2000" b="1" dirty="0">
                <a:solidFill>
                  <a:schemeClr val="bg1"/>
                </a:solidFill>
                <a:effectLst/>
                <a:latin typeface="Montserrat ExtraBold" panose="020B0604020202020204" charset="0"/>
                <a:ea typeface="Calibri" panose="020F0502020204030204" pitchFamily="34" charset="0"/>
                <a:cs typeface="Rubik Light" panose="020B0604020202020204" charset="-79"/>
              </a:rPr>
              <a:t>datelor</a:t>
            </a:r>
            <a:endParaRPr sz="2000" b="1" dirty="0">
              <a:solidFill>
                <a:schemeClr val="bg1"/>
              </a:solidFill>
              <a:latin typeface="Montserrat ExtraBold" panose="020B0604020202020204" charset="0"/>
              <a:cs typeface="Rubik Light" panose="020B0604020202020204" charset="-79"/>
            </a:endParaRPr>
          </a:p>
        </p:txBody>
      </p:sp>
      <p:sp>
        <p:nvSpPr>
          <p:cNvPr id="4" name="Dreptunghi 3">
            <a:extLst>
              <a:ext uri="{FF2B5EF4-FFF2-40B4-BE49-F238E27FC236}">
                <a16:creationId xmlns:a16="http://schemas.microsoft.com/office/drawing/2014/main" id="{FC37D0BD-FF90-4D3B-A534-3FB3A5AD46C2}"/>
              </a:ext>
            </a:extLst>
          </p:cNvPr>
          <p:cNvSpPr/>
          <p:nvPr/>
        </p:nvSpPr>
        <p:spPr>
          <a:xfrm>
            <a:off x="2834640" y="2703422"/>
            <a:ext cx="3779520" cy="218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algn="just">
              <a:lnSpc>
                <a:spcPct val="107000"/>
              </a:lnSpc>
              <a:spcBef>
                <a:spcPts val="0"/>
              </a:spcBef>
              <a:spcAft>
                <a:spcPts val="800"/>
              </a:spcAft>
            </a:pPr>
            <a:r>
              <a:rPr lang="ro-RO" sz="1800" b="1" dirty="0" err="1">
                <a:effectLst/>
                <a:latin typeface="Rubik Light" panose="020B0604020202020204" charset="-79"/>
                <a:ea typeface="Calibri" panose="020F0502020204030204" pitchFamily="34" charset="0"/>
                <a:cs typeface="Rubik Light" panose="020B0604020202020204" charset="-79"/>
              </a:rPr>
              <a:t>Clusterizarea</a:t>
            </a:r>
            <a:r>
              <a:rPr lang="ro-RO" sz="1800" b="1" dirty="0">
                <a:effectLst/>
                <a:latin typeface="Rubik Light" panose="020B0604020202020204" charset="-79"/>
                <a:ea typeface="Calibri" panose="020F0502020204030204" pitchFamily="34" charset="0"/>
                <a:cs typeface="Rubik Light" panose="020B0604020202020204" charset="-79"/>
              </a:rPr>
              <a:t> </a:t>
            </a:r>
            <a:r>
              <a:rPr lang="en-US" sz="1800" b="1" dirty="0">
                <a:effectLst/>
                <a:latin typeface="Rubik Light" panose="020B0604020202020204" charset="-79"/>
                <a:ea typeface="Calibri" panose="020F0502020204030204" pitchFamily="34" charset="0"/>
                <a:cs typeface="Rubik Light" panose="020B0604020202020204" charset="-79"/>
              </a:rPr>
              <a:t>î</a:t>
            </a:r>
            <a:r>
              <a:rPr lang="ro-RO" sz="1800" b="1" dirty="0">
                <a:effectLst/>
                <a:latin typeface="Rubik Light" panose="020B0604020202020204" charset="-79"/>
                <a:ea typeface="Calibri" panose="020F0502020204030204" pitchFamily="34" charset="0"/>
                <a:cs typeface="Rubik Light" panose="020B0604020202020204" charset="-79"/>
              </a:rPr>
              <a:t>n </a:t>
            </a:r>
            <a:r>
              <a:rPr lang="ro-RO" sz="1800" b="1" dirty="0" err="1">
                <a:effectLst/>
                <a:latin typeface="Rubik Light" panose="020B0604020202020204" charset="-79"/>
                <a:ea typeface="Calibri" panose="020F0502020204030204" pitchFamily="34" charset="0"/>
                <a:cs typeface="Rubik Light" panose="020B0604020202020204" charset="-79"/>
              </a:rPr>
              <a:t>dou</a:t>
            </a:r>
            <a:r>
              <a:rPr lang="en-US" sz="1800" b="1" dirty="0">
                <a:effectLst/>
                <a:latin typeface="Rubik Light" panose="020B0604020202020204" charset="-79"/>
                <a:ea typeface="Calibri" panose="020F0502020204030204" pitchFamily="34" charset="0"/>
                <a:cs typeface="Rubik Light" panose="020B0604020202020204" charset="-79"/>
              </a:rPr>
              <a:t>ă</a:t>
            </a:r>
            <a:r>
              <a:rPr lang="ro-RO" sz="1800" b="1" dirty="0">
                <a:effectLst/>
                <a:latin typeface="Rubik Light" panose="020B0604020202020204" charset="-79"/>
                <a:ea typeface="Calibri" panose="020F0502020204030204" pitchFamily="34" charset="0"/>
                <a:cs typeface="Rubik Light" panose="020B0604020202020204" charset="-79"/>
              </a:rPr>
              <a:t> etape:</a:t>
            </a:r>
            <a:endParaRPr lang="en-US" sz="18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ro-RO" sz="1800" dirty="0">
                <a:effectLst/>
                <a:latin typeface="Rubik Light" panose="020B0604020202020204" charset="-79"/>
                <a:ea typeface="Calibri" panose="020F0502020204030204" pitchFamily="34" charset="0"/>
                <a:cs typeface="Rubik Light" panose="020B0604020202020204" charset="-79"/>
              </a:rPr>
              <a:t>50 grupe omogene prin metoda K-</a:t>
            </a:r>
            <a:r>
              <a:rPr lang="ro-RO" sz="1800" dirty="0" err="1">
                <a:effectLst/>
                <a:latin typeface="Rubik Light" panose="020B0604020202020204" charset="-79"/>
                <a:ea typeface="Calibri" panose="020F0502020204030204" pitchFamily="34" charset="0"/>
                <a:cs typeface="Rubik Light" panose="020B0604020202020204" charset="-79"/>
              </a:rPr>
              <a:t>means</a:t>
            </a:r>
            <a:r>
              <a:rPr lang="ro-RO" sz="1800" dirty="0">
                <a:effectLst/>
                <a:latin typeface="Rubik Light" panose="020B0604020202020204" charset="-79"/>
                <a:ea typeface="Calibri" panose="020F0502020204030204" pitchFamily="34" charset="0"/>
                <a:cs typeface="Rubik Light" panose="020B0604020202020204" charset="-79"/>
              </a:rPr>
              <a:t> </a:t>
            </a:r>
            <a:r>
              <a:rPr lang="ro-RO" sz="1800" dirty="0" err="1">
                <a:effectLst/>
                <a:latin typeface="Rubik Light" panose="020B0604020202020204" charset="-79"/>
                <a:ea typeface="Calibri" panose="020F0502020204030204" pitchFamily="34" charset="0"/>
                <a:cs typeface="Rubik Light" panose="020B0604020202020204" charset="-79"/>
              </a:rPr>
              <a:t>clustering</a:t>
            </a:r>
            <a:r>
              <a:rPr lang="ro-RO" sz="1800" dirty="0">
                <a:effectLst/>
                <a:latin typeface="Rubik Light" panose="020B0604020202020204" charset="-79"/>
                <a:ea typeface="Calibri" panose="020F0502020204030204" pitchFamily="34" charset="0"/>
                <a:cs typeface="Rubik Light" panose="020B0604020202020204" charset="-79"/>
              </a:rPr>
              <a:t> </a:t>
            </a:r>
            <a:endParaRPr lang="en-US" sz="18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ro-RO" sz="1800" dirty="0">
                <a:effectLst/>
                <a:latin typeface="Rubik Light" panose="020B0604020202020204" charset="-79"/>
                <a:ea typeface="Calibri" panose="020F0502020204030204" pitchFamily="34" charset="0"/>
                <a:cs typeface="Rubik Light" panose="020B0604020202020204" charset="-79"/>
              </a:rPr>
              <a:t>Clustere segmentate ale celor 50 grupe prin metoda WARD</a:t>
            </a:r>
            <a:endParaRPr lang="en-US" sz="1800" dirty="0">
              <a:effectLst/>
              <a:latin typeface="Rubik Light" panose="020B0604020202020204" charset="-79"/>
              <a:ea typeface="Calibri" panose="020F0502020204030204" pitchFamily="34" charset="0"/>
              <a:cs typeface="Rubik Light" panose="020B0604020202020204" charset="-79"/>
            </a:endParaRPr>
          </a:p>
          <a:p>
            <a:pPr algn="ctr"/>
            <a:endParaRPr lang="en-US" dirty="0"/>
          </a:p>
        </p:txBody>
      </p:sp>
      <p:sp>
        <p:nvSpPr>
          <p:cNvPr id="5" name="Dreptunghi 4">
            <a:extLst>
              <a:ext uri="{FF2B5EF4-FFF2-40B4-BE49-F238E27FC236}">
                <a16:creationId xmlns:a16="http://schemas.microsoft.com/office/drawing/2014/main" id="{6A2AB676-07A4-45C9-BBD8-69EC9040B5DA}"/>
              </a:ext>
            </a:extLst>
          </p:cNvPr>
          <p:cNvSpPr/>
          <p:nvPr/>
        </p:nvSpPr>
        <p:spPr>
          <a:xfrm>
            <a:off x="624840" y="1332230"/>
            <a:ext cx="307848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sz="1800" b="1" dirty="0">
                <a:effectLst/>
                <a:latin typeface="Rubik Light" panose="020B0604020202020204" charset="-79"/>
                <a:ea typeface="Calibri" panose="020F0502020204030204" pitchFamily="34" charset="0"/>
                <a:cs typeface="Rubik Light" panose="020B0604020202020204" charset="-79"/>
              </a:rPr>
              <a:t>Detectarea automat</a:t>
            </a:r>
            <a:r>
              <a:rPr lang="en-US" sz="1800" b="1" dirty="0">
                <a:effectLst/>
                <a:latin typeface="Rubik Light" panose="020B0604020202020204" charset="-79"/>
                <a:ea typeface="Calibri" panose="020F0502020204030204" pitchFamily="34" charset="0"/>
                <a:cs typeface="Rubik Light" panose="020B0604020202020204" charset="-79"/>
              </a:rPr>
              <a:t>ă</a:t>
            </a:r>
            <a:r>
              <a:rPr lang="ro-RO" sz="1800" b="1" dirty="0">
                <a:effectLst/>
                <a:latin typeface="Rubik Light" panose="020B0604020202020204" charset="-79"/>
                <a:ea typeface="Calibri" panose="020F0502020204030204" pitchFamily="34" charset="0"/>
                <a:cs typeface="Rubik Light" panose="020B0604020202020204" charset="-79"/>
              </a:rPr>
              <a:t> a </a:t>
            </a:r>
            <a:r>
              <a:rPr lang="ro-RO" sz="1800" b="1" dirty="0" err="1">
                <a:effectLst/>
                <a:latin typeface="Rubik Light" panose="020B0604020202020204" charset="-79"/>
                <a:ea typeface="Calibri" panose="020F0502020204030204" pitchFamily="34" charset="0"/>
                <a:cs typeface="Rubik Light" panose="020B0604020202020204" charset="-79"/>
              </a:rPr>
              <a:t>interactiunilor</a:t>
            </a:r>
            <a:r>
              <a:rPr lang="ro-RO" sz="1800" b="1" dirty="0">
                <a:effectLst/>
                <a:latin typeface="Rubik Light" panose="020B0604020202020204" charset="-79"/>
                <a:ea typeface="Calibri" panose="020F0502020204030204" pitchFamily="34" charset="0"/>
                <a:cs typeface="Rubik Light" panose="020B0604020202020204" charset="-79"/>
              </a:rPr>
              <a:t> </a:t>
            </a:r>
            <a:r>
              <a:rPr lang="ro-RO" sz="1800" b="1" dirty="0" err="1">
                <a:effectLst/>
                <a:latin typeface="Rubik Light" panose="020B0604020202020204" charset="-79"/>
                <a:ea typeface="Calibri" panose="020F0502020204030204" pitchFamily="34" charset="0"/>
                <a:cs typeface="Rubik Light" panose="020B0604020202020204" charset="-79"/>
              </a:rPr>
              <a:t>chi-patrat</a:t>
            </a:r>
            <a:r>
              <a:rPr lang="ro-RO" sz="1800" b="1" dirty="0">
                <a:effectLst/>
                <a:latin typeface="Rubik Light" panose="020B0604020202020204" charset="-79"/>
                <a:ea typeface="Calibri" panose="020F0502020204030204" pitchFamily="34" charset="0"/>
                <a:cs typeface="Rubik Light" panose="020B0604020202020204" charset="-79"/>
              </a:rPr>
              <a:t> (metoda CHAID)</a:t>
            </a:r>
            <a:endParaRPr lang="en-US" sz="1800" dirty="0">
              <a:effectLst/>
              <a:latin typeface="Rubik Light" panose="020B0604020202020204" charset="-79"/>
              <a:ea typeface="Calibri" panose="020F0502020204030204" pitchFamily="34" charset="0"/>
              <a:cs typeface="Rubik Light" panose="020B0604020202020204" charset="-79"/>
            </a:endParaRPr>
          </a:p>
          <a:p>
            <a:pPr algn="ctr"/>
            <a:endParaRPr lang="en-US" dirty="0"/>
          </a:p>
        </p:txBody>
      </p:sp>
      <p:sp>
        <p:nvSpPr>
          <p:cNvPr id="6" name="Dreptunghi 5">
            <a:extLst>
              <a:ext uri="{FF2B5EF4-FFF2-40B4-BE49-F238E27FC236}">
                <a16:creationId xmlns:a16="http://schemas.microsoft.com/office/drawing/2014/main" id="{D46D3CFA-7057-4C31-87C0-BD95799C8171}"/>
              </a:ext>
            </a:extLst>
          </p:cNvPr>
          <p:cNvSpPr/>
          <p:nvPr/>
        </p:nvSpPr>
        <p:spPr>
          <a:xfrm>
            <a:off x="5598160" y="1332230"/>
            <a:ext cx="3078480" cy="1239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latin typeface="Rubik Light" panose="020B0604020202020204" charset="-79"/>
                <a:cs typeface="Rubik Light" panose="020B0604020202020204" charset="-79"/>
              </a:rPr>
              <a:t>Analiza</a:t>
            </a:r>
            <a:r>
              <a:rPr lang="en-US" sz="1800" b="1" dirty="0">
                <a:latin typeface="Rubik Light" panose="020B0604020202020204" charset="-79"/>
                <a:cs typeface="Rubik Light" panose="020B0604020202020204" charset="-79"/>
              </a:rPr>
              <a:t> </a:t>
            </a:r>
            <a:r>
              <a:rPr lang="en-US" sz="1800" b="1" dirty="0" err="1">
                <a:latin typeface="Rubik Light" panose="020B0604020202020204" charset="-79"/>
                <a:cs typeface="Rubik Light" panose="020B0604020202020204" charset="-79"/>
              </a:rPr>
              <a:t>în</a:t>
            </a:r>
            <a:r>
              <a:rPr lang="en-US" sz="1800" b="1" dirty="0">
                <a:latin typeface="Rubik Light" panose="020B0604020202020204" charset="-79"/>
                <a:cs typeface="Rubik Light" panose="020B0604020202020204" charset="-79"/>
              </a:rPr>
              <a:t> </a:t>
            </a:r>
            <a:r>
              <a:rPr lang="en-US" sz="1800" b="1" dirty="0" err="1">
                <a:latin typeface="Rubik Light" panose="020B0604020202020204" charset="-79"/>
                <a:cs typeface="Rubik Light" panose="020B0604020202020204" charset="-79"/>
              </a:rPr>
              <a:t>componente</a:t>
            </a:r>
            <a:r>
              <a:rPr lang="en-US" sz="1800" b="1" dirty="0">
                <a:latin typeface="Rubik Light" panose="020B0604020202020204" charset="-79"/>
                <a:cs typeface="Rubik Light" panose="020B0604020202020204" charset="-79"/>
              </a:rPr>
              <a:t> </a:t>
            </a:r>
            <a:r>
              <a:rPr lang="en-US" sz="1800" b="1" dirty="0" err="1">
                <a:latin typeface="Rubik Light" panose="020B0604020202020204" charset="-79"/>
                <a:cs typeface="Rubik Light" panose="020B0604020202020204" charset="-79"/>
              </a:rPr>
              <a:t>principale</a:t>
            </a:r>
            <a:endParaRPr lang="en-US" sz="1800" b="1" dirty="0">
              <a:latin typeface="Rubik Light" panose="020B0604020202020204" charset="-79"/>
              <a:cs typeface="Rubik Light" panose="020B0604020202020204" charset="-79"/>
            </a:endParaRPr>
          </a:p>
        </p:txBody>
      </p:sp>
    </p:spTree>
    <p:extLst>
      <p:ext uri="{BB962C8B-B14F-4D97-AF65-F5344CB8AC3E}">
        <p14:creationId xmlns:p14="http://schemas.microsoft.com/office/powerpoint/2010/main" val="49517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73;p41">
            <a:extLst>
              <a:ext uri="{FF2B5EF4-FFF2-40B4-BE49-F238E27FC236}">
                <a16:creationId xmlns:a16="http://schemas.microsoft.com/office/drawing/2014/main" id="{6047D3E5-F746-4DD4-9310-9BCCE0A76DCA}"/>
              </a:ext>
            </a:extLst>
          </p:cNvPr>
          <p:cNvSpPr/>
          <p:nvPr/>
        </p:nvSpPr>
        <p:spPr>
          <a:xfrm>
            <a:off x="0" y="445025"/>
            <a:ext cx="80772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err="1">
                <a:solidFill>
                  <a:schemeClr val="bg1"/>
                </a:solidFill>
                <a:effectLst/>
                <a:latin typeface="Montserrat ExtraBold" panose="020B0604020202020204" charset="0"/>
                <a:ea typeface="Calibri" panose="020F0502020204030204" pitchFamily="34" charset="0"/>
                <a:cs typeface="Rubik Light" panose="020B0604020202020204" charset="-79"/>
              </a:rPr>
              <a:t>Tehnici</a:t>
            </a:r>
            <a:r>
              <a:rPr lang="en-US" sz="2000" b="1" dirty="0">
                <a:solidFill>
                  <a:schemeClr val="bg1"/>
                </a:solidFill>
                <a:effectLst/>
                <a:latin typeface="Montserrat ExtraBold" panose="020B0604020202020204" charset="0"/>
                <a:ea typeface="Calibri" panose="020F0502020204030204" pitchFamily="34" charset="0"/>
                <a:cs typeface="Rubik Light" panose="020B0604020202020204" charset="-79"/>
              </a:rPr>
              <a:t> </a:t>
            </a:r>
            <a:r>
              <a:rPr lang="ro-RO" sz="2000" b="1" dirty="0">
                <a:solidFill>
                  <a:schemeClr val="bg1"/>
                </a:solidFill>
                <a:effectLst/>
                <a:latin typeface="Montserrat ExtraBold" panose="020B0604020202020204" charset="0"/>
                <a:ea typeface="Calibri" panose="020F0502020204030204" pitchFamily="34" charset="0"/>
                <a:cs typeface="Rubik Light" panose="020B0604020202020204" charset="-79"/>
              </a:rPr>
              <a:t>de</a:t>
            </a:r>
            <a:r>
              <a:rPr lang="en-US" sz="2000" b="1" dirty="0">
                <a:solidFill>
                  <a:schemeClr val="bg1"/>
                </a:solidFill>
                <a:latin typeface="Montserrat ExtraBold" panose="020B0604020202020204" charset="0"/>
                <a:ea typeface="Calibri" panose="020F0502020204030204" pitchFamily="34" charset="0"/>
                <a:cs typeface="Rubik Light" panose="020B0604020202020204" charset="-79"/>
              </a:rPr>
              <a:t> </a:t>
            </a:r>
            <a:r>
              <a:rPr lang="en-US" sz="2000" b="1" dirty="0" err="1">
                <a:solidFill>
                  <a:schemeClr val="bg1"/>
                </a:solidFill>
                <a:latin typeface="Montserrat ExtraBold" panose="020B0604020202020204" charset="0"/>
                <a:ea typeface="Calibri" panose="020F0502020204030204" pitchFamily="34" charset="0"/>
                <a:cs typeface="Rubik Light" panose="020B0604020202020204" charset="-79"/>
              </a:rPr>
              <a:t>vizualizare</a:t>
            </a:r>
            <a:r>
              <a:rPr lang="ro-RO" sz="2000" b="1" dirty="0">
                <a:solidFill>
                  <a:schemeClr val="bg1"/>
                </a:solidFill>
                <a:effectLst/>
                <a:latin typeface="Montserrat ExtraBold" panose="020B0604020202020204" charset="0"/>
                <a:ea typeface="Calibri" panose="020F0502020204030204" pitchFamily="34" charset="0"/>
                <a:cs typeface="Rubik Light" panose="020B0604020202020204" charset="-79"/>
              </a:rPr>
              <a:t> utilizare pentru </a:t>
            </a:r>
            <a:r>
              <a:rPr lang="en-US" sz="2000" b="1" dirty="0" err="1">
                <a:solidFill>
                  <a:schemeClr val="bg1"/>
                </a:solidFill>
                <a:effectLst/>
                <a:latin typeface="Montserrat ExtraBold" panose="020B0604020202020204" charset="0"/>
                <a:ea typeface="Calibri" panose="020F0502020204030204" pitchFamily="34" charset="0"/>
                <a:cs typeface="Rubik Light" panose="020B0604020202020204" charset="-79"/>
              </a:rPr>
              <a:t>analiza</a:t>
            </a:r>
            <a:r>
              <a:rPr lang="en-US" sz="2000" b="1" dirty="0">
                <a:solidFill>
                  <a:schemeClr val="bg1"/>
                </a:solidFill>
                <a:effectLst/>
                <a:latin typeface="Montserrat ExtraBold" panose="020B0604020202020204" charset="0"/>
                <a:ea typeface="Calibri" panose="020F0502020204030204" pitchFamily="34" charset="0"/>
                <a:cs typeface="Rubik Light" panose="020B0604020202020204" charset="-79"/>
              </a:rPr>
              <a:t> </a:t>
            </a:r>
            <a:r>
              <a:rPr lang="ro-RO" sz="2000" b="1" dirty="0">
                <a:solidFill>
                  <a:schemeClr val="bg1"/>
                </a:solidFill>
                <a:effectLst/>
                <a:latin typeface="Montserrat ExtraBold" panose="020B0604020202020204" charset="0"/>
                <a:ea typeface="Calibri" panose="020F0502020204030204" pitchFamily="34" charset="0"/>
                <a:cs typeface="Rubik Light" panose="020B0604020202020204" charset="-79"/>
              </a:rPr>
              <a:t>datelor</a:t>
            </a:r>
            <a:endParaRPr sz="2000" b="1" dirty="0">
              <a:solidFill>
                <a:schemeClr val="bg1"/>
              </a:solidFill>
              <a:latin typeface="Montserrat ExtraBold" panose="020B0604020202020204" charset="0"/>
              <a:cs typeface="Rubik Light" panose="020B0604020202020204" charset="-79"/>
            </a:endParaRPr>
          </a:p>
        </p:txBody>
      </p:sp>
      <p:sp>
        <p:nvSpPr>
          <p:cNvPr id="4" name="Dreptunghi 3">
            <a:extLst>
              <a:ext uri="{FF2B5EF4-FFF2-40B4-BE49-F238E27FC236}">
                <a16:creationId xmlns:a16="http://schemas.microsoft.com/office/drawing/2014/main" id="{FC37D0BD-FF90-4D3B-A534-3FB3A5AD46C2}"/>
              </a:ext>
            </a:extLst>
          </p:cNvPr>
          <p:cNvSpPr/>
          <p:nvPr/>
        </p:nvSpPr>
        <p:spPr>
          <a:xfrm>
            <a:off x="6461760" y="1450797"/>
            <a:ext cx="201168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Rubik Light" panose="020B0604020202020204" charset="-79"/>
                <a:cs typeface="Rubik Light" panose="020B0604020202020204" charset="-79"/>
              </a:rPr>
              <a:t>Pie chart</a:t>
            </a:r>
          </a:p>
        </p:txBody>
      </p:sp>
      <p:sp>
        <p:nvSpPr>
          <p:cNvPr id="5" name="Dreptunghi 4">
            <a:extLst>
              <a:ext uri="{FF2B5EF4-FFF2-40B4-BE49-F238E27FC236}">
                <a16:creationId xmlns:a16="http://schemas.microsoft.com/office/drawing/2014/main" id="{6A2AB676-07A4-45C9-BBD8-69EC9040B5DA}"/>
              </a:ext>
            </a:extLst>
          </p:cNvPr>
          <p:cNvSpPr/>
          <p:nvPr/>
        </p:nvSpPr>
        <p:spPr>
          <a:xfrm>
            <a:off x="523240" y="1429612"/>
            <a:ext cx="195580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Rubik Light" panose="020B0604020202020204" charset="-79"/>
                <a:cs typeface="Rubik Light" panose="020B0604020202020204" charset="-79"/>
              </a:rPr>
              <a:t>Bar chart</a:t>
            </a:r>
          </a:p>
        </p:txBody>
      </p:sp>
      <p:sp>
        <p:nvSpPr>
          <p:cNvPr id="6" name="Dreptunghi 5">
            <a:extLst>
              <a:ext uri="{FF2B5EF4-FFF2-40B4-BE49-F238E27FC236}">
                <a16:creationId xmlns:a16="http://schemas.microsoft.com/office/drawing/2014/main" id="{D46D3CFA-7057-4C31-87C0-BD95799C8171}"/>
              </a:ext>
            </a:extLst>
          </p:cNvPr>
          <p:cNvSpPr/>
          <p:nvPr/>
        </p:nvSpPr>
        <p:spPr>
          <a:xfrm>
            <a:off x="3479800" y="1429612"/>
            <a:ext cx="218440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Rubik Light" panose="020B0604020202020204" charset="-79"/>
                <a:cs typeface="Rubik Light" panose="020B0604020202020204" charset="-79"/>
              </a:rPr>
              <a:t>Stacked chart</a:t>
            </a:r>
          </a:p>
        </p:txBody>
      </p:sp>
      <p:sp>
        <p:nvSpPr>
          <p:cNvPr id="7" name="Dreptunghi 6">
            <a:extLst>
              <a:ext uri="{FF2B5EF4-FFF2-40B4-BE49-F238E27FC236}">
                <a16:creationId xmlns:a16="http://schemas.microsoft.com/office/drawing/2014/main" id="{900D1D67-2A6F-4573-9480-4A0507B0B785}"/>
              </a:ext>
            </a:extLst>
          </p:cNvPr>
          <p:cNvSpPr/>
          <p:nvPr/>
        </p:nvSpPr>
        <p:spPr>
          <a:xfrm>
            <a:off x="1473200" y="3136901"/>
            <a:ext cx="2504440" cy="812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Rubik Light" panose="020B0604020202020204" charset="-79"/>
                <a:cs typeface="Rubik Light" panose="020B0604020202020204" charset="-79"/>
              </a:rPr>
              <a:t>Highlighted table</a:t>
            </a:r>
          </a:p>
        </p:txBody>
      </p:sp>
      <p:sp>
        <p:nvSpPr>
          <p:cNvPr id="8" name="Dreptunghi 7">
            <a:extLst>
              <a:ext uri="{FF2B5EF4-FFF2-40B4-BE49-F238E27FC236}">
                <a16:creationId xmlns:a16="http://schemas.microsoft.com/office/drawing/2014/main" id="{3A68E4F6-C865-454F-B1FA-C249D8C1C71F}"/>
              </a:ext>
            </a:extLst>
          </p:cNvPr>
          <p:cNvSpPr/>
          <p:nvPr/>
        </p:nvSpPr>
        <p:spPr>
          <a:xfrm>
            <a:off x="5273040" y="3219450"/>
            <a:ext cx="2011680" cy="730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Rubik Light" panose="020B0604020202020204" charset="-79"/>
                <a:cs typeface="Rubik Light" panose="020B0604020202020204" charset="-79"/>
              </a:rPr>
              <a:t>Dashboard</a:t>
            </a:r>
          </a:p>
        </p:txBody>
      </p:sp>
    </p:spTree>
    <p:extLst>
      <p:ext uri="{BB962C8B-B14F-4D97-AF65-F5344CB8AC3E}">
        <p14:creationId xmlns:p14="http://schemas.microsoft.com/office/powerpoint/2010/main" val="3504313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27"/>
          <p:cNvSpPr/>
          <p:nvPr/>
        </p:nvSpPr>
        <p:spPr>
          <a:xfrm>
            <a:off x="640650" y="2299500"/>
            <a:ext cx="565920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endParaRPr>
          </a:p>
        </p:txBody>
      </p:sp>
      <p:sp>
        <p:nvSpPr>
          <p:cNvPr id="1358" name="Google Shape;1358;p27"/>
          <p:cNvSpPr txBox="1">
            <a:spLocks noGrp="1"/>
          </p:cNvSpPr>
          <p:nvPr>
            <p:ph type="title"/>
          </p:nvPr>
        </p:nvSpPr>
        <p:spPr>
          <a:xfrm>
            <a:off x="720000" y="2269350"/>
            <a:ext cx="4960200" cy="892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3000" dirty="0"/>
              <a:t>Rezultate</a:t>
            </a:r>
            <a:endParaRPr sz="3000" dirty="0"/>
          </a:p>
        </p:txBody>
      </p:sp>
      <p:sp>
        <p:nvSpPr>
          <p:cNvPr id="1360" name="Google Shape;1360;p27"/>
          <p:cNvSpPr txBox="1">
            <a:spLocks noGrp="1"/>
          </p:cNvSpPr>
          <p:nvPr>
            <p:ph type="title" idx="2"/>
          </p:nvPr>
        </p:nvSpPr>
        <p:spPr>
          <a:xfrm>
            <a:off x="720000" y="1279950"/>
            <a:ext cx="49602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a:t>
            </a:r>
            <a:r>
              <a:rPr lang="ro-RO" dirty="0"/>
              <a:t>4</a:t>
            </a:r>
            <a:r>
              <a:rPr lang="en" dirty="0"/>
              <a:t>.</a:t>
            </a:r>
            <a:endParaRPr dirty="0"/>
          </a:p>
        </p:txBody>
      </p:sp>
    </p:spTree>
    <p:extLst>
      <p:ext uri="{BB962C8B-B14F-4D97-AF65-F5344CB8AC3E}">
        <p14:creationId xmlns:p14="http://schemas.microsoft.com/office/powerpoint/2010/main" val="131680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32"/>
          <p:cNvSpPr/>
          <p:nvPr/>
        </p:nvSpPr>
        <p:spPr>
          <a:xfrm>
            <a:off x="0" y="445025"/>
            <a:ext cx="7704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Analiza în componente principale</a:t>
            </a:r>
            <a:endParaRPr dirty="0"/>
          </a:p>
        </p:txBody>
      </p:sp>
      <p:graphicFrame>
        <p:nvGraphicFramePr>
          <p:cNvPr id="27" name="Table 26">
            <a:extLst>
              <a:ext uri="{FF2B5EF4-FFF2-40B4-BE49-F238E27FC236}">
                <a16:creationId xmlns:a16="http://schemas.microsoft.com/office/drawing/2014/main" id="{E3D0DDD2-1176-4141-B17C-452BC9D262A7}"/>
              </a:ext>
            </a:extLst>
          </p:cNvPr>
          <p:cNvGraphicFramePr>
            <a:graphicFrameLocks noGrp="1"/>
          </p:cNvGraphicFramePr>
          <p:nvPr>
            <p:extLst>
              <p:ext uri="{D42A27DB-BD31-4B8C-83A1-F6EECF244321}">
                <p14:modId xmlns:p14="http://schemas.microsoft.com/office/powerpoint/2010/main" val="503663215"/>
              </p:ext>
            </p:extLst>
          </p:nvPr>
        </p:nvGraphicFramePr>
        <p:xfrm>
          <a:off x="573723" y="1168691"/>
          <a:ext cx="7996553" cy="3618925"/>
        </p:xfrm>
        <a:graphic>
          <a:graphicData uri="http://schemas.openxmlformats.org/drawingml/2006/table">
            <a:tbl>
              <a:tblPr>
                <a:tableStyleId>{3C2FFA5D-87B4-456A-9821-1D502468CF0F}</a:tableStyleId>
              </a:tblPr>
              <a:tblGrid>
                <a:gridCol w="1314870">
                  <a:extLst>
                    <a:ext uri="{9D8B030D-6E8A-4147-A177-3AD203B41FA5}">
                      <a16:colId xmlns:a16="http://schemas.microsoft.com/office/drawing/2014/main" val="4272702438"/>
                    </a:ext>
                  </a:extLst>
                </a:gridCol>
                <a:gridCol w="1812791">
                  <a:extLst>
                    <a:ext uri="{9D8B030D-6E8A-4147-A177-3AD203B41FA5}">
                      <a16:colId xmlns:a16="http://schemas.microsoft.com/office/drawing/2014/main" val="467064250"/>
                    </a:ext>
                  </a:extLst>
                </a:gridCol>
                <a:gridCol w="572460">
                  <a:extLst>
                    <a:ext uri="{9D8B030D-6E8A-4147-A177-3AD203B41FA5}">
                      <a16:colId xmlns:a16="http://schemas.microsoft.com/office/drawing/2014/main" val="3621672887"/>
                    </a:ext>
                  </a:extLst>
                </a:gridCol>
                <a:gridCol w="572460">
                  <a:extLst>
                    <a:ext uri="{9D8B030D-6E8A-4147-A177-3AD203B41FA5}">
                      <a16:colId xmlns:a16="http://schemas.microsoft.com/office/drawing/2014/main" val="1761045265"/>
                    </a:ext>
                  </a:extLst>
                </a:gridCol>
                <a:gridCol w="572460">
                  <a:extLst>
                    <a:ext uri="{9D8B030D-6E8A-4147-A177-3AD203B41FA5}">
                      <a16:colId xmlns:a16="http://schemas.microsoft.com/office/drawing/2014/main" val="15658831"/>
                    </a:ext>
                  </a:extLst>
                </a:gridCol>
                <a:gridCol w="572460">
                  <a:extLst>
                    <a:ext uri="{9D8B030D-6E8A-4147-A177-3AD203B41FA5}">
                      <a16:colId xmlns:a16="http://schemas.microsoft.com/office/drawing/2014/main" val="1667380223"/>
                    </a:ext>
                  </a:extLst>
                </a:gridCol>
                <a:gridCol w="572460">
                  <a:extLst>
                    <a:ext uri="{9D8B030D-6E8A-4147-A177-3AD203B41FA5}">
                      <a16:colId xmlns:a16="http://schemas.microsoft.com/office/drawing/2014/main" val="87150322"/>
                    </a:ext>
                  </a:extLst>
                </a:gridCol>
                <a:gridCol w="1028639">
                  <a:extLst>
                    <a:ext uri="{9D8B030D-6E8A-4147-A177-3AD203B41FA5}">
                      <a16:colId xmlns:a16="http://schemas.microsoft.com/office/drawing/2014/main" val="959962877"/>
                    </a:ext>
                  </a:extLst>
                </a:gridCol>
                <a:gridCol w="977953">
                  <a:extLst>
                    <a:ext uri="{9D8B030D-6E8A-4147-A177-3AD203B41FA5}">
                      <a16:colId xmlns:a16="http://schemas.microsoft.com/office/drawing/2014/main" val="1582535856"/>
                    </a:ext>
                  </a:extLst>
                </a:gridCol>
              </a:tblGrid>
              <a:tr h="0">
                <a:tc>
                  <a:txBody>
                    <a:bodyPr/>
                    <a:lstStyle/>
                    <a:p>
                      <a:pPr algn="l" fontAlgn="b"/>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gridSpan="5">
                  <a:txBody>
                    <a:bodyPr/>
                    <a:lstStyle/>
                    <a:p>
                      <a:pPr algn="ctr" fontAlgn="b"/>
                      <a:r>
                        <a:rPr lang="en-US" sz="1100" u="none" strike="noStrike" spc="300" baseline="0" dirty="0" err="1">
                          <a:effectLst/>
                          <a:latin typeface="Rubik Light" panose="020B0604020202020204" charset="-79"/>
                          <a:cs typeface="Rubik Light" panose="020B0604020202020204" charset="-79"/>
                        </a:rPr>
                        <a:t>Ultimul</a:t>
                      </a:r>
                      <a:r>
                        <a:rPr lang="en-US" sz="1100" u="none" strike="noStrike" spc="300" baseline="0" dirty="0">
                          <a:effectLst/>
                          <a:latin typeface="Rubik Light" panose="020B0604020202020204" charset="-79"/>
                          <a:cs typeface="Rubik Light" panose="020B0604020202020204" charset="-79"/>
                        </a:rPr>
                        <a:t> </a:t>
                      </a:r>
                      <a:r>
                        <a:rPr lang="en-US" sz="1100" u="none" strike="noStrike" spc="300" baseline="0" dirty="0" err="1">
                          <a:effectLst/>
                          <a:latin typeface="Rubik Light" panose="020B0604020202020204" charset="-79"/>
                          <a:cs typeface="Rubik Light" panose="020B0604020202020204" charset="-79"/>
                        </a:rPr>
                        <a:t>produs</a:t>
                      </a:r>
                      <a:r>
                        <a:rPr lang="en-US" sz="1100" u="none" strike="noStrike" spc="300" baseline="0" dirty="0">
                          <a:effectLst/>
                          <a:latin typeface="Rubik Light" panose="020B0604020202020204" charset="-79"/>
                          <a:cs typeface="Rubik Light" panose="020B0604020202020204" charset="-79"/>
                        </a:rPr>
                        <a:t> </a:t>
                      </a:r>
                      <a:r>
                        <a:rPr lang="en-US" sz="1100" u="none" strike="noStrike" spc="300" baseline="0" dirty="0" err="1">
                          <a:effectLst/>
                          <a:latin typeface="Rubik Light" panose="020B0604020202020204" charset="-79"/>
                          <a:cs typeface="Rubik Light" panose="020B0604020202020204" charset="-79"/>
                        </a:rPr>
                        <a:t>comandat</a:t>
                      </a:r>
                      <a:endParaRPr lang="en-US" sz="1100" b="0" i="0" u="none" strike="noStrike" spc="300" baseline="0" dirty="0">
                        <a:solidFill>
                          <a:srgbClr val="000000"/>
                        </a:solidFill>
                        <a:effectLst/>
                        <a:latin typeface="Rubik Light" panose="020B0604020202020204" charset="-79"/>
                        <a:cs typeface="Rubik Light" panose="020B0604020202020204" charset="-79"/>
                      </a:endParaRPr>
                    </a:p>
                  </a:txBody>
                  <a:tcPr marL="8622" marR="8622" marT="8622"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endParaRPr lang="en-US"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extLst>
                  <a:ext uri="{0D108BD9-81ED-4DB2-BD59-A6C34878D82A}">
                    <a16:rowId xmlns:a16="http://schemas.microsoft.com/office/drawing/2014/main" val="1991800031"/>
                  </a:ext>
                </a:extLst>
              </a:tr>
              <a:tr h="740852">
                <a:tc>
                  <a:txBody>
                    <a:bodyPr/>
                    <a:lstStyle/>
                    <a:p>
                      <a:pPr algn="l" fontAlgn="b"/>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dirty="0">
                          <a:effectLst/>
                          <a:latin typeface="Rubik Light" panose="020B0604020202020204" charset="-79"/>
                          <a:cs typeface="Rubik Light" panose="020B0604020202020204" charset="-79"/>
                        </a:rPr>
                        <a:t>Family Pack</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dirty="0">
                          <a:effectLst/>
                          <a:latin typeface="Rubik Light" panose="020B0604020202020204" charset="-79"/>
                          <a:cs typeface="Rubik Light" panose="020B0604020202020204" charset="-79"/>
                        </a:rPr>
                        <a:t>Total Security</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a:effectLst/>
                          <a:latin typeface="Rubik Light" panose="020B0604020202020204" charset="-79"/>
                          <a:cs typeface="Rubik Light" panose="020B0604020202020204" charset="-79"/>
                        </a:rPr>
                        <a:t>Antivirus</a:t>
                      </a:r>
                      <a:endParaRPr lang="en-US"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a:effectLst/>
                          <a:latin typeface="Rubik Light" panose="020B0604020202020204" charset="-79"/>
                          <a:cs typeface="Rubik Light" panose="020B0604020202020204" charset="-79"/>
                        </a:rPr>
                        <a:t>Antivirus for Mac</a:t>
                      </a:r>
                      <a:endParaRPr lang="en-US"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a:effectLst/>
                          <a:latin typeface="Rubik Light" panose="020B0604020202020204" charset="-79"/>
                          <a:cs typeface="Rubik Light" panose="020B0604020202020204" charset="-79"/>
                        </a:rPr>
                        <a:t>Internet Security</a:t>
                      </a:r>
                      <a:endParaRPr lang="en-US"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dirty="0">
                          <a:effectLst/>
                          <a:latin typeface="Rubik Light" panose="020B0604020202020204" charset="-79"/>
                          <a:cs typeface="Rubik Light" panose="020B0604020202020204" charset="-79"/>
                        </a:rPr>
                        <a:t>Număr luni de la data activării primului produs</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fr-FR" sz="1100" u="none" strike="noStrike">
                          <a:effectLst/>
                          <a:latin typeface="Rubik Light" panose="020B0604020202020204" charset="-79"/>
                          <a:cs typeface="Rubik Light" panose="020B0604020202020204" charset="-79"/>
                        </a:rPr>
                        <a:t>Număr total de produse plătite</a:t>
                      </a:r>
                      <a:endParaRPr lang="fr-FR"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extLst>
                  <a:ext uri="{0D108BD9-81ED-4DB2-BD59-A6C34878D82A}">
                    <a16:rowId xmlns:a16="http://schemas.microsoft.com/office/drawing/2014/main" val="2772187829"/>
                  </a:ext>
                </a:extLst>
              </a:tr>
              <a:tr h="300493">
                <a:tc rowSpan="5">
                  <a:txBody>
                    <a:bodyPr/>
                    <a:lstStyle/>
                    <a:p>
                      <a:pPr algn="ctr" fontAlgn="ctr"/>
                      <a:r>
                        <a:rPr lang="en-US" sz="1100" u="none" strike="noStrike" spc="300" baseline="0" dirty="0" err="1">
                          <a:effectLst/>
                          <a:latin typeface="Rubik Light" panose="020B0604020202020204" charset="-79"/>
                          <a:cs typeface="Rubik Light" panose="020B0604020202020204" charset="-79"/>
                        </a:rPr>
                        <a:t>Primul</a:t>
                      </a:r>
                      <a:r>
                        <a:rPr lang="en-US" sz="1100" u="none" strike="noStrike" spc="300" baseline="0" dirty="0">
                          <a:effectLst/>
                          <a:latin typeface="Rubik Light" panose="020B0604020202020204" charset="-79"/>
                          <a:cs typeface="Rubik Light" panose="020B0604020202020204" charset="-79"/>
                        </a:rPr>
                        <a:t> </a:t>
                      </a:r>
                      <a:r>
                        <a:rPr lang="en-US" sz="1100" u="none" strike="noStrike" spc="300" baseline="0" dirty="0" err="1">
                          <a:effectLst/>
                          <a:latin typeface="Rubik Light" panose="020B0604020202020204" charset="-79"/>
                          <a:cs typeface="Rubik Light" panose="020B0604020202020204" charset="-79"/>
                        </a:rPr>
                        <a:t>produs</a:t>
                      </a:r>
                      <a:r>
                        <a:rPr lang="en-US" sz="1100" u="none" strike="noStrike" spc="300" baseline="0" dirty="0">
                          <a:effectLst/>
                          <a:latin typeface="Rubik Light" panose="020B0604020202020204" charset="-79"/>
                          <a:cs typeface="Rubik Light" panose="020B0604020202020204" charset="-79"/>
                        </a:rPr>
                        <a:t> </a:t>
                      </a:r>
                      <a:r>
                        <a:rPr lang="en-US" sz="1100" u="none" strike="noStrike" spc="300" baseline="0" dirty="0" err="1">
                          <a:effectLst/>
                          <a:latin typeface="Rubik Light" panose="020B0604020202020204" charset="-79"/>
                          <a:cs typeface="Rubik Light" panose="020B0604020202020204" charset="-79"/>
                        </a:rPr>
                        <a:t>comandat</a:t>
                      </a:r>
                      <a:endParaRPr lang="en-US" sz="1100" b="0" i="0" u="none" strike="noStrike" spc="300" baseline="0"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l" fontAlgn="b"/>
                      <a:r>
                        <a:rPr lang="en-US" sz="1100" u="none" strike="noStrike" dirty="0">
                          <a:effectLst/>
                          <a:latin typeface="Rubik Light" panose="020B0604020202020204" charset="-79"/>
                          <a:cs typeface="Rubik Light" panose="020B0604020202020204" charset="-79"/>
                        </a:rPr>
                        <a:t>Family Pack</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dirty="0">
                          <a:effectLst/>
                          <a:latin typeface="Rubik Light" panose="020B0604020202020204" charset="-79"/>
                          <a:cs typeface="Rubik Light" panose="020B0604020202020204" charset="-79"/>
                        </a:rPr>
                        <a:t>46,04%</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3021774036"/>
                  </a:ext>
                </a:extLst>
              </a:tr>
              <a:tr h="300493">
                <a:tc vMerge="1">
                  <a:txBody>
                    <a:bodyPr/>
                    <a:lstStyle/>
                    <a:p>
                      <a:endParaRPr lang="en-US"/>
                    </a:p>
                  </a:txBody>
                  <a:tcPr/>
                </a:tc>
                <a:tc>
                  <a:txBody>
                    <a:bodyPr/>
                    <a:lstStyle/>
                    <a:p>
                      <a:pPr algn="l" fontAlgn="b"/>
                      <a:r>
                        <a:rPr lang="en-US" sz="1100" u="none" strike="noStrike" dirty="0">
                          <a:effectLst/>
                          <a:latin typeface="Rubik Light" panose="020B0604020202020204" charset="-79"/>
                          <a:cs typeface="Rubik Light" panose="020B0604020202020204" charset="-79"/>
                        </a:rPr>
                        <a:t>Total Security</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64,56%</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3109020725"/>
                  </a:ext>
                </a:extLst>
              </a:tr>
              <a:tr h="300493">
                <a:tc vMerge="1">
                  <a:txBody>
                    <a:bodyPr/>
                    <a:lstStyle/>
                    <a:p>
                      <a:endParaRPr lang="en-US"/>
                    </a:p>
                  </a:txBody>
                  <a:tcPr/>
                </a:tc>
                <a:tc>
                  <a:txBody>
                    <a:bodyPr/>
                    <a:lstStyle/>
                    <a:p>
                      <a:pPr algn="l" fontAlgn="b"/>
                      <a:r>
                        <a:rPr lang="en-US" sz="1100" u="none" strike="noStrike" dirty="0">
                          <a:effectLst/>
                          <a:latin typeface="Rubik Light" panose="020B0604020202020204" charset="-79"/>
                          <a:cs typeface="Rubik Light" panose="020B0604020202020204" charset="-79"/>
                        </a:rPr>
                        <a:t>Antivirus</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73,90%</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3717191114"/>
                  </a:ext>
                </a:extLst>
              </a:tr>
              <a:tr h="300493">
                <a:tc vMerge="1">
                  <a:txBody>
                    <a:bodyPr/>
                    <a:lstStyle/>
                    <a:p>
                      <a:endParaRPr lang="en-US"/>
                    </a:p>
                  </a:txBody>
                  <a:tcPr/>
                </a:tc>
                <a:tc>
                  <a:txBody>
                    <a:bodyPr/>
                    <a:lstStyle/>
                    <a:p>
                      <a:pPr algn="l" fontAlgn="b"/>
                      <a:r>
                        <a:rPr lang="en-US" sz="1100" u="none" strike="noStrike" dirty="0">
                          <a:effectLst/>
                          <a:latin typeface="Rubik Light" panose="020B0604020202020204" charset="-79"/>
                          <a:cs typeface="Rubik Light" panose="020B0604020202020204" charset="-79"/>
                        </a:rPr>
                        <a:t>Antivirus for Mac</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79,24%</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4261432407"/>
                  </a:ext>
                </a:extLst>
              </a:tr>
              <a:tr h="300493">
                <a:tc vMerge="1">
                  <a:txBody>
                    <a:bodyPr/>
                    <a:lstStyle/>
                    <a:p>
                      <a:endParaRPr lang="en-US"/>
                    </a:p>
                  </a:txBody>
                  <a:tcPr/>
                </a:tc>
                <a:tc>
                  <a:txBody>
                    <a:bodyPr/>
                    <a:lstStyle/>
                    <a:p>
                      <a:pPr algn="l" fontAlgn="b"/>
                      <a:r>
                        <a:rPr lang="en-US" sz="1100" u="none" strike="noStrike" dirty="0">
                          <a:effectLst/>
                          <a:latin typeface="Rubik Light" panose="020B0604020202020204" charset="-79"/>
                          <a:cs typeface="Rubik Light" panose="020B0604020202020204" charset="-79"/>
                        </a:rPr>
                        <a:t>Internet Security</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61,06%</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508415684"/>
                  </a:ext>
                </a:extLst>
              </a:tr>
              <a:tr h="447279">
                <a:tc>
                  <a:txBody>
                    <a:bodyPr/>
                    <a:lstStyle/>
                    <a:p>
                      <a:pPr algn="l" fontAlgn="b"/>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dirty="0">
                          <a:effectLst/>
                          <a:latin typeface="Rubik Light" panose="020B0604020202020204" charset="-79"/>
                          <a:cs typeface="Rubik Light" panose="020B0604020202020204" charset="-79"/>
                        </a:rPr>
                        <a:t>Device-</a:t>
                      </a:r>
                      <a:r>
                        <a:rPr lang="en-US" sz="1100" u="none" strike="noStrike" dirty="0" err="1">
                          <a:effectLst/>
                          <a:latin typeface="Rubik Light" panose="020B0604020202020204" charset="-79"/>
                          <a:cs typeface="Rubik Light" panose="020B0604020202020204" charset="-79"/>
                        </a:rPr>
                        <a:t>uri</a:t>
                      </a:r>
                      <a:r>
                        <a:rPr lang="en-US" sz="1100" u="none" strike="noStrike" dirty="0">
                          <a:effectLst/>
                          <a:latin typeface="Rubik Light" panose="020B0604020202020204" charset="-79"/>
                          <a:cs typeface="Rubik Light" panose="020B0604020202020204" charset="-79"/>
                        </a:rPr>
                        <a:t> disponibile pentru ultimul produs achiziţionat</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dirty="0">
                          <a:effectLst/>
                          <a:latin typeface="Rubik Light" panose="020B0604020202020204" charset="-79"/>
                          <a:cs typeface="Rubik Light" panose="020B0604020202020204" charset="-79"/>
                        </a:rPr>
                        <a:t>50,95%</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2040994667"/>
                  </a:ext>
                </a:extLst>
              </a:tr>
              <a:tr h="300493">
                <a:tc>
                  <a:txBody>
                    <a:bodyPr/>
                    <a:lstStyle/>
                    <a:p>
                      <a:pPr algn="l" fontAlgn="b"/>
                      <a:endParaRPr lang="en-US" sz="1100" b="0" i="0" u="none" strike="noStrike">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dirty="0">
                          <a:effectLst/>
                          <a:latin typeface="Rubik Light" panose="020B0604020202020204" charset="-79"/>
                          <a:cs typeface="Rubik Light" panose="020B0604020202020204" charset="-79"/>
                        </a:rPr>
                        <a:t>Număr luni de la data activării primului produs</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79,98%</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1707642151"/>
                  </a:ext>
                </a:extLst>
              </a:tr>
              <a:tr h="300493">
                <a:tc>
                  <a:txBody>
                    <a:bodyPr/>
                    <a:lstStyle/>
                    <a:p>
                      <a:pPr algn="l" fontAlgn="b"/>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l" fontAlgn="b"/>
                      <a:r>
                        <a:rPr lang="en-US" sz="1100" u="none" strike="noStrike" dirty="0">
                          <a:effectLst/>
                          <a:latin typeface="Rubik Light" panose="020B0604020202020204" charset="-79"/>
                          <a:cs typeface="Rubik Light" panose="020B0604020202020204" charset="-79"/>
                        </a:rPr>
                        <a:t>Suma </a:t>
                      </a:r>
                      <a:r>
                        <a:rPr lang="en-US" sz="1100" u="none" strike="noStrike" dirty="0" err="1">
                          <a:effectLst/>
                          <a:latin typeface="Rubik Light" panose="020B0604020202020204" charset="-79"/>
                          <a:cs typeface="Rubik Light" panose="020B0604020202020204" charset="-79"/>
                        </a:rPr>
                        <a:t>totală</a:t>
                      </a:r>
                      <a:r>
                        <a:rPr lang="en-US" sz="1100" u="none" strike="noStrike" dirty="0">
                          <a:effectLst/>
                          <a:latin typeface="Rubik Light" panose="020B0604020202020204" charset="-79"/>
                          <a:cs typeface="Rubik Light" panose="020B0604020202020204" charset="-79"/>
                        </a:rPr>
                        <a:t> </a:t>
                      </a:r>
                      <a:r>
                        <a:rPr lang="en-US" sz="1100" u="none" strike="noStrike" dirty="0" err="1">
                          <a:effectLst/>
                          <a:latin typeface="Rubik Light" panose="020B0604020202020204" charset="-79"/>
                          <a:cs typeface="Rubik Light" panose="020B0604020202020204" charset="-79"/>
                        </a:rPr>
                        <a:t>cheltuită</a:t>
                      </a:r>
                      <a:r>
                        <a:rPr lang="en-US" sz="1100" u="none" strike="noStrike" dirty="0">
                          <a:effectLst/>
                          <a:latin typeface="Rubik Light" panose="020B0604020202020204" charset="-79"/>
                          <a:cs typeface="Rubik Light" panose="020B0604020202020204" charset="-79"/>
                        </a:rPr>
                        <a:t>/client</a:t>
                      </a:r>
                      <a:endParaRPr lang="en-US" sz="1100" b="0" i="0" u="none" strike="noStrike" dirty="0">
                        <a:solidFill>
                          <a:srgbClr val="000000"/>
                        </a:solidFill>
                        <a:effectLst/>
                        <a:latin typeface="Rubik Light" panose="020B0604020202020204" charset="-79"/>
                        <a:cs typeface="Rubik Light" panose="020B0604020202020204" charset="-79"/>
                      </a:endParaRPr>
                    </a:p>
                  </a:txBody>
                  <a:tcPr marL="8622" marR="8622" marT="8622" marB="0" anchor="b"/>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a:effectLst/>
                          <a:latin typeface="Rubik Light" panose="020B0604020202020204" charset="-79"/>
                          <a:cs typeface="Rubik Light" panose="020B0604020202020204" charset="-79"/>
                        </a:rPr>
                        <a:t> </a:t>
                      </a:r>
                      <a:endParaRPr lang="en-US" sz="1100" b="1" i="0" u="none" strike="noStrike">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 </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66,62%</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tc>
                  <a:txBody>
                    <a:bodyPr/>
                    <a:lstStyle/>
                    <a:p>
                      <a:pPr algn="ctr" fontAlgn="ctr"/>
                      <a:r>
                        <a:rPr lang="en-US" sz="1100" b="1" u="none" strike="noStrike" dirty="0">
                          <a:effectLst/>
                          <a:latin typeface="Rubik Light" panose="020B0604020202020204" charset="-79"/>
                          <a:cs typeface="Rubik Light" panose="020B0604020202020204" charset="-79"/>
                        </a:rPr>
                        <a:t>73,21%</a:t>
                      </a:r>
                      <a:endParaRPr lang="en-US" sz="1100" b="1" i="0" u="none" strike="noStrike" dirty="0">
                        <a:solidFill>
                          <a:srgbClr val="000000"/>
                        </a:solidFill>
                        <a:effectLst/>
                        <a:latin typeface="Rubik Light" panose="020B0604020202020204" charset="-79"/>
                        <a:cs typeface="Rubik Light" panose="020B0604020202020204" charset="-79"/>
                      </a:endParaRPr>
                    </a:p>
                  </a:txBody>
                  <a:tcPr marL="8622" marR="8622" marT="8622" marB="0" anchor="ctr"/>
                </a:tc>
                <a:extLst>
                  <a:ext uri="{0D108BD9-81ED-4DB2-BD59-A6C34878D82A}">
                    <a16:rowId xmlns:a16="http://schemas.microsoft.com/office/drawing/2014/main" val="151375385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5"/>
        <p:cNvGrpSpPr/>
        <p:nvPr/>
      </p:nvGrpSpPr>
      <p:grpSpPr>
        <a:xfrm>
          <a:off x="0" y="0"/>
          <a:ext cx="0" cy="0"/>
          <a:chOff x="0" y="0"/>
          <a:chExt cx="0" cy="0"/>
        </a:xfrm>
      </p:grpSpPr>
      <p:sp>
        <p:nvSpPr>
          <p:cNvPr id="1557" name="Google Shape;1557;p37"/>
          <p:cNvSpPr txBox="1">
            <a:spLocks noGrp="1"/>
          </p:cNvSpPr>
          <p:nvPr>
            <p:ph type="subTitle" idx="1"/>
          </p:nvPr>
        </p:nvSpPr>
        <p:spPr>
          <a:xfrm>
            <a:off x="1180214" y="3838353"/>
            <a:ext cx="7509600" cy="577326"/>
          </a:xfrm>
          <a:prstGeom prst="rect">
            <a:avLst/>
          </a:prstGeom>
        </p:spPr>
        <p:txBody>
          <a:bodyPr spcFirstLastPara="1" wrap="square" lIns="0" tIns="0" rIns="0" bIns="0" anchor="ctr" anchorCtr="0">
            <a:noAutofit/>
          </a:bodyPr>
          <a:lstStyle/>
          <a:p>
            <a:pPr marL="0" indent="0"/>
            <a:endParaRPr lang="ro-RO" dirty="0">
              <a:latin typeface="Rubik Light" panose="020B0604020202020204" charset="-79"/>
              <a:cs typeface="Rubik Light" panose="020B0604020202020204" charset="-79"/>
            </a:endParaRPr>
          </a:p>
          <a:p>
            <a:pPr marL="0" indent="0"/>
            <a:r>
              <a:rPr lang="ro-RO" dirty="0">
                <a:latin typeface="Rubik Light" panose="020B0604020202020204" charset="-79"/>
                <a:cs typeface="Rubik Light" panose="020B0604020202020204" charset="-79"/>
              </a:rPr>
              <a:t>Ț</a:t>
            </a:r>
            <a:r>
              <a:rPr lang="en-US" dirty="0">
                <a:latin typeface="Rubik Light" panose="020B0604020202020204" charset="-79"/>
                <a:cs typeface="Rubik Light" panose="020B0604020202020204" charset="-79"/>
              </a:rPr>
              <a:t>in</a:t>
            </a:r>
            <a:r>
              <a:rPr lang="ro-RO" dirty="0">
                <a:latin typeface="Rubik Light" panose="020B0604020202020204" charset="-79"/>
                <a:cs typeface="Rubik Light" panose="020B0604020202020204" charset="-79"/>
              </a:rPr>
              <a:t>â</a:t>
            </a:r>
            <a:r>
              <a:rPr lang="en-US" dirty="0">
                <a:latin typeface="Rubik Light" panose="020B0604020202020204" charset="-79"/>
                <a:cs typeface="Rubik Light" panose="020B0604020202020204" charset="-79"/>
              </a:rPr>
              <a:t>nd cont de faptul c</a:t>
            </a:r>
            <a:r>
              <a:rPr lang="ro-RO" dirty="0">
                <a:latin typeface="Rubik Light" panose="020B0604020202020204" charset="-79"/>
                <a:cs typeface="Rubik Light" panose="020B0604020202020204" charset="-79"/>
              </a:rPr>
              <a:t>ă</a:t>
            </a:r>
            <a:r>
              <a:rPr lang="en-US" dirty="0">
                <a:latin typeface="Rubik Light" panose="020B0604020202020204" charset="-79"/>
                <a:cs typeface="Rubik Light" panose="020B0604020202020204" charset="-79"/>
              </a:rPr>
              <a:t> scopul analizei este unul descriptiv, conform Scree Plot, vom lua </a:t>
            </a:r>
            <a:r>
              <a:rPr lang="ro-RO" dirty="0">
                <a:latin typeface="Rubik Light" panose="020B0604020202020204" charset="-79"/>
                <a:cs typeface="Rubik Light" panose="020B0604020202020204" charset="-79"/>
              </a:rPr>
              <a:t>î</a:t>
            </a:r>
            <a:r>
              <a:rPr lang="en-US" dirty="0">
                <a:latin typeface="Rubik Light" panose="020B0604020202020204" charset="-79"/>
                <a:cs typeface="Rubik Light" panose="020B0604020202020204" charset="-79"/>
              </a:rPr>
              <a:t>n calcul doar primele 5 componente principale.</a:t>
            </a:r>
          </a:p>
          <a:p>
            <a:pPr marL="0" lvl="0" indent="0" algn="ctr" rtl="0">
              <a:spcBef>
                <a:spcPts val="0"/>
              </a:spcBef>
              <a:spcAft>
                <a:spcPts val="0"/>
              </a:spcAft>
              <a:buNone/>
            </a:pPr>
            <a:endParaRPr dirty="0"/>
          </a:p>
        </p:txBody>
      </p:sp>
      <p:pic>
        <p:nvPicPr>
          <p:cNvPr id="6" name="Picture 5">
            <a:extLst>
              <a:ext uri="{FF2B5EF4-FFF2-40B4-BE49-F238E27FC236}">
                <a16:creationId xmlns:a16="http://schemas.microsoft.com/office/drawing/2014/main" id="{7356C498-50AE-4347-A3B1-150DFA0B25A8}"/>
              </a:ext>
            </a:extLst>
          </p:cNvPr>
          <p:cNvPicPr>
            <a:picLocks noChangeAspect="1"/>
          </p:cNvPicPr>
          <p:nvPr/>
        </p:nvPicPr>
        <p:blipFill>
          <a:blip r:embed="rId3"/>
          <a:stretch>
            <a:fillRect/>
          </a:stretch>
        </p:blipFill>
        <p:spPr>
          <a:xfrm>
            <a:off x="393023" y="504537"/>
            <a:ext cx="2772162" cy="2067213"/>
          </a:xfrm>
          <a:prstGeom prst="rect">
            <a:avLst/>
          </a:prstGeom>
        </p:spPr>
      </p:pic>
      <p:pic>
        <p:nvPicPr>
          <p:cNvPr id="5" name="Picture 4">
            <a:extLst>
              <a:ext uri="{FF2B5EF4-FFF2-40B4-BE49-F238E27FC236}">
                <a16:creationId xmlns:a16="http://schemas.microsoft.com/office/drawing/2014/main" id="{37407E7C-5427-4C0F-ACDE-1F071F294D14}"/>
              </a:ext>
            </a:extLst>
          </p:cNvPr>
          <p:cNvPicPr>
            <a:picLocks noChangeAspect="1"/>
          </p:cNvPicPr>
          <p:nvPr/>
        </p:nvPicPr>
        <p:blipFill>
          <a:blip r:embed="rId4"/>
          <a:stretch>
            <a:fillRect/>
          </a:stretch>
        </p:blipFill>
        <p:spPr>
          <a:xfrm>
            <a:off x="3249805" y="284544"/>
            <a:ext cx="3048425" cy="30007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D89D7D86-1F33-4BEF-B597-E39E07BE9ADA}"/>
              </a:ext>
            </a:extLst>
          </p:cNvPr>
          <p:cNvSpPr>
            <a:spLocks noGrp="1"/>
          </p:cNvSpPr>
          <p:nvPr>
            <p:ph type="body" idx="1"/>
          </p:nvPr>
        </p:nvSpPr>
        <p:spPr>
          <a:xfrm>
            <a:off x="720000" y="636611"/>
            <a:ext cx="7704000" cy="3350100"/>
          </a:xfrm>
        </p:spPr>
        <p:txBody>
          <a:bodyPr/>
          <a:lstStyle/>
          <a:p>
            <a:r>
              <a:rPr lang="ro-RO" sz="1600" dirty="0"/>
              <a:t>În tabelul Eigenvalues, primele 6 valori proprii sunt peste 1, însă dintre acestea prima componentă principală va ţine loc de trei, a doua de două iar restul la una şi încă puţin.</a:t>
            </a:r>
            <a:endParaRPr lang="en-US" sz="1600" dirty="0"/>
          </a:p>
          <a:p>
            <a:endParaRPr lang="ro-RO" sz="1600" dirty="0"/>
          </a:p>
          <a:p>
            <a:r>
              <a:rPr lang="ro-RO" sz="1600" dirty="0"/>
              <a:t>Pe coloana Cumulative, pragul de 80% este atins abia la a 9</a:t>
            </a:r>
            <a:r>
              <a:rPr lang="en-US" sz="1600" dirty="0"/>
              <a:t>-</a:t>
            </a:r>
            <a:r>
              <a:rPr lang="ro-RO" sz="1600" dirty="0"/>
              <a:t>a componentă principală.</a:t>
            </a:r>
            <a:endParaRPr lang="en-US" sz="1600" dirty="0"/>
          </a:p>
          <a:p>
            <a:endParaRPr lang="ro-RO" sz="1600" dirty="0"/>
          </a:p>
          <a:p>
            <a:r>
              <a:rPr lang="ro-RO" sz="1600" dirty="0"/>
              <a:t>Conform Scree Plot se vor lua în calcul doar primele 5 componente principale </a:t>
            </a:r>
            <a:r>
              <a:rPr lang="en-US" sz="1600" dirty="0"/>
              <a:t>(locul unde se produce inflexiunea)</a:t>
            </a:r>
          </a:p>
        </p:txBody>
      </p:sp>
    </p:spTree>
    <p:extLst>
      <p:ext uri="{BB962C8B-B14F-4D97-AF65-F5344CB8AC3E}">
        <p14:creationId xmlns:p14="http://schemas.microsoft.com/office/powerpoint/2010/main" val="2363431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2"/>
        <p:cNvGrpSpPr/>
        <p:nvPr/>
      </p:nvGrpSpPr>
      <p:grpSpPr>
        <a:xfrm>
          <a:off x="0" y="0"/>
          <a:ext cx="0" cy="0"/>
          <a:chOff x="0" y="0"/>
          <a:chExt cx="0" cy="0"/>
        </a:xfrm>
      </p:grpSpPr>
      <p:sp>
        <p:nvSpPr>
          <p:cNvPr id="1433" name="Google Shape;1433;p32"/>
          <p:cNvSpPr/>
          <p:nvPr/>
        </p:nvSpPr>
        <p:spPr>
          <a:xfrm>
            <a:off x="0" y="445025"/>
            <a:ext cx="7704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4" name="Google Shape;1434;p32"/>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Analiza în componente principale</a:t>
            </a:r>
            <a:endParaRPr dirty="0"/>
          </a:p>
        </p:txBody>
      </p:sp>
      <p:pic>
        <p:nvPicPr>
          <p:cNvPr id="5" name="Picture 4">
            <a:extLst>
              <a:ext uri="{FF2B5EF4-FFF2-40B4-BE49-F238E27FC236}">
                <a16:creationId xmlns:a16="http://schemas.microsoft.com/office/drawing/2014/main" id="{851C5153-F211-4B67-AC87-A0725460A049}"/>
              </a:ext>
            </a:extLst>
          </p:cNvPr>
          <p:cNvPicPr>
            <a:picLocks noChangeAspect="1"/>
          </p:cNvPicPr>
          <p:nvPr/>
        </p:nvPicPr>
        <p:blipFill>
          <a:blip r:embed="rId3"/>
          <a:stretch>
            <a:fillRect/>
          </a:stretch>
        </p:blipFill>
        <p:spPr>
          <a:xfrm>
            <a:off x="1798983" y="1227483"/>
            <a:ext cx="4986555" cy="3739916"/>
          </a:xfrm>
          <a:prstGeom prst="rect">
            <a:avLst/>
          </a:prstGeom>
        </p:spPr>
      </p:pic>
    </p:spTree>
    <p:extLst>
      <p:ext uri="{BB962C8B-B14F-4D97-AF65-F5344CB8AC3E}">
        <p14:creationId xmlns:p14="http://schemas.microsoft.com/office/powerpoint/2010/main" val="53584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37A41C3-955D-4B25-9A94-4CA996D6D317}"/>
              </a:ext>
            </a:extLst>
          </p:cNvPr>
          <p:cNvSpPr>
            <a:spLocks noGrp="1"/>
          </p:cNvSpPr>
          <p:nvPr>
            <p:ph type="body" idx="1"/>
          </p:nvPr>
        </p:nvSpPr>
        <p:spPr>
          <a:xfrm>
            <a:off x="720000" y="987485"/>
            <a:ext cx="7704000" cy="3350100"/>
          </a:xfrm>
        </p:spPr>
        <p:txBody>
          <a:bodyPr/>
          <a:lstStyle/>
          <a:p>
            <a:r>
              <a:rPr lang="en-US" sz="1600" dirty="0"/>
              <a:t>m</a:t>
            </a:r>
            <a:r>
              <a:rPr lang="ro-RO" sz="1600" dirty="0"/>
              <a:t>onths</a:t>
            </a:r>
            <a:r>
              <a:rPr lang="en-US" sz="1600" dirty="0"/>
              <a:t>_</a:t>
            </a:r>
            <a:r>
              <a:rPr lang="en-US" sz="1600" dirty="0" err="1"/>
              <a:t>since_first_activ_date</a:t>
            </a:r>
            <a:r>
              <a:rPr lang="en-US" sz="1600" dirty="0"/>
              <a:t> </a:t>
            </a:r>
            <a:r>
              <a:rPr lang="en-US" sz="1600" dirty="0" err="1"/>
              <a:t>este</a:t>
            </a:r>
            <a:r>
              <a:rPr lang="en-US" sz="1600" dirty="0"/>
              <a:t> </a:t>
            </a:r>
            <a:r>
              <a:rPr lang="en-US" sz="1600" dirty="0" err="1"/>
              <a:t>corelat</a:t>
            </a:r>
            <a:r>
              <a:rPr lang="ro-RO" sz="1600" dirty="0"/>
              <a:t>ă</a:t>
            </a:r>
            <a:r>
              <a:rPr lang="en-US" sz="1600" dirty="0"/>
              <a:t> cu </a:t>
            </a:r>
            <a:r>
              <a:rPr lang="en-US" sz="1600" dirty="0" err="1"/>
              <a:t>total_paid_products</a:t>
            </a:r>
            <a:r>
              <a:rPr lang="en-US" sz="1600" dirty="0"/>
              <a:t> </a:t>
            </a:r>
            <a:r>
              <a:rPr lang="ro-RO" sz="1600" dirty="0"/>
              <a:t>ş</a:t>
            </a:r>
            <a:r>
              <a:rPr lang="en-US" sz="1600" dirty="0" err="1"/>
              <a:t>i</a:t>
            </a:r>
            <a:r>
              <a:rPr lang="en-US" sz="1600" dirty="0"/>
              <a:t> clv, </a:t>
            </a:r>
            <a:r>
              <a:rPr lang="en-US" sz="1600" dirty="0" err="1"/>
              <a:t>fiind</a:t>
            </a:r>
            <a:r>
              <a:rPr lang="en-US" sz="1600" dirty="0"/>
              <a:t> la </a:t>
            </a:r>
            <a:r>
              <a:rPr lang="en-US" sz="1600" dirty="0" err="1"/>
              <a:t>extremitate</a:t>
            </a:r>
            <a:r>
              <a:rPr lang="en-US" sz="1600" dirty="0"/>
              <a:t> (</a:t>
            </a:r>
            <a:r>
              <a:rPr lang="en-US" sz="1600" dirty="0" err="1"/>
              <a:t>pentru</a:t>
            </a:r>
            <a:r>
              <a:rPr lang="en-US" sz="1600" dirty="0"/>
              <a:t> Prin1)</a:t>
            </a:r>
          </a:p>
          <a:p>
            <a:pPr marL="152400" indent="0">
              <a:buNone/>
            </a:pPr>
            <a:endParaRPr lang="en-US" sz="1600" dirty="0"/>
          </a:p>
          <a:p>
            <a:r>
              <a:rPr lang="en-US" sz="1600" dirty="0" err="1"/>
              <a:t>last_cl_Family_Pack</a:t>
            </a:r>
            <a:r>
              <a:rPr lang="en-US" sz="1600" dirty="0"/>
              <a:t> </a:t>
            </a:r>
            <a:r>
              <a:rPr lang="ro-RO" sz="1600" dirty="0"/>
              <a:t>ş</a:t>
            </a:r>
            <a:r>
              <a:rPr lang="en-US" sz="1600" dirty="0" err="1"/>
              <a:t>i</a:t>
            </a:r>
            <a:r>
              <a:rPr lang="en-US" sz="1600" dirty="0"/>
              <a:t> </a:t>
            </a:r>
            <a:r>
              <a:rPr lang="en-US" sz="1600" dirty="0" err="1"/>
              <a:t>first_cl_Family_Pack</a:t>
            </a:r>
            <a:r>
              <a:rPr lang="en-US" sz="1600" dirty="0"/>
              <a:t> sunt invers corelate cu </a:t>
            </a:r>
            <a:r>
              <a:rPr lang="en-US" sz="1600" dirty="0" err="1"/>
              <a:t>last_cl_Total_Security</a:t>
            </a:r>
            <a:r>
              <a:rPr lang="en-US" sz="1600" dirty="0"/>
              <a:t> </a:t>
            </a:r>
            <a:r>
              <a:rPr lang="ro-RO" sz="1600" dirty="0"/>
              <a:t>ş</a:t>
            </a:r>
            <a:r>
              <a:rPr lang="en-US" sz="1600" dirty="0" err="1"/>
              <a:t>i</a:t>
            </a:r>
            <a:r>
              <a:rPr lang="en-US" sz="1600" dirty="0"/>
              <a:t> </a:t>
            </a:r>
            <a:r>
              <a:rPr lang="en-US" sz="1600" dirty="0" err="1"/>
              <a:t>first_cl_Total_Security</a:t>
            </a:r>
            <a:r>
              <a:rPr lang="en-US" sz="1600" dirty="0"/>
              <a:t> care </a:t>
            </a:r>
            <a:r>
              <a:rPr lang="en-US" sz="1600" dirty="0" err="1"/>
              <a:t>determin</a:t>
            </a:r>
            <a:r>
              <a:rPr lang="ro-RO" sz="1600" dirty="0"/>
              <a:t>ă</a:t>
            </a:r>
            <a:r>
              <a:rPr lang="en-US" sz="1600" dirty="0"/>
              <a:t> </a:t>
            </a:r>
            <a:r>
              <a:rPr lang="en-US" sz="1600" dirty="0" err="1"/>
              <a:t>componenta</a:t>
            </a:r>
            <a:r>
              <a:rPr lang="en-US" sz="1600" dirty="0"/>
              <a:t> a 2-a, </a:t>
            </a:r>
            <a:r>
              <a:rPr lang="en-US" sz="1600" dirty="0" err="1"/>
              <a:t>afl</a:t>
            </a:r>
            <a:r>
              <a:rPr lang="ro-RO" sz="1600" dirty="0"/>
              <a:t>â</a:t>
            </a:r>
            <a:r>
              <a:rPr lang="en-US" sz="1600" dirty="0" err="1"/>
              <a:t>ndu</a:t>
            </a:r>
            <a:r>
              <a:rPr lang="en-US" sz="1600" dirty="0"/>
              <a:t>-se la </a:t>
            </a:r>
            <a:r>
              <a:rPr lang="en-US" sz="1600" dirty="0" err="1"/>
              <a:t>cele</a:t>
            </a:r>
            <a:r>
              <a:rPr lang="en-US" sz="1600" dirty="0"/>
              <a:t> </a:t>
            </a:r>
            <a:r>
              <a:rPr lang="en-US" sz="1600" dirty="0" err="1"/>
              <a:t>dou</a:t>
            </a:r>
            <a:r>
              <a:rPr lang="ro-RO" sz="1600" dirty="0"/>
              <a:t>ă</a:t>
            </a:r>
            <a:r>
              <a:rPr lang="en-US" sz="1600" dirty="0"/>
              <a:t> </a:t>
            </a:r>
            <a:r>
              <a:rPr lang="en-US" sz="1600" dirty="0" err="1"/>
              <a:t>extremit</a:t>
            </a:r>
            <a:r>
              <a:rPr lang="ro-RO" sz="1600" dirty="0"/>
              <a:t>ăţ</a:t>
            </a:r>
            <a:r>
              <a:rPr lang="en-US" sz="1600" dirty="0" err="1"/>
              <a:t>i</a:t>
            </a:r>
            <a:r>
              <a:rPr lang="en-US" sz="1600" dirty="0"/>
              <a:t>.</a:t>
            </a:r>
          </a:p>
          <a:p>
            <a:endParaRPr lang="en-US" sz="1600" dirty="0"/>
          </a:p>
          <a:p>
            <a:r>
              <a:rPr lang="en-US" sz="1600" dirty="0" err="1"/>
              <a:t>last_cl_Family_Pack</a:t>
            </a:r>
            <a:r>
              <a:rPr lang="en-US" sz="1600" dirty="0"/>
              <a:t> </a:t>
            </a:r>
            <a:r>
              <a:rPr lang="en-US" sz="1600" dirty="0" err="1"/>
              <a:t>este</a:t>
            </a:r>
            <a:r>
              <a:rPr lang="en-US" sz="1600" dirty="0"/>
              <a:t> </a:t>
            </a:r>
            <a:r>
              <a:rPr lang="en-US" sz="1600" dirty="0" err="1"/>
              <a:t>corelat</a:t>
            </a:r>
            <a:r>
              <a:rPr lang="ro-RO" sz="1600" dirty="0"/>
              <a:t>ă</a:t>
            </a:r>
            <a:r>
              <a:rPr lang="en-US" sz="1600" dirty="0"/>
              <a:t> direct cu </a:t>
            </a:r>
            <a:r>
              <a:rPr lang="en-US" sz="1600" dirty="0" err="1"/>
              <a:t>last_cl_Antivirus</a:t>
            </a:r>
            <a:r>
              <a:rPr lang="en-US" sz="1600" dirty="0"/>
              <a:t>, </a:t>
            </a:r>
            <a:r>
              <a:rPr lang="en-US" sz="1600" dirty="0" err="1"/>
              <a:t>deasemenea</a:t>
            </a:r>
            <a:r>
              <a:rPr lang="en-US" sz="1600" dirty="0"/>
              <a:t> </a:t>
            </a:r>
            <a:r>
              <a:rPr lang="ro-RO" sz="1600" dirty="0"/>
              <a:t>ş</a:t>
            </a:r>
            <a:r>
              <a:rPr lang="en-US" sz="1600" dirty="0" err="1"/>
              <a:t>i</a:t>
            </a:r>
            <a:r>
              <a:rPr lang="en-US" sz="1600" dirty="0"/>
              <a:t> </a:t>
            </a:r>
            <a:r>
              <a:rPr lang="en-US" sz="1600" dirty="0" err="1"/>
              <a:t>first_cl_Family_Pack</a:t>
            </a:r>
            <a:r>
              <a:rPr lang="en-US" sz="1600" dirty="0"/>
              <a:t> </a:t>
            </a:r>
            <a:r>
              <a:rPr lang="en-US" sz="1600" dirty="0" err="1"/>
              <a:t>este</a:t>
            </a:r>
            <a:r>
              <a:rPr lang="en-US" sz="1600" dirty="0"/>
              <a:t> </a:t>
            </a:r>
            <a:r>
              <a:rPr lang="en-US" sz="1600" dirty="0" err="1"/>
              <a:t>corelat</a:t>
            </a:r>
            <a:r>
              <a:rPr lang="ro-RO" sz="1600" dirty="0"/>
              <a:t>ă</a:t>
            </a:r>
            <a:r>
              <a:rPr lang="en-US" sz="1600" dirty="0"/>
              <a:t> direct cu </a:t>
            </a:r>
            <a:r>
              <a:rPr lang="en-US" sz="1600" dirty="0" err="1"/>
              <a:t>last_cl_Family_Pack</a:t>
            </a:r>
            <a:r>
              <a:rPr lang="en-US" sz="1600" dirty="0"/>
              <a:t> (corelate </a:t>
            </a:r>
            <a:r>
              <a:rPr lang="en-US" sz="1600" dirty="0" err="1"/>
              <a:t>pozitiv</a:t>
            </a:r>
            <a:r>
              <a:rPr lang="en-US" sz="1600" dirty="0"/>
              <a:t> pe </a:t>
            </a:r>
            <a:r>
              <a:rPr lang="en-US" sz="1600" dirty="0" err="1"/>
              <a:t>partea</a:t>
            </a:r>
            <a:r>
              <a:rPr lang="en-US" sz="1600" dirty="0"/>
              <a:t> </a:t>
            </a:r>
            <a:r>
              <a:rPr lang="en-US" sz="1600" dirty="0" err="1"/>
              <a:t>celei</a:t>
            </a:r>
            <a:r>
              <a:rPr lang="en-US" sz="1600" dirty="0"/>
              <a:t> de a 2-a component</a:t>
            </a:r>
            <a:r>
              <a:rPr lang="ro-RO" sz="1600" dirty="0"/>
              <a:t>e</a:t>
            </a:r>
            <a:r>
              <a:rPr lang="en-US" sz="1600" dirty="0"/>
              <a:t>)</a:t>
            </a:r>
          </a:p>
          <a:p>
            <a:endParaRPr lang="en-US" sz="1600" dirty="0"/>
          </a:p>
          <a:p>
            <a:endParaRPr lang="en-US" sz="1600" dirty="0"/>
          </a:p>
          <a:p>
            <a:endParaRPr lang="en-US" dirty="0"/>
          </a:p>
        </p:txBody>
      </p:sp>
    </p:spTree>
    <p:extLst>
      <p:ext uri="{BB962C8B-B14F-4D97-AF65-F5344CB8AC3E}">
        <p14:creationId xmlns:p14="http://schemas.microsoft.com/office/powerpoint/2010/main" val="2663213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721F17-A67D-43BA-8589-F9BF2B5C1929}"/>
              </a:ext>
            </a:extLst>
          </p:cNvPr>
          <p:cNvPicPr/>
          <p:nvPr/>
        </p:nvPicPr>
        <p:blipFill rotWithShape="1">
          <a:blip r:embed="rId2"/>
          <a:srcRect l="5811" t="1069" r="19529" b="2477"/>
          <a:stretch/>
        </p:blipFill>
        <p:spPr>
          <a:xfrm>
            <a:off x="806824" y="813547"/>
            <a:ext cx="3186952" cy="4074459"/>
          </a:xfrm>
          <a:prstGeom prst="rect">
            <a:avLst/>
          </a:prstGeom>
          <a:ln w="19050">
            <a:solidFill>
              <a:schemeClr val="accent4">
                <a:lumMod val="40000"/>
                <a:lumOff val="60000"/>
              </a:schemeClr>
            </a:solidFill>
          </a:ln>
        </p:spPr>
      </p:pic>
      <p:pic>
        <p:nvPicPr>
          <p:cNvPr id="9" name="Picture 8">
            <a:extLst>
              <a:ext uri="{FF2B5EF4-FFF2-40B4-BE49-F238E27FC236}">
                <a16:creationId xmlns:a16="http://schemas.microsoft.com/office/drawing/2014/main" id="{1BAB2EF5-AA27-4000-A51F-E8FA155AB49D}"/>
              </a:ext>
            </a:extLst>
          </p:cNvPr>
          <p:cNvPicPr/>
          <p:nvPr/>
        </p:nvPicPr>
        <p:blipFill rotWithShape="1">
          <a:blip r:embed="rId3"/>
          <a:srcRect l="25690" t="32513" r="23163" b="2409"/>
          <a:stretch/>
        </p:blipFill>
        <p:spPr>
          <a:xfrm>
            <a:off x="5405717" y="894307"/>
            <a:ext cx="2931459" cy="3025588"/>
          </a:xfrm>
          <a:prstGeom prst="rect">
            <a:avLst/>
          </a:prstGeom>
        </p:spPr>
      </p:pic>
      <p:pic>
        <p:nvPicPr>
          <p:cNvPr id="5" name="Picture 4">
            <a:extLst>
              <a:ext uri="{FF2B5EF4-FFF2-40B4-BE49-F238E27FC236}">
                <a16:creationId xmlns:a16="http://schemas.microsoft.com/office/drawing/2014/main" id="{E7105D56-9ECA-4064-AEB4-9AE59C0262FF}"/>
              </a:ext>
            </a:extLst>
          </p:cNvPr>
          <p:cNvPicPr/>
          <p:nvPr/>
        </p:nvPicPr>
        <p:blipFill rotWithShape="1">
          <a:blip r:embed="rId3"/>
          <a:srcRect l="39442" r="37448" b="82255"/>
          <a:stretch/>
        </p:blipFill>
        <p:spPr>
          <a:xfrm>
            <a:off x="6330202" y="4100308"/>
            <a:ext cx="1324536" cy="841487"/>
          </a:xfrm>
          <a:prstGeom prst="rect">
            <a:avLst/>
          </a:prstGeom>
        </p:spPr>
      </p:pic>
      <p:sp>
        <p:nvSpPr>
          <p:cNvPr id="6" name="Google Shape;1433;p32">
            <a:extLst>
              <a:ext uri="{FF2B5EF4-FFF2-40B4-BE49-F238E27FC236}">
                <a16:creationId xmlns:a16="http://schemas.microsoft.com/office/drawing/2014/main" id="{0192DA26-C250-4AA3-BFE4-1E0B487EAC26}"/>
              </a:ext>
            </a:extLst>
          </p:cNvPr>
          <p:cNvSpPr/>
          <p:nvPr/>
        </p:nvSpPr>
        <p:spPr>
          <a:xfrm>
            <a:off x="0" y="117365"/>
            <a:ext cx="827532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err="1">
                <a:solidFill>
                  <a:schemeClr val="bg1"/>
                </a:solidFill>
                <a:latin typeface="Montserrat ExtraBold" panose="020B0604020202020204" charset="0"/>
              </a:rPr>
              <a:t>Segmentarea</a:t>
            </a:r>
            <a:r>
              <a:rPr lang="en-US" sz="2800" dirty="0">
                <a:solidFill>
                  <a:schemeClr val="bg1"/>
                </a:solidFill>
                <a:latin typeface="Montserrat ExtraBold" panose="020B0604020202020204" charset="0"/>
              </a:rPr>
              <a:t> </a:t>
            </a:r>
            <a:r>
              <a:rPr lang="en-US" sz="2800" dirty="0" err="1">
                <a:solidFill>
                  <a:schemeClr val="bg1"/>
                </a:solidFill>
                <a:latin typeface="Montserrat ExtraBold" panose="020B0604020202020204" charset="0"/>
              </a:rPr>
              <a:t>clienților</a:t>
            </a:r>
            <a:r>
              <a:rPr lang="en-US" sz="2800" dirty="0">
                <a:solidFill>
                  <a:schemeClr val="bg1"/>
                </a:solidFill>
                <a:latin typeface="Montserrat ExtraBold" panose="020B0604020202020204" charset="0"/>
              </a:rPr>
              <a:t> </a:t>
            </a:r>
            <a:r>
              <a:rPr lang="en-US" sz="2800" dirty="0" err="1">
                <a:solidFill>
                  <a:schemeClr val="bg1"/>
                </a:solidFill>
                <a:latin typeface="Montserrat ExtraBold" panose="020B0604020202020204" charset="0"/>
              </a:rPr>
              <a:t>activi</a:t>
            </a:r>
            <a:r>
              <a:rPr lang="en-US" sz="2800" dirty="0">
                <a:solidFill>
                  <a:schemeClr val="bg1"/>
                </a:solidFill>
                <a:latin typeface="Montserrat ExtraBold" panose="020B0604020202020204" charset="0"/>
              </a:rPr>
              <a:t> </a:t>
            </a:r>
            <a:r>
              <a:rPr lang="en-US" sz="2800" dirty="0" err="1">
                <a:solidFill>
                  <a:schemeClr val="bg1"/>
                </a:solidFill>
                <a:latin typeface="Montserrat ExtraBold" panose="020B0604020202020204" charset="0"/>
              </a:rPr>
              <a:t>și</a:t>
            </a:r>
            <a:r>
              <a:rPr lang="en-US" sz="2800" dirty="0">
                <a:solidFill>
                  <a:schemeClr val="bg1"/>
                </a:solidFill>
                <a:latin typeface="Montserrat ExtraBold" panose="020B0604020202020204" charset="0"/>
              </a:rPr>
              <a:t> </a:t>
            </a:r>
            <a:r>
              <a:rPr lang="en-US" sz="2800" dirty="0" err="1">
                <a:solidFill>
                  <a:schemeClr val="bg1"/>
                </a:solidFill>
                <a:latin typeface="Montserrat ExtraBold" panose="020B0604020202020204" charset="0"/>
              </a:rPr>
              <a:t>inactivi</a:t>
            </a:r>
            <a:endParaRPr sz="2800" dirty="0">
              <a:solidFill>
                <a:schemeClr val="bg1"/>
              </a:solidFill>
              <a:latin typeface="Montserrat ExtraBold" panose="020B0604020202020204" charset="0"/>
            </a:endParaRPr>
          </a:p>
        </p:txBody>
      </p:sp>
    </p:spTree>
    <p:extLst>
      <p:ext uri="{BB962C8B-B14F-4D97-AF65-F5344CB8AC3E}">
        <p14:creationId xmlns:p14="http://schemas.microsoft.com/office/powerpoint/2010/main" val="401221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u 2">
            <a:extLst>
              <a:ext uri="{FF2B5EF4-FFF2-40B4-BE49-F238E27FC236}">
                <a16:creationId xmlns:a16="http://schemas.microsoft.com/office/drawing/2014/main" id="{BFA2F7AF-86BD-4620-9916-8F4D9C22235D}"/>
              </a:ext>
            </a:extLst>
          </p:cNvPr>
          <p:cNvSpPr>
            <a:spLocks noGrp="1"/>
          </p:cNvSpPr>
          <p:nvPr>
            <p:ph type="subTitle" idx="1"/>
          </p:nvPr>
        </p:nvSpPr>
        <p:spPr/>
        <p:txBody>
          <a:bodyPr/>
          <a:lstStyle/>
          <a:p>
            <a:r>
              <a:rPr lang="en-US" dirty="0"/>
              <a:t>Constantin Gabriela Iulia</a:t>
            </a:r>
          </a:p>
        </p:txBody>
      </p:sp>
      <p:sp>
        <p:nvSpPr>
          <p:cNvPr id="4" name="Subtitlu 3">
            <a:extLst>
              <a:ext uri="{FF2B5EF4-FFF2-40B4-BE49-F238E27FC236}">
                <a16:creationId xmlns:a16="http://schemas.microsoft.com/office/drawing/2014/main" id="{1F17300A-428C-4ABF-AD5E-710BA522F5DA}"/>
              </a:ext>
            </a:extLst>
          </p:cNvPr>
          <p:cNvSpPr>
            <a:spLocks noGrp="1"/>
          </p:cNvSpPr>
          <p:nvPr>
            <p:ph type="subTitle" idx="2"/>
          </p:nvPr>
        </p:nvSpPr>
        <p:spPr/>
        <p:txBody>
          <a:bodyPr/>
          <a:lstStyle/>
          <a:p>
            <a:r>
              <a:rPr lang="en-US" dirty="0"/>
              <a:t>1</a:t>
            </a:r>
          </a:p>
        </p:txBody>
      </p:sp>
      <p:sp>
        <p:nvSpPr>
          <p:cNvPr id="5" name="Subtitlu 4">
            <a:extLst>
              <a:ext uri="{FF2B5EF4-FFF2-40B4-BE49-F238E27FC236}">
                <a16:creationId xmlns:a16="http://schemas.microsoft.com/office/drawing/2014/main" id="{7C8B164D-6FBB-4EAF-B119-E19912340811}"/>
              </a:ext>
            </a:extLst>
          </p:cNvPr>
          <p:cNvSpPr>
            <a:spLocks noGrp="1"/>
          </p:cNvSpPr>
          <p:nvPr>
            <p:ph type="subTitle" idx="3"/>
          </p:nvPr>
        </p:nvSpPr>
        <p:spPr>
          <a:xfrm>
            <a:off x="5237708" y="3654140"/>
            <a:ext cx="2265300" cy="888600"/>
          </a:xfrm>
        </p:spPr>
        <p:txBody>
          <a:bodyPr/>
          <a:lstStyle/>
          <a:p>
            <a:r>
              <a:rPr lang="en-US" dirty="0" err="1"/>
              <a:t>Fîntînă</a:t>
            </a:r>
            <a:r>
              <a:rPr lang="en-US" dirty="0"/>
              <a:t> Alinda-Iuliana</a:t>
            </a:r>
          </a:p>
        </p:txBody>
      </p:sp>
      <p:sp>
        <p:nvSpPr>
          <p:cNvPr id="6" name="Subtitlu 5">
            <a:extLst>
              <a:ext uri="{FF2B5EF4-FFF2-40B4-BE49-F238E27FC236}">
                <a16:creationId xmlns:a16="http://schemas.microsoft.com/office/drawing/2014/main" id="{A0D66CD2-994E-4506-930E-7F25F0216FD2}"/>
              </a:ext>
            </a:extLst>
          </p:cNvPr>
          <p:cNvSpPr>
            <a:spLocks noGrp="1"/>
          </p:cNvSpPr>
          <p:nvPr>
            <p:ph type="subTitle" idx="4"/>
          </p:nvPr>
        </p:nvSpPr>
        <p:spPr>
          <a:xfrm>
            <a:off x="5237708" y="3183140"/>
            <a:ext cx="2265300" cy="471000"/>
          </a:xfrm>
        </p:spPr>
        <p:txBody>
          <a:bodyPr/>
          <a:lstStyle/>
          <a:p>
            <a:r>
              <a:rPr lang="en-US" dirty="0"/>
              <a:t>4</a:t>
            </a:r>
          </a:p>
        </p:txBody>
      </p:sp>
      <p:sp>
        <p:nvSpPr>
          <p:cNvPr id="7" name="Subtitlu 6">
            <a:extLst>
              <a:ext uri="{FF2B5EF4-FFF2-40B4-BE49-F238E27FC236}">
                <a16:creationId xmlns:a16="http://schemas.microsoft.com/office/drawing/2014/main" id="{AF686071-D555-4282-ACE4-92AD35DD10E3}"/>
              </a:ext>
            </a:extLst>
          </p:cNvPr>
          <p:cNvSpPr>
            <a:spLocks noGrp="1"/>
          </p:cNvSpPr>
          <p:nvPr>
            <p:ph type="subTitle" idx="5"/>
          </p:nvPr>
        </p:nvSpPr>
        <p:spPr>
          <a:xfrm>
            <a:off x="5237708" y="1904153"/>
            <a:ext cx="2265300" cy="888600"/>
          </a:xfrm>
        </p:spPr>
        <p:txBody>
          <a:bodyPr/>
          <a:lstStyle/>
          <a:p>
            <a:r>
              <a:rPr lang="en-US" dirty="0"/>
              <a:t>Dumitru Eugenia Teodora</a:t>
            </a:r>
          </a:p>
        </p:txBody>
      </p:sp>
      <p:sp>
        <p:nvSpPr>
          <p:cNvPr id="8" name="Subtitlu 7">
            <a:extLst>
              <a:ext uri="{FF2B5EF4-FFF2-40B4-BE49-F238E27FC236}">
                <a16:creationId xmlns:a16="http://schemas.microsoft.com/office/drawing/2014/main" id="{7CC00BC9-D81C-45AE-A40C-3BF4D917E0F3}"/>
              </a:ext>
            </a:extLst>
          </p:cNvPr>
          <p:cNvSpPr>
            <a:spLocks noGrp="1"/>
          </p:cNvSpPr>
          <p:nvPr>
            <p:ph type="subTitle" idx="6"/>
          </p:nvPr>
        </p:nvSpPr>
        <p:spPr>
          <a:xfrm>
            <a:off x="5237708" y="1433425"/>
            <a:ext cx="2265300" cy="471000"/>
          </a:xfrm>
        </p:spPr>
        <p:txBody>
          <a:bodyPr/>
          <a:lstStyle/>
          <a:p>
            <a:r>
              <a:rPr lang="en-US" dirty="0"/>
              <a:t>2</a:t>
            </a:r>
          </a:p>
        </p:txBody>
      </p:sp>
      <p:sp>
        <p:nvSpPr>
          <p:cNvPr id="11" name="Subtitlu 10">
            <a:extLst>
              <a:ext uri="{FF2B5EF4-FFF2-40B4-BE49-F238E27FC236}">
                <a16:creationId xmlns:a16="http://schemas.microsoft.com/office/drawing/2014/main" id="{C1F303C8-7775-474A-932C-B002F89D9004}"/>
              </a:ext>
            </a:extLst>
          </p:cNvPr>
          <p:cNvSpPr>
            <a:spLocks noGrp="1"/>
          </p:cNvSpPr>
          <p:nvPr>
            <p:ph type="subTitle" idx="9"/>
          </p:nvPr>
        </p:nvSpPr>
        <p:spPr>
          <a:xfrm>
            <a:off x="720000" y="3673540"/>
            <a:ext cx="2265300" cy="888600"/>
          </a:xfrm>
        </p:spPr>
        <p:txBody>
          <a:bodyPr/>
          <a:lstStyle/>
          <a:p>
            <a:r>
              <a:rPr lang="en-US" dirty="0"/>
              <a:t>Enache Valentina</a:t>
            </a:r>
          </a:p>
        </p:txBody>
      </p:sp>
      <p:sp>
        <p:nvSpPr>
          <p:cNvPr id="12" name="Subtitlu 11">
            <a:extLst>
              <a:ext uri="{FF2B5EF4-FFF2-40B4-BE49-F238E27FC236}">
                <a16:creationId xmlns:a16="http://schemas.microsoft.com/office/drawing/2014/main" id="{70CD53EF-6966-4DE6-B592-A239673846C0}"/>
              </a:ext>
            </a:extLst>
          </p:cNvPr>
          <p:cNvSpPr>
            <a:spLocks noGrp="1"/>
          </p:cNvSpPr>
          <p:nvPr>
            <p:ph type="subTitle" idx="13"/>
          </p:nvPr>
        </p:nvSpPr>
        <p:spPr>
          <a:xfrm>
            <a:off x="720000" y="3202540"/>
            <a:ext cx="2265300" cy="471000"/>
          </a:xfrm>
        </p:spPr>
        <p:txBody>
          <a:bodyPr/>
          <a:lstStyle/>
          <a:p>
            <a:r>
              <a:rPr lang="en-US" dirty="0"/>
              <a:t>3</a:t>
            </a:r>
          </a:p>
        </p:txBody>
      </p:sp>
      <p:sp>
        <p:nvSpPr>
          <p:cNvPr id="15" name="Google Shape;1336;p26">
            <a:extLst>
              <a:ext uri="{FF2B5EF4-FFF2-40B4-BE49-F238E27FC236}">
                <a16:creationId xmlns:a16="http://schemas.microsoft.com/office/drawing/2014/main" id="{46752ACB-B764-4921-9550-ED5BA06DE55A}"/>
              </a:ext>
            </a:extLst>
          </p:cNvPr>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Studenți</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484868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90" name="Google Shape;1490;p35"/>
          <p:cNvSpPr/>
          <p:nvPr/>
        </p:nvSpPr>
        <p:spPr>
          <a:xfrm>
            <a:off x="720000" y="1433425"/>
            <a:ext cx="902700" cy="828300"/>
          </a:xfrm>
          <a:prstGeom prst="rect">
            <a:avLst/>
          </a:prstGeom>
          <a:solidFill>
            <a:schemeClr val="bg1">
              <a:lumMod val="8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99" name="Google Shape;1499;p35"/>
          <p:cNvSpPr txBox="1"/>
          <p:nvPr/>
        </p:nvSpPr>
        <p:spPr>
          <a:xfrm>
            <a:off x="762450" y="1857705"/>
            <a:ext cx="817800" cy="31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ro-RO" sz="1050" dirty="0">
                <a:solidFill>
                  <a:schemeClr val="accent6">
                    <a:lumMod val="75000"/>
                  </a:schemeClr>
                </a:solidFill>
                <a:latin typeface="Rubik Light"/>
                <a:ea typeface="Rubik Light"/>
                <a:cs typeface="Rubik Light"/>
                <a:sym typeface="Rubik Light"/>
              </a:rPr>
              <a:t>Clienți activi</a:t>
            </a:r>
            <a:endParaRPr sz="1050" dirty="0">
              <a:solidFill>
                <a:schemeClr val="accent6">
                  <a:lumMod val="75000"/>
                </a:schemeClr>
              </a:solidFill>
              <a:latin typeface="Rubik Light"/>
              <a:ea typeface="Rubik Light"/>
              <a:cs typeface="Rubik Light"/>
              <a:sym typeface="Rubik Light"/>
            </a:endParaRPr>
          </a:p>
        </p:txBody>
      </p:sp>
      <p:sp>
        <p:nvSpPr>
          <p:cNvPr id="1500" name="Google Shape;1500;p35"/>
          <p:cNvSpPr txBox="1"/>
          <p:nvPr/>
        </p:nvSpPr>
        <p:spPr>
          <a:xfrm>
            <a:off x="762450" y="1518327"/>
            <a:ext cx="817800" cy="34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ro-RO" sz="2000" dirty="0">
                <a:solidFill>
                  <a:schemeClr val="accent6">
                    <a:lumMod val="50000"/>
                  </a:schemeClr>
                </a:solidFill>
                <a:latin typeface="Montserrat ExtraBold"/>
                <a:ea typeface="Montserrat ExtraBold"/>
                <a:cs typeface="Montserrat ExtraBold"/>
                <a:sym typeface="Montserrat ExtraBold"/>
              </a:rPr>
              <a:t>160K</a:t>
            </a:r>
            <a:endParaRPr sz="2000" dirty="0">
              <a:solidFill>
                <a:schemeClr val="accent6">
                  <a:lumMod val="50000"/>
                </a:schemeClr>
              </a:solidFill>
              <a:latin typeface="Montserrat ExtraBold"/>
              <a:ea typeface="Montserrat ExtraBold"/>
              <a:cs typeface="Montserrat ExtraBold"/>
              <a:sym typeface="Montserrat ExtraBold"/>
            </a:endParaRPr>
          </a:p>
        </p:txBody>
      </p:sp>
      <p:sp>
        <p:nvSpPr>
          <p:cNvPr id="1501" name="Google Shape;1501;p35"/>
          <p:cNvSpPr/>
          <p:nvPr/>
        </p:nvSpPr>
        <p:spPr>
          <a:xfrm>
            <a:off x="720000" y="3442422"/>
            <a:ext cx="902700" cy="828300"/>
          </a:xfrm>
          <a:prstGeom prst="rect">
            <a:avLst/>
          </a:prstGeom>
          <a:solidFill>
            <a:schemeClr val="bg1">
              <a:lumMod val="8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02" name="Google Shape;1502;p35"/>
          <p:cNvSpPr txBox="1"/>
          <p:nvPr/>
        </p:nvSpPr>
        <p:spPr>
          <a:xfrm>
            <a:off x="762450" y="3871952"/>
            <a:ext cx="817800" cy="3141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ro-RO" sz="1050" dirty="0">
                <a:solidFill>
                  <a:schemeClr val="accent6">
                    <a:lumMod val="75000"/>
                  </a:schemeClr>
                </a:solidFill>
                <a:latin typeface="Rubik Light"/>
                <a:ea typeface="Rubik Light"/>
                <a:cs typeface="Rubik Light"/>
                <a:sym typeface="Rubik Light"/>
              </a:rPr>
              <a:t>Produse principale</a:t>
            </a:r>
            <a:endParaRPr sz="1050" dirty="0">
              <a:solidFill>
                <a:schemeClr val="accent6">
                  <a:lumMod val="75000"/>
                </a:schemeClr>
              </a:solidFill>
              <a:latin typeface="Rubik Light"/>
              <a:ea typeface="Rubik Light"/>
              <a:cs typeface="Rubik Light"/>
              <a:sym typeface="Rubik Light"/>
            </a:endParaRPr>
          </a:p>
        </p:txBody>
      </p:sp>
      <p:sp>
        <p:nvSpPr>
          <p:cNvPr id="1503" name="Google Shape;1503;p35"/>
          <p:cNvSpPr txBox="1"/>
          <p:nvPr/>
        </p:nvSpPr>
        <p:spPr>
          <a:xfrm>
            <a:off x="762450" y="3527324"/>
            <a:ext cx="817800" cy="34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ro-RO" sz="2000" dirty="0">
                <a:solidFill>
                  <a:schemeClr val="accent6">
                    <a:lumMod val="50000"/>
                  </a:schemeClr>
                </a:solidFill>
                <a:latin typeface="Montserrat ExtraBold"/>
                <a:ea typeface="Montserrat ExtraBold"/>
                <a:cs typeface="Montserrat ExtraBold"/>
                <a:sym typeface="Montserrat ExtraBold"/>
              </a:rPr>
              <a:t>5</a:t>
            </a:r>
            <a:endParaRPr sz="2000" dirty="0">
              <a:solidFill>
                <a:schemeClr val="accent6">
                  <a:lumMod val="50000"/>
                </a:schemeClr>
              </a:solidFill>
              <a:latin typeface="Montserrat ExtraBold"/>
              <a:ea typeface="Montserrat ExtraBold"/>
              <a:cs typeface="Montserrat ExtraBold"/>
              <a:sym typeface="Montserrat ExtraBold"/>
            </a:endParaRPr>
          </a:p>
        </p:txBody>
      </p:sp>
      <p:sp>
        <p:nvSpPr>
          <p:cNvPr id="1504" name="Google Shape;1504;p35"/>
          <p:cNvSpPr/>
          <p:nvPr/>
        </p:nvSpPr>
        <p:spPr>
          <a:xfrm>
            <a:off x="720000" y="2437923"/>
            <a:ext cx="902700" cy="828300"/>
          </a:xfrm>
          <a:prstGeom prst="rect">
            <a:avLst/>
          </a:prstGeom>
          <a:solidFill>
            <a:schemeClr val="bg1">
              <a:lumMod val="85000"/>
            </a:schemeClr>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05" name="Google Shape;1505;p35"/>
          <p:cNvSpPr txBox="1"/>
          <p:nvPr/>
        </p:nvSpPr>
        <p:spPr>
          <a:xfrm>
            <a:off x="762450" y="2857180"/>
            <a:ext cx="817800" cy="314100"/>
          </a:xfrm>
          <a:prstGeom prst="rect">
            <a:avLst/>
          </a:prstGeom>
          <a:noFill/>
          <a:ln>
            <a:noFill/>
          </a:ln>
        </p:spPr>
        <p:txBody>
          <a:bodyPr spcFirstLastPara="1" wrap="square" lIns="0" tIns="0" rIns="0" bIns="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ro-RO" sz="900" b="0" i="0" u="none" strike="noStrike" kern="0" cap="none" spc="0" normalizeH="0" baseline="0" noProof="0" dirty="0">
                <a:ln>
                  <a:noFill/>
                </a:ln>
                <a:solidFill>
                  <a:schemeClr val="accent6">
                    <a:lumMod val="75000"/>
                  </a:schemeClr>
                </a:solidFill>
                <a:effectLst/>
                <a:uLnTx/>
                <a:uFillTx/>
                <a:latin typeface="Rubik Light"/>
                <a:ea typeface="Rubik Light"/>
                <a:cs typeface="Rubik Light"/>
                <a:sym typeface="Rubik Light"/>
              </a:rPr>
              <a:t>Clienți inactivi</a:t>
            </a:r>
          </a:p>
        </p:txBody>
      </p:sp>
      <p:sp>
        <p:nvSpPr>
          <p:cNvPr id="1506" name="Google Shape;1506;p35"/>
          <p:cNvSpPr txBox="1"/>
          <p:nvPr/>
        </p:nvSpPr>
        <p:spPr>
          <a:xfrm>
            <a:off x="762450" y="2522826"/>
            <a:ext cx="817800" cy="344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ro-RO" sz="2000" dirty="0">
                <a:solidFill>
                  <a:schemeClr val="accent6">
                    <a:lumMod val="50000"/>
                  </a:schemeClr>
                </a:solidFill>
                <a:latin typeface="Montserrat ExtraBold"/>
                <a:ea typeface="Montserrat ExtraBold"/>
                <a:cs typeface="Montserrat ExtraBold"/>
                <a:sym typeface="Montserrat ExtraBold"/>
              </a:rPr>
              <a:t>80K</a:t>
            </a:r>
            <a:endParaRPr sz="2000" dirty="0">
              <a:solidFill>
                <a:schemeClr val="accent6">
                  <a:lumMod val="50000"/>
                </a:schemeClr>
              </a:solidFill>
              <a:latin typeface="Montserrat ExtraBold"/>
              <a:ea typeface="Montserrat ExtraBold"/>
              <a:cs typeface="Montserrat ExtraBold"/>
              <a:sym typeface="Montserrat ExtraBold"/>
            </a:endParaRPr>
          </a:p>
        </p:txBody>
      </p:sp>
      <p:pic>
        <p:nvPicPr>
          <p:cNvPr id="3" name="Picture 2">
            <a:extLst>
              <a:ext uri="{FF2B5EF4-FFF2-40B4-BE49-F238E27FC236}">
                <a16:creationId xmlns:a16="http://schemas.microsoft.com/office/drawing/2014/main" id="{BDBE55E6-A82E-467E-9FBF-479C0FA432F5}"/>
              </a:ext>
            </a:extLst>
          </p:cNvPr>
          <p:cNvPicPr>
            <a:picLocks noChangeAspect="1"/>
          </p:cNvPicPr>
          <p:nvPr/>
        </p:nvPicPr>
        <p:blipFill>
          <a:blip r:embed="rId3"/>
          <a:stretch>
            <a:fillRect/>
          </a:stretch>
        </p:blipFill>
        <p:spPr>
          <a:xfrm>
            <a:off x="2473576" y="1042107"/>
            <a:ext cx="1452298" cy="3944249"/>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4A78C07-C5C5-41BC-B832-146A03FEC221}"/>
              </a:ext>
            </a:extLst>
          </p:cNvPr>
          <p:cNvPicPr>
            <a:picLocks noChangeAspect="1"/>
          </p:cNvPicPr>
          <p:nvPr/>
        </p:nvPicPr>
        <p:blipFill rotWithShape="1">
          <a:blip r:embed="rId4"/>
          <a:srcRect r="78435"/>
          <a:stretch/>
        </p:blipFill>
        <p:spPr>
          <a:xfrm>
            <a:off x="4986636" y="1042106"/>
            <a:ext cx="1282546" cy="3944249"/>
          </a:xfrm>
          <a:prstGeom prst="rect">
            <a:avLst/>
          </a:prstGeom>
        </p:spPr>
      </p:pic>
      <p:pic>
        <p:nvPicPr>
          <p:cNvPr id="15" name="Picture 14">
            <a:extLst>
              <a:ext uri="{FF2B5EF4-FFF2-40B4-BE49-F238E27FC236}">
                <a16:creationId xmlns:a16="http://schemas.microsoft.com/office/drawing/2014/main" id="{A965A5ED-7904-4D87-9CCF-8E73B3E3AF92}"/>
              </a:ext>
            </a:extLst>
          </p:cNvPr>
          <p:cNvPicPr>
            <a:picLocks noChangeAspect="1"/>
          </p:cNvPicPr>
          <p:nvPr/>
        </p:nvPicPr>
        <p:blipFill rotWithShape="1">
          <a:blip r:embed="rId5"/>
          <a:srcRect l="4733" t="10290" r="2784" b="25653"/>
          <a:stretch/>
        </p:blipFill>
        <p:spPr>
          <a:xfrm>
            <a:off x="6427694" y="1230404"/>
            <a:ext cx="1848971" cy="795325"/>
          </a:xfrm>
          <a:prstGeom prst="rect">
            <a:avLst/>
          </a:prstGeom>
          <a:ln w="19050">
            <a:solidFill>
              <a:schemeClr val="accent6">
                <a:lumMod val="50000"/>
              </a:schemeClr>
            </a:solidFill>
          </a:ln>
        </p:spPr>
      </p:pic>
      <p:sp>
        <p:nvSpPr>
          <p:cNvPr id="16" name="Google Shape;1433;p32">
            <a:extLst>
              <a:ext uri="{FF2B5EF4-FFF2-40B4-BE49-F238E27FC236}">
                <a16:creationId xmlns:a16="http://schemas.microsoft.com/office/drawing/2014/main" id="{CB3221BD-8A15-4AF3-9254-5A9444791A18}"/>
              </a:ext>
            </a:extLst>
          </p:cNvPr>
          <p:cNvSpPr/>
          <p:nvPr/>
        </p:nvSpPr>
        <p:spPr>
          <a:xfrm>
            <a:off x="0" y="445025"/>
            <a:ext cx="84963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600" dirty="0" err="1">
                <a:solidFill>
                  <a:schemeClr val="bg1"/>
                </a:solidFill>
                <a:latin typeface="Montserrat ExtraBold" panose="020B0604020202020204" charset="0"/>
              </a:rPr>
              <a:t>Primele</a:t>
            </a:r>
            <a:r>
              <a:rPr lang="en-US" sz="2600" dirty="0">
                <a:solidFill>
                  <a:schemeClr val="bg1"/>
                </a:solidFill>
                <a:latin typeface="Montserrat ExtraBold" panose="020B0604020202020204" charset="0"/>
              </a:rPr>
              <a:t> versus </a:t>
            </a:r>
            <a:r>
              <a:rPr lang="en-US" sz="2600" dirty="0" err="1">
                <a:solidFill>
                  <a:schemeClr val="bg1"/>
                </a:solidFill>
                <a:latin typeface="Montserrat ExtraBold" panose="020B0604020202020204" charset="0"/>
              </a:rPr>
              <a:t>ultimele</a:t>
            </a:r>
            <a:r>
              <a:rPr lang="en-US" sz="2600" dirty="0">
                <a:solidFill>
                  <a:schemeClr val="bg1"/>
                </a:solidFill>
                <a:latin typeface="Montserrat ExtraBold" panose="020B0604020202020204" charset="0"/>
              </a:rPr>
              <a:t> </a:t>
            </a:r>
            <a:r>
              <a:rPr lang="en-US" sz="2600" dirty="0" err="1">
                <a:solidFill>
                  <a:schemeClr val="bg1"/>
                </a:solidFill>
                <a:latin typeface="Montserrat ExtraBold" panose="020B0604020202020204" charset="0"/>
              </a:rPr>
              <a:t>produse</a:t>
            </a:r>
            <a:r>
              <a:rPr lang="en-US" sz="2600" dirty="0">
                <a:solidFill>
                  <a:schemeClr val="bg1"/>
                </a:solidFill>
                <a:latin typeface="Montserrat ExtraBold" panose="020B0604020202020204" charset="0"/>
              </a:rPr>
              <a:t> </a:t>
            </a:r>
            <a:r>
              <a:rPr lang="en-US" sz="2600" dirty="0" err="1">
                <a:solidFill>
                  <a:schemeClr val="bg1"/>
                </a:solidFill>
                <a:latin typeface="Montserrat ExtraBold" panose="020B0604020202020204" charset="0"/>
              </a:rPr>
              <a:t>comandate</a:t>
            </a:r>
            <a:endParaRPr sz="2600" dirty="0">
              <a:solidFill>
                <a:schemeClr val="bg1"/>
              </a:solidFill>
              <a:latin typeface="Montserrat ExtraBold" panose="020B06040202020202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 2">
            <a:extLst>
              <a:ext uri="{FF2B5EF4-FFF2-40B4-BE49-F238E27FC236}">
                <a16:creationId xmlns:a16="http://schemas.microsoft.com/office/drawing/2014/main" id="{07D64FDD-AF9D-4024-81B6-E2EDFCF7FBAB}"/>
              </a:ext>
            </a:extLst>
          </p:cNvPr>
          <p:cNvGraphicFramePr>
            <a:graphicFrameLocks noGrp="1"/>
          </p:cNvGraphicFramePr>
          <p:nvPr>
            <p:extLst>
              <p:ext uri="{D42A27DB-BD31-4B8C-83A1-F6EECF244321}">
                <p14:modId xmlns:p14="http://schemas.microsoft.com/office/powerpoint/2010/main" val="1379016064"/>
              </p:ext>
            </p:extLst>
          </p:nvPr>
        </p:nvGraphicFramePr>
        <p:xfrm>
          <a:off x="1895118" y="1592580"/>
          <a:ext cx="5353763" cy="2244932"/>
        </p:xfrm>
        <a:graphic>
          <a:graphicData uri="http://schemas.openxmlformats.org/drawingml/2006/table">
            <a:tbl>
              <a:tblPr firstRow="1" firstCol="1" bandRow="1">
                <a:tableStyleId>{3C2FFA5D-87B4-456A-9821-1D502468CF0F}</a:tableStyleId>
              </a:tblPr>
              <a:tblGrid>
                <a:gridCol w="979883">
                  <a:extLst>
                    <a:ext uri="{9D8B030D-6E8A-4147-A177-3AD203B41FA5}">
                      <a16:colId xmlns:a16="http://schemas.microsoft.com/office/drawing/2014/main" val="3415019469"/>
                    </a:ext>
                  </a:extLst>
                </a:gridCol>
                <a:gridCol w="1818919">
                  <a:extLst>
                    <a:ext uri="{9D8B030D-6E8A-4147-A177-3AD203B41FA5}">
                      <a16:colId xmlns:a16="http://schemas.microsoft.com/office/drawing/2014/main" val="3487784921"/>
                    </a:ext>
                  </a:extLst>
                </a:gridCol>
                <a:gridCol w="1339785">
                  <a:extLst>
                    <a:ext uri="{9D8B030D-6E8A-4147-A177-3AD203B41FA5}">
                      <a16:colId xmlns:a16="http://schemas.microsoft.com/office/drawing/2014/main" val="619749670"/>
                    </a:ext>
                  </a:extLst>
                </a:gridCol>
                <a:gridCol w="1215176">
                  <a:extLst>
                    <a:ext uri="{9D8B030D-6E8A-4147-A177-3AD203B41FA5}">
                      <a16:colId xmlns:a16="http://schemas.microsoft.com/office/drawing/2014/main" val="2825346610"/>
                    </a:ext>
                  </a:extLst>
                </a:gridCol>
              </a:tblGrid>
              <a:tr h="525780">
                <a:tc>
                  <a:txBody>
                    <a:bodyPr/>
                    <a:lstStyle/>
                    <a:p>
                      <a:pPr marL="0" marR="0">
                        <a:lnSpc>
                          <a:spcPct val="107000"/>
                        </a:lnSpc>
                        <a:spcBef>
                          <a:spcPts val="0"/>
                        </a:spcBef>
                        <a:spcAft>
                          <a:spcPts val="0"/>
                        </a:spcAft>
                      </a:pPr>
                      <a:r>
                        <a:rPr lang="en-US" sz="1200" b="1" dirty="0" err="1">
                          <a:effectLst/>
                          <a:latin typeface="Rubik Light" panose="020B0604020202020204" charset="-79"/>
                          <a:cs typeface="Rubik Light" panose="020B0604020202020204" charset="-79"/>
                        </a:rPr>
                        <a:t>Segmentul</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en-US" sz="1200" b="1" dirty="0" err="1">
                          <a:effectLst/>
                          <a:latin typeface="Rubik Light" panose="020B0604020202020204" charset="-79"/>
                          <a:cs typeface="Rubik Light" panose="020B0604020202020204" charset="-79"/>
                        </a:rPr>
                        <a:t>Ultimul</a:t>
                      </a:r>
                      <a:r>
                        <a:rPr lang="en-US" sz="1200" b="1" dirty="0">
                          <a:effectLst/>
                          <a:latin typeface="Rubik Light" panose="020B0604020202020204" charset="-79"/>
                          <a:cs typeface="Rubik Light" panose="020B0604020202020204" charset="-79"/>
                        </a:rPr>
                        <a:t> </a:t>
                      </a:r>
                      <a:r>
                        <a:rPr lang="en-US" sz="1200" b="1" dirty="0" err="1">
                          <a:effectLst/>
                          <a:latin typeface="Rubik Light" panose="020B0604020202020204" charset="-79"/>
                          <a:cs typeface="Rubik Light" panose="020B0604020202020204" charset="-79"/>
                        </a:rPr>
                        <a:t>produs</a:t>
                      </a:r>
                      <a:r>
                        <a:rPr lang="en-US" sz="1200" b="1" dirty="0">
                          <a:effectLst/>
                          <a:latin typeface="Rubik Light" panose="020B0604020202020204" charset="-79"/>
                          <a:cs typeface="Rubik Light" panose="020B0604020202020204" charset="-79"/>
                        </a:rPr>
                        <a:t> </a:t>
                      </a:r>
                      <a:r>
                        <a:rPr lang="en-US" sz="1200" b="1" dirty="0" err="1">
                          <a:effectLst/>
                          <a:latin typeface="Rubik Light" panose="020B0604020202020204" charset="-79"/>
                          <a:cs typeface="Rubik Light" panose="020B0604020202020204" charset="-79"/>
                        </a:rPr>
                        <a:t>activat</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Procent </a:t>
                      </a:r>
                      <a:r>
                        <a:rPr lang="ro-RO" sz="1200" b="1" dirty="0" err="1">
                          <a:effectLst/>
                          <a:latin typeface="Rubik Light" panose="020B0604020202020204" charset="-79"/>
                          <a:cs typeface="Rubik Light" panose="020B0604020202020204" charset="-79"/>
                        </a:rPr>
                        <a:t>clienti</a:t>
                      </a:r>
                      <a:r>
                        <a:rPr lang="ro-RO" sz="1200" b="1" dirty="0">
                          <a:effectLst/>
                          <a:latin typeface="Rubik Light" panose="020B0604020202020204" charset="-79"/>
                          <a:cs typeface="Rubik Light" panose="020B0604020202020204" charset="-79"/>
                        </a:rPr>
                        <a:t> activi</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err="1">
                          <a:effectLst/>
                          <a:latin typeface="Rubik Light" panose="020B0604020202020204" charset="-79"/>
                          <a:cs typeface="Rubik Light" panose="020B0604020202020204" charset="-79"/>
                        </a:rPr>
                        <a:t>Reinnoire</a:t>
                      </a:r>
                      <a:r>
                        <a:rPr lang="ro-RO" sz="1200" b="1" dirty="0">
                          <a:effectLst/>
                          <a:latin typeface="Rubik Light" panose="020B0604020202020204" charset="-79"/>
                          <a:cs typeface="Rubik Light" panose="020B0604020202020204" charset="-79"/>
                        </a:rPr>
                        <a:t> automata</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4194760486"/>
                  </a:ext>
                </a:extLst>
              </a:tr>
              <a:tr h="267605">
                <a:tc>
                  <a:txBody>
                    <a:bodyPr/>
                    <a:lstStyle/>
                    <a:p>
                      <a:pPr marL="0" marR="0" algn="ctr">
                        <a:lnSpc>
                          <a:spcPct val="107000"/>
                        </a:lnSpc>
                        <a:spcBef>
                          <a:spcPts val="0"/>
                        </a:spcBef>
                        <a:spcAft>
                          <a:spcPts val="0"/>
                        </a:spcAft>
                      </a:pPr>
                      <a:r>
                        <a:rPr lang="ro-RO" sz="1200" b="1" dirty="0">
                          <a:effectLst/>
                          <a:latin typeface="Rubik Light" panose="020B0604020202020204" charset="-79"/>
                          <a:cs typeface="Rubik Light" panose="020B0604020202020204" charset="-79"/>
                        </a:rPr>
                        <a:t>1</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Total </a:t>
                      </a:r>
                      <a:r>
                        <a:rPr lang="ro-RO" sz="1200" b="1" dirty="0" err="1">
                          <a:effectLst/>
                          <a:latin typeface="Rubik Light" panose="020B0604020202020204" charset="-79"/>
                          <a:cs typeface="Rubik Light" panose="020B0604020202020204" charset="-79"/>
                        </a:rPr>
                        <a:t>Security</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25%</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53%</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1233012344"/>
                  </a:ext>
                </a:extLst>
              </a:tr>
              <a:tr h="267605">
                <a:tc>
                  <a:txBody>
                    <a:bodyPr/>
                    <a:lstStyle/>
                    <a:p>
                      <a:pPr marL="0" marR="0" algn="ctr">
                        <a:lnSpc>
                          <a:spcPct val="107000"/>
                        </a:lnSpc>
                        <a:spcBef>
                          <a:spcPts val="0"/>
                        </a:spcBef>
                        <a:spcAft>
                          <a:spcPts val="0"/>
                        </a:spcAft>
                      </a:pPr>
                      <a:r>
                        <a:rPr lang="ro-RO" sz="1200" b="1" dirty="0">
                          <a:effectLst/>
                          <a:latin typeface="Rubik Light" panose="020B0604020202020204" charset="-79"/>
                          <a:cs typeface="Rubik Light" panose="020B0604020202020204" charset="-79"/>
                        </a:rPr>
                        <a:t>2</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Total </a:t>
                      </a:r>
                      <a:r>
                        <a:rPr lang="ro-RO" sz="1200" b="1" dirty="0" err="1">
                          <a:effectLst/>
                          <a:latin typeface="Rubik Light" panose="020B0604020202020204" charset="-79"/>
                          <a:cs typeface="Rubik Light" panose="020B0604020202020204" charset="-79"/>
                        </a:rPr>
                        <a:t>Security</a:t>
                      </a:r>
                      <a:r>
                        <a:rPr lang="ro-RO" sz="1200" b="1" dirty="0">
                          <a:effectLst/>
                          <a:latin typeface="Rubik Light" panose="020B0604020202020204" charset="-79"/>
                          <a:cs typeface="Rubik Light" panose="020B0604020202020204" charset="-79"/>
                        </a:rPr>
                        <a:t> </a:t>
                      </a:r>
                      <a:r>
                        <a:rPr lang="en-US" sz="1200" b="1" dirty="0">
                          <a:effectLst/>
                          <a:latin typeface="Rubik Light" panose="020B0604020202020204" charset="-79"/>
                          <a:cs typeface="Rubik Light" panose="020B0604020202020204" charset="-79"/>
                        </a:rPr>
                        <a:t>(</a:t>
                      </a:r>
                      <a:r>
                        <a:rPr lang="ro-RO" sz="1200" b="1" dirty="0">
                          <a:effectLst/>
                          <a:latin typeface="Rubik Light" panose="020B0604020202020204" charset="-79"/>
                          <a:cs typeface="Rubik Light" panose="020B0604020202020204" charset="-79"/>
                        </a:rPr>
                        <a:t>100%</a:t>
                      </a:r>
                      <a:r>
                        <a:rPr lang="en-US" sz="1200" b="1" dirty="0">
                          <a:effectLst/>
                          <a:latin typeface="Rubik Light" panose="020B0604020202020204" charset="-79"/>
                          <a:cs typeface="Rubik Light" panose="020B0604020202020204" charset="-79"/>
                        </a:rPr>
                        <a:t> </a:t>
                      </a:r>
                      <a:r>
                        <a:rPr lang="en-US" sz="1200" b="1" dirty="0" err="1">
                          <a:effectLst/>
                          <a:latin typeface="Rubik Light" panose="020B0604020202020204" charset="-79"/>
                          <a:cs typeface="Rubik Light" panose="020B0604020202020204" charset="-79"/>
                        </a:rPr>
                        <a:t>reinnoire</a:t>
                      </a:r>
                      <a:r>
                        <a:rPr lang="en-US" sz="1200" b="1" dirty="0">
                          <a:effectLst/>
                          <a:latin typeface="Rubik Light" panose="020B0604020202020204" charset="-79"/>
                          <a:cs typeface="Rubik Light" panose="020B0604020202020204" charset="-79"/>
                        </a:rPr>
                        <a:t>)</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21%</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100%</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3472745569"/>
                  </a:ext>
                </a:extLst>
              </a:tr>
              <a:tr h="267605">
                <a:tc>
                  <a:txBody>
                    <a:bodyPr/>
                    <a:lstStyle/>
                    <a:p>
                      <a:pPr marL="0" marR="0" algn="ctr">
                        <a:lnSpc>
                          <a:spcPct val="107000"/>
                        </a:lnSpc>
                        <a:spcBef>
                          <a:spcPts val="0"/>
                        </a:spcBef>
                        <a:spcAft>
                          <a:spcPts val="0"/>
                        </a:spcAft>
                      </a:pPr>
                      <a:r>
                        <a:rPr lang="ro-RO" sz="1200" b="1" dirty="0">
                          <a:effectLst/>
                          <a:latin typeface="Rubik Light" panose="020B0604020202020204" charset="-79"/>
                          <a:cs typeface="Rubik Light" panose="020B0604020202020204" charset="-79"/>
                        </a:rPr>
                        <a:t>3</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Antivirus</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15%</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82%</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1225233753"/>
                  </a:ext>
                </a:extLst>
              </a:tr>
              <a:tr h="267605">
                <a:tc>
                  <a:txBody>
                    <a:bodyPr/>
                    <a:lstStyle/>
                    <a:p>
                      <a:pPr marL="0" marR="0" algn="ctr">
                        <a:lnSpc>
                          <a:spcPct val="107000"/>
                        </a:lnSpc>
                        <a:spcBef>
                          <a:spcPts val="0"/>
                        </a:spcBef>
                        <a:spcAft>
                          <a:spcPts val="0"/>
                        </a:spcAft>
                      </a:pPr>
                      <a:r>
                        <a:rPr lang="ro-RO" sz="1200" b="1" dirty="0">
                          <a:effectLst/>
                          <a:latin typeface="Rubik Light" panose="020B0604020202020204" charset="-79"/>
                          <a:cs typeface="Rubik Light" panose="020B0604020202020204" charset="-79"/>
                        </a:rPr>
                        <a:t>4</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Antivirus for Mac</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11%</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79%</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3089894450"/>
                  </a:ext>
                </a:extLst>
              </a:tr>
              <a:tr h="267605">
                <a:tc>
                  <a:txBody>
                    <a:bodyPr/>
                    <a:lstStyle/>
                    <a:p>
                      <a:pPr marL="0" marR="0" algn="ctr">
                        <a:lnSpc>
                          <a:spcPct val="107000"/>
                        </a:lnSpc>
                        <a:spcBef>
                          <a:spcPts val="0"/>
                        </a:spcBef>
                        <a:spcAft>
                          <a:spcPts val="0"/>
                        </a:spcAft>
                      </a:pPr>
                      <a:r>
                        <a:rPr lang="ro-RO" sz="1200" b="1" dirty="0">
                          <a:effectLst/>
                          <a:latin typeface="Rubik Light" panose="020B0604020202020204" charset="-79"/>
                          <a:cs typeface="Rubik Light" panose="020B0604020202020204" charset="-79"/>
                        </a:rPr>
                        <a:t>5</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Internet </a:t>
                      </a:r>
                      <a:r>
                        <a:rPr lang="ro-RO" sz="1200" b="1" dirty="0" err="1">
                          <a:effectLst/>
                          <a:latin typeface="Rubik Light" panose="020B0604020202020204" charset="-79"/>
                          <a:cs typeface="Rubik Light" panose="020B0604020202020204" charset="-79"/>
                        </a:rPr>
                        <a:t>Security</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9%</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76%</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235591062"/>
                  </a:ext>
                </a:extLst>
              </a:tr>
              <a:tr h="267605">
                <a:tc>
                  <a:txBody>
                    <a:bodyPr/>
                    <a:lstStyle/>
                    <a:p>
                      <a:pPr marL="0" marR="0" algn="ctr">
                        <a:lnSpc>
                          <a:spcPct val="107000"/>
                        </a:lnSpc>
                        <a:spcBef>
                          <a:spcPts val="0"/>
                        </a:spcBef>
                        <a:spcAft>
                          <a:spcPts val="0"/>
                        </a:spcAft>
                      </a:pPr>
                      <a:r>
                        <a:rPr lang="ro-RO" sz="1200" b="1" dirty="0">
                          <a:effectLst/>
                          <a:latin typeface="Rubik Light" panose="020B0604020202020204" charset="-79"/>
                          <a:cs typeface="Rubik Light" panose="020B0604020202020204" charset="-79"/>
                        </a:rPr>
                        <a:t>6</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1" dirty="0">
                          <a:effectLst/>
                          <a:latin typeface="Rubik Light" panose="020B0604020202020204" charset="-79"/>
                          <a:cs typeface="Rubik Light" panose="020B0604020202020204" charset="-79"/>
                        </a:rPr>
                        <a:t>Oricare </a:t>
                      </a:r>
                      <a:r>
                        <a:rPr lang="en-US" sz="1200" b="1" dirty="0" err="1">
                          <a:effectLst/>
                          <a:latin typeface="Rubik Light" panose="020B0604020202020204" charset="-79"/>
                          <a:cs typeface="Rubik Light" panose="020B0604020202020204" charset="-79"/>
                        </a:rPr>
                        <a:t>produs</a:t>
                      </a:r>
                      <a:endParaRPr lang="en-US" sz="1100" b="1"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18%</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200" b="0" dirty="0">
                          <a:effectLst/>
                          <a:latin typeface="Rubik Light" panose="020B0604020202020204" charset="-79"/>
                          <a:cs typeface="Rubik Light" panose="020B0604020202020204" charset="-79"/>
                        </a:rPr>
                        <a:t>71%</a:t>
                      </a:r>
                      <a:endParaRPr lang="en-US" sz="1100" b="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514074400"/>
                  </a:ext>
                </a:extLst>
              </a:tr>
            </a:tbl>
          </a:graphicData>
        </a:graphic>
      </p:graphicFrame>
      <p:pic>
        <p:nvPicPr>
          <p:cNvPr id="5" name="Imagine 4" descr="O imagine care conține săgeată&#10;&#10;Descriere generată automat">
            <a:extLst>
              <a:ext uri="{FF2B5EF4-FFF2-40B4-BE49-F238E27FC236}">
                <a16:creationId xmlns:a16="http://schemas.microsoft.com/office/drawing/2014/main" id="{DEB9F099-081C-4921-87B4-5977A2DC5849}"/>
              </a:ext>
            </a:extLst>
          </p:cNvPr>
          <p:cNvPicPr>
            <a:picLocks noChangeAspect="1"/>
          </p:cNvPicPr>
          <p:nvPr/>
        </p:nvPicPr>
        <p:blipFill>
          <a:blip r:embed="rId2"/>
          <a:stretch>
            <a:fillRect/>
          </a:stretch>
        </p:blipFill>
        <p:spPr>
          <a:xfrm>
            <a:off x="6781800" y="279870"/>
            <a:ext cx="1800582" cy="729425"/>
          </a:xfrm>
          <a:prstGeom prst="rect">
            <a:avLst/>
          </a:prstGeom>
        </p:spPr>
      </p:pic>
      <p:sp>
        <p:nvSpPr>
          <p:cNvPr id="6" name="Google Shape;1433;p32">
            <a:extLst>
              <a:ext uri="{FF2B5EF4-FFF2-40B4-BE49-F238E27FC236}">
                <a16:creationId xmlns:a16="http://schemas.microsoft.com/office/drawing/2014/main" id="{9B67981E-22A1-4B35-9162-FED9BBC09C1A}"/>
              </a:ext>
            </a:extLst>
          </p:cNvPr>
          <p:cNvSpPr/>
          <p:nvPr/>
        </p:nvSpPr>
        <p:spPr>
          <a:xfrm>
            <a:off x="0" y="358233"/>
            <a:ext cx="67818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err="1">
                <a:solidFill>
                  <a:schemeClr val="bg1"/>
                </a:solidFill>
                <a:latin typeface="Montserrat ExtraBold" panose="020B0604020202020204" charset="0"/>
              </a:rPr>
              <a:t>Segmentarea</a:t>
            </a:r>
            <a:r>
              <a:rPr lang="en-US" sz="2000" dirty="0">
                <a:solidFill>
                  <a:schemeClr val="bg1"/>
                </a:solidFill>
                <a:latin typeface="Montserrat ExtraBold" panose="020B0604020202020204" charset="0"/>
              </a:rPr>
              <a:t> </a:t>
            </a:r>
            <a:r>
              <a:rPr lang="en-US" sz="2000" dirty="0" err="1">
                <a:solidFill>
                  <a:schemeClr val="bg1"/>
                </a:solidFill>
                <a:latin typeface="Montserrat ExtraBold" panose="020B0604020202020204" charset="0"/>
              </a:rPr>
              <a:t>comportamentală</a:t>
            </a:r>
            <a:r>
              <a:rPr lang="en-US" sz="2000" dirty="0">
                <a:solidFill>
                  <a:schemeClr val="bg1"/>
                </a:solidFill>
                <a:latin typeface="Montserrat ExtraBold" panose="020B0604020202020204" charset="0"/>
              </a:rPr>
              <a:t> a </a:t>
            </a:r>
            <a:r>
              <a:rPr lang="en-US" sz="2000" dirty="0" err="1">
                <a:solidFill>
                  <a:schemeClr val="bg1"/>
                </a:solidFill>
                <a:latin typeface="Montserrat ExtraBold" panose="020B0604020202020204" charset="0"/>
              </a:rPr>
              <a:t>clienților</a:t>
            </a:r>
            <a:r>
              <a:rPr lang="en-US" sz="2000" dirty="0">
                <a:solidFill>
                  <a:schemeClr val="bg1"/>
                </a:solidFill>
                <a:latin typeface="Montserrat ExtraBold" panose="020B0604020202020204" charset="0"/>
              </a:rPr>
              <a:t> </a:t>
            </a:r>
            <a:r>
              <a:rPr lang="en-US" sz="2000" dirty="0" err="1">
                <a:solidFill>
                  <a:schemeClr val="bg1"/>
                </a:solidFill>
                <a:latin typeface="Montserrat ExtraBold" panose="020B0604020202020204" charset="0"/>
              </a:rPr>
              <a:t>activi</a:t>
            </a:r>
            <a:endParaRPr sz="2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14047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3C77-D66D-4B8E-9724-2B4FBB350F46}"/>
              </a:ext>
            </a:extLst>
          </p:cNvPr>
          <p:cNvSpPr>
            <a:spLocks noGrp="1"/>
          </p:cNvSpPr>
          <p:nvPr>
            <p:ph type="title"/>
          </p:nvPr>
        </p:nvSpPr>
        <p:spPr/>
        <p:txBody>
          <a:bodyPr/>
          <a:lstStyle/>
          <a:p>
            <a:endParaRPr lang="en-BE" dirty="0"/>
          </a:p>
        </p:txBody>
      </p:sp>
      <p:pic>
        <p:nvPicPr>
          <p:cNvPr id="6" name="Imagine 5">
            <a:extLst>
              <a:ext uri="{FF2B5EF4-FFF2-40B4-BE49-F238E27FC236}">
                <a16:creationId xmlns:a16="http://schemas.microsoft.com/office/drawing/2014/main" id="{80102FAB-07FE-4EE7-B5F6-E758863530B8}"/>
              </a:ext>
            </a:extLst>
          </p:cNvPr>
          <p:cNvPicPr>
            <a:picLocks noChangeAspect="1"/>
          </p:cNvPicPr>
          <p:nvPr/>
        </p:nvPicPr>
        <p:blipFill>
          <a:blip r:embed="rId3"/>
          <a:stretch>
            <a:fillRect/>
          </a:stretch>
        </p:blipFill>
        <p:spPr>
          <a:xfrm>
            <a:off x="0" y="87406"/>
            <a:ext cx="9144000" cy="5056094"/>
          </a:xfrm>
          <a:prstGeom prst="rect">
            <a:avLst/>
          </a:prstGeom>
        </p:spPr>
      </p:pic>
    </p:spTree>
    <p:extLst>
      <p:ext uri="{BB962C8B-B14F-4D97-AF65-F5344CB8AC3E}">
        <p14:creationId xmlns:p14="http://schemas.microsoft.com/office/powerpoint/2010/main" val="329286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9DE85E7A-7876-4A41-A04B-2D636195A6EB}"/>
              </a:ext>
            </a:extLst>
          </p:cNvPr>
          <p:cNvSpPr>
            <a:spLocks noGrp="1"/>
          </p:cNvSpPr>
          <p:nvPr>
            <p:ph type="body" idx="1"/>
          </p:nvPr>
        </p:nvSpPr>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b="1" dirty="0">
                <a:effectLst/>
                <a:latin typeface="Rubik Light" panose="020B0604020202020204" charset="-79"/>
                <a:ea typeface="Calibri" panose="020F0502020204030204" pitchFamily="34" charset="0"/>
                <a:cs typeface="Rubik Light" panose="020B0604020202020204" charset="-79"/>
              </a:rPr>
              <a:t>Total Security</a:t>
            </a:r>
          </a:p>
          <a:p>
            <a:pPr marL="342900" marR="0" lvl="0" indent="-342900" algn="just">
              <a:lnSpc>
                <a:spcPct val="107000"/>
              </a:lnSpc>
              <a:spcBef>
                <a:spcPts val="0"/>
              </a:spcBef>
              <a:spcAft>
                <a:spcPts val="0"/>
              </a:spcAft>
              <a:buFont typeface="Times New Roman" panose="02020603050405020304" pitchFamily="18" charset="0"/>
              <a:buChar char="-"/>
            </a:pPr>
            <a:r>
              <a:rPr lang="en-US" sz="1600" b="1" dirty="0" err="1">
                <a:effectLst/>
                <a:latin typeface="Rubik Light" panose="020B0604020202020204" charset="-79"/>
                <a:ea typeface="Times New Roman" panose="02020603050405020304" pitchFamily="18" charset="0"/>
                <a:cs typeface="Rubik Light" panose="020B0604020202020204" charset="-79"/>
              </a:rPr>
              <a:t>Cea</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mai</a:t>
            </a:r>
            <a:r>
              <a:rPr lang="en-US" sz="1600" b="1" dirty="0">
                <a:effectLst/>
                <a:latin typeface="Rubik Light" panose="020B0604020202020204" charset="-79"/>
                <a:ea typeface="Times New Roman" panose="02020603050405020304" pitchFamily="18" charset="0"/>
                <a:cs typeface="Rubik Light" panose="020B0604020202020204" charset="-79"/>
              </a:rPr>
              <a:t> mare </a:t>
            </a:r>
            <a:r>
              <a:rPr lang="en-US" sz="1600" b="1" dirty="0" err="1">
                <a:effectLst/>
                <a:latin typeface="Rubik Light" panose="020B0604020202020204" charset="-79"/>
                <a:ea typeface="Times New Roman" panose="02020603050405020304" pitchFamily="18" charset="0"/>
                <a:cs typeface="Rubik Light" panose="020B0604020202020204" charset="-79"/>
              </a:rPr>
              <a:t>parte</a:t>
            </a:r>
            <a:r>
              <a:rPr lang="en-US" sz="1600" b="1" dirty="0">
                <a:effectLst/>
                <a:latin typeface="Rubik Light" panose="020B0604020202020204" charset="-79"/>
                <a:ea typeface="Times New Roman" panose="02020603050405020304" pitchFamily="18" charset="0"/>
                <a:cs typeface="Rubik Light" panose="020B0604020202020204" charset="-79"/>
              </a:rPr>
              <a:t> a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err="1">
                <a:effectLst/>
                <a:latin typeface="Rubik Light" panose="020B0604020202020204" charset="-79"/>
                <a:ea typeface="Times New Roman" panose="02020603050405020304" pitchFamily="18" charset="0"/>
                <a:cs typeface="Rubik Light" panose="020B0604020202020204" charset="-79"/>
              </a:rPr>
              <a:t>ilor</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aleg</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produsul</a:t>
            </a:r>
            <a:r>
              <a:rPr lang="en-US" sz="1600" b="1" dirty="0">
                <a:effectLst/>
                <a:latin typeface="Rubik Light" panose="020B0604020202020204" charset="-79"/>
                <a:ea typeface="Times New Roman" panose="02020603050405020304" pitchFamily="18" charset="0"/>
                <a:cs typeface="Rubik Light" panose="020B0604020202020204" charset="-79"/>
              </a:rPr>
              <a:t> Total Security </a:t>
            </a:r>
            <a:r>
              <a:rPr lang="en-US" sz="1600" dirty="0">
                <a:effectLst/>
                <a:latin typeface="Rubik Light" panose="020B0604020202020204" charset="-79"/>
                <a:ea typeface="Times New Roman" panose="02020603050405020304" pitchFamily="18" charset="0"/>
                <a:cs typeface="Rubik Light" panose="020B0604020202020204" charset="-79"/>
              </a:rPr>
              <a:t>(25% + 21% = 46%)</a:t>
            </a:r>
          </a:p>
          <a:p>
            <a:pPr marL="342900" marR="0" lvl="0" indent="-342900" algn="just">
              <a:lnSpc>
                <a:spcPct val="107000"/>
              </a:lnSpc>
              <a:spcBef>
                <a:spcPts val="0"/>
              </a:spcBef>
              <a:spcAft>
                <a:spcPts val="0"/>
              </a:spcAft>
              <a:buFont typeface="Times New Roman" panose="02020603050405020304" pitchFamily="18" charset="0"/>
              <a:buChar char="-"/>
            </a:pPr>
            <a:r>
              <a:rPr lang="en-US" sz="1600" b="1" dirty="0" err="1">
                <a:effectLst/>
                <a:latin typeface="Rubik Light" panose="020B0604020202020204" charset="-79"/>
                <a:ea typeface="Times New Roman" panose="02020603050405020304" pitchFamily="18" charset="0"/>
                <a:cs typeface="Rubik Light" panose="020B0604020202020204" charset="-79"/>
              </a:rPr>
              <a:t>Numai</a:t>
            </a:r>
            <a:r>
              <a:rPr lang="en-US" sz="1600" b="1" dirty="0">
                <a:effectLst/>
                <a:latin typeface="Rubik Light" panose="020B0604020202020204" charset="-79"/>
                <a:ea typeface="Times New Roman" panose="02020603050405020304" pitchFamily="18" charset="0"/>
                <a:cs typeface="Rubik Light" panose="020B0604020202020204" charset="-79"/>
              </a:rPr>
              <a:t> 53% din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latin typeface="Rubik Light" panose="020B0604020202020204" charset="-79"/>
                <a:ea typeface="Times New Roman" panose="02020603050405020304" pitchFamily="18" charset="0"/>
                <a:cs typeface="Rubik Light" panose="020B0604020202020204" charset="-79"/>
              </a:rPr>
              <a:t>ț</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b="1" dirty="0">
                <a:effectLst/>
                <a:latin typeface="Rubik Light" panose="020B0604020202020204" charset="-79"/>
                <a:ea typeface="Times New Roman" panose="02020603050405020304" pitchFamily="18" charset="0"/>
                <a:cs typeface="Rubik Light" panose="020B0604020202020204" charset="-79"/>
              </a:rPr>
              <a:t> au re</a:t>
            </a:r>
            <a:r>
              <a:rPr lang="ro-RO" sz="1600" b="1" dirty="0">
                <a:effectLst/>
                <a:latin typeface="Rubik Light" panose="020B0604020202020204" charset="-79"/>
                <a:ea typeface="Times New Roman" panose="02020603050405020304" pitchFamily="18" charset="0"/>
                <a:cs typeface="Rubik Light" panose="020B0604020202020204" charset="-79"/>
              </a:rPr>
              <a:t>î</a:t>
            </a:r>
            <a:r>
              <a:rPr lang="en-US" sz="1600" b="1" dirty="0" err="1">
                <a:effectLst/>
                <a:latin typeface="Rubik Light" panose="020B0604020202020204" charset="-79"/>
                <a:ea typeface="Times New Roman" panose="02020603050405020304" pitchFamily="18" charset="0"/>
                <a:cs typeface="Rubik Light" panose="020B0604020202020204" charset="-79"/>
              </a:rPr>
              <a:t>nnoirea</a:t>
            </a:r>
            <a:r>
              <a:rPr lang="en-US" sz="1600" b="1" dirty="0">
                <a:effectLst/>
                <a:latin typeface="Rubik Light" panose="020B0604020202020204" charset="-79"/>
                <a:ea typeface="Times New Roman" panose="02020603050405020304" pitchFamily="18" charset="0"/>
                <a:cs typeface="Rubik Light" panose="020B0604020202020204" charset="-79"/>
              </a:rPr>
              <a:t> automat</a:t>
            </a:r>
            <a:r>
              <a:rPr lang="ro-RO" sz="1600" b="1"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fa</a:t>
            </a:r>
            <a:r>
              <a:rPr lang="ro-RO" sz="1600" dirty="0" err="1">
                <a:latin typeface="Rubik Light" panose="020B0604020202020204" charset="-79"/>
                <a:ea typeface="Times New Roman" panose="02020603050405020304" pitchFamily="18" charset="0"/>
                <a:cs typeface="Rubik Light" panose="020B0604020202020204" charset="-79"/>
              </a:rPr>
              <a:t>ță</a:t>
            </a:r>
            <a:r>
              <a:rPr lang="en-US" sz="1600" dirty="0">
                <a:effectLst/>
                <a:latin typeface="Rubik Light" panose="020B0604020202020204" charset="-79"/>
                <a:ea typeface="Times New Roman" panose="02020603050405020304" pitchFamily="18" charset="0"/>
                <a:cs typeface="Rubik Light" panose="020B0604020202020204" charset="-79"/>
              </a:rPr>
              <a:t> de minim 70% la </a:t>
            </a:r>
            <a:r>
              <a:rPr lang="en-US" sz="1600" dirty="0" err="1">
                <a:effectLst/>
                <a:latin typeface="Rubik Light" panose="020B0604020202020204" charset="-79"/>
                <a:ea typeface="Times New Roman" panose="02020603050405020304" pitchFamily="18" charset="0"/>
                <a:cs typeface="Rubik Light" panose="020B0604020202020204" charset="-79"/>
              </a:rPr>
              <a:t>celelalte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segmente</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ro-RO" sz="1600" dirty="0">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sunt 3 ani de la prima </a:t>
            </a:r>
            <a:r>
              <a:rPr lang="en-US" sz="1600" dirty="0" err="1">
                <a:effectLst/>
                <a:latin typeface="Rubik Light" panose="020B0604020202020204" charset="-79"/>
                <a:ea typeface="Times New Roman" panose="02020603050405020304" pitchFamily="18" charset="0"/>
                <a:cs typeface="Rubik Light" panose="020B0604020202020204" charset="-79"/>
              </a:rPr>
              <a:t>activare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printre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cei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mai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longevivi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err="1">
                <a:effectLst/>
                <a:latin typeface="Rubik Light" panose="020B0604020202020204" charset="-79"/>
                <a:ea typeface="Times New Roman" panose="02020603050405020304" pitchFamily="18" charset="0"/>
                <a:cs typeface="Rubik Light" panose="020B0604020202020204" charset="-79"/>
              </a:rPr>
              <a:t>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activi</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600" dirty="0">
                <a:effectLst/>
                <a:latin typeface="Rubik Light" panose="020B0604020202020204" charset="-79"/>
                <a:ea typeface="Times New Roman" panose="02020603050405020304" pitchFamily="18" charset="0"/>
                <a:cs typeface="Rubik Light" panose="020B0604020202020204" charset="-79"/>
              </a:rPr>
              <a:t>Device-urile </a:t>
            </a:r>
            <a:r>
              <a:rPr lang="en-US" sz="1600" dirty="0" err="1">
                <a:effectLst/>
                <a:latin typeface="Rubik Light" panose="020B0604020202020204" charset="-79"/>
                <a:ea typeface="Times New Roman" panose="02020603050405020304" pitchFamily="18" charset="0"/>
                <a:cs typeface="Rubik Light" panose="020B0604020202020204" charset="-79"/>
              </a:rPr>
              <a:t>disponibile</a:t>
            </a:r>
            <a:r>
              <a:rPr lang="en-US" sz="1600" dirty="0">
                <a:effectLst/>
                <a:latin typeface="Rubik Light" panose="020B0604020202020204" charset="-79"/>
                <a:ea typeface="Times New Roman" panose="02020603050405020304" pitchFamily="18" charset="0"/>
                <a:cs typeface="Rubik Light" panose="020B0604020202020204" charset="-79"/>
              </a:rPr>
              <a:t> sunt, </a:t>
            </a: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5, </a:t>
            </a:r>
            <a:r>
              <a:rPr lang="en-US" sz="1600" dirty="0" err="1">
                <a:effectLst/>
                <a:latin typeface="Rubik Light" panose="020B0604020202020204" charset="-79"/>
                <a:ea typeface="Times New Roman" panose="02020603050405020304" pitchFamily="18" charset="0"/>
                <a:cs typeface="Rubik Light" panose="020B0604020202020204" charset="-79"/>
              </a:rPr>
              <a:t>printre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cele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mai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multe</a:t>
            </a:r>
            <a:r>
              <a:rPr lang="en-US" sz="1600" dirty="0">
                <a:effectLst/>
                <a:latin typeface="Rubik Light" panose="020B0604020202020204" charset="-79"/>
                <a:ea typeface="Times New Roman" panose="02020603050405020304" pitchFamily="18" charset="0"/>
                <a:cs typeface="Rubik Light" panose="020B0604020202020204" charset="-79"/>
              </a:rPr>
              <a:t> de la </a:t>
            </a: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a:t>
            </a:r>
            <a:r>
              <a:rPr lang="en-US" sz="1600" dirty="0" err="1">
                <a:effectLst/>
                <a:latin typeface="Rubik Light" panose="020B0604020202020204" charset="-79"/>
                <a:ea typeface="Times New Roman" panose="02020603050405020304" pitchFamily="18" charset="0"/>
                <a:cs typeface="Rubik Light" panose="020B0604020202020204" charset="-79"/>
              </a:rPr>
              <a:t>activi</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din </a:t>
            </a:r>
            <a:r>
              <a:rPr lang="en-US" sz="1600" dirty="0" err="1">
                <a:effectLst/>
                <a:latin typeface="Rubik Light" panose="020B0604020202020204" charset="-79"/>
                <a:ea typeface="Times New Roman" panose="02020603050405020304" pitchFamily="18" charset="0"/>
                <a:cs typeface="Rubik Light" panose="020B0604020202020204" charset="-79"/>
              </a:rPr>
              <a:t>acest</a:t>
            </a:r>
            <a:r>
              <a:rPr lang="en-US" sz="1600" dirty="0">
                <a:effectLst/>
                <a:latin typeface="Rubik Light" panose="020B0604020202020204" charset="-79"/>
                <a:ea typeface="Times New Roman" panose="02020603050405020304" pitchFamily="18" charset="0"/>
                <a:cs typeface="Rubik Light" panose="020B0604020202020204" charset="-79"/>
              </a:rPr>
              <a:t> segment sunt </a:t>
            </a:r>
            <a:r>
              <a:rPr lang="en-US" sz="1600" b="1" dirty="0" err="1">
                <a:effectLst/>
                <a:latin typeface="Rubik Light" panose="020B0604020202020204" charset="-79"/>
                <a:ea typeface="Times New Roman" panose="02020603050405020304" pitchFamily="18" charset="0"/>
                <a:cs typeface="Rubik Light" panose="020B0604020202020204" charset="-79"/>
              </a:rPr>
              <a:t>valoro</a:t>
            </a:r>
            <a:r>
              <a:rPr lang="ro-RO" sz="1600" b="1" dirty="0">
                <a:latin typeface="Rubik Light" panose="020B0604020202020204" charset="-79"/>
                <a:ea typeface="Times New Roman" panose="02020603050405020304" pitchFamily="18" charset="0"/>
                <a:cs typeface="Rubik Light" panose="020B0604020202020204" charset="-79"/>
              </a:rPr>
              <a:t>ș</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dirty="0">
                <a:effectLst/>
                <a:latin typeface="Rubik Light" panose="020B0604020202020204" charset="-79"/>
                <a:ea typeface="Times New Roman" panose="02020603050405020304" pitchFamily="18" charset="0"/>
                <a:cs typeface="Rubik Light" panose="020B0604020202020204" charset="-79"/>
              </a:rPr>
              <a:t>, av</a:t>
            </a:r>
            <a:r>
              <a:rPr lang="ro-RO" sz="1600" dirty="0">
                <a:effectLst/>
                <a:latin typeface="Rubik Light" panose="020B0604020202020204" charset="-79"/>
                <a:ea typeface="Times New Roman" panose="02020603050405020304" pitchFamily="18" charset="0"/>
                <a:cs typeface="Rubik Light" panose="020B0604020202020204" charset="-79"/>
              </a:rPr>
              <a:t>â</a:t>
            </a:r>
            <a:r>
              <a:rPr lang="en-US" sz="1600" dirty="0" err="1">
                <a:effectLst/>
                <a:latin typeface="Rubik Light" panose="020B0604020202020204" charset="-79"/>
                <a:ea typeface="Times New Roman" panose="02020603050405020304" pitchFamily="18" charset="0"/>
                <a:cs typeface="Rubik Light" panose="020B0604020202020204" charset="-79"/>
              </a:rPr>
              <a:t>nd</a:t>
            </a:r>
            <a:r>
              <a:rPr lang="en-US" sz="1600" dirty="0">
                <a:effectLst/>
                <a:latin typeface="Rubik Light" panose="020B0604020202020204" charset="-79"/>
                <a:ea typeface="Times New Roman" panose="02020603050405020304" pitchFamily="18" charset="0"/>
                <a:cs typeface="Rubik Light" panose="020B0604020202020204" charset="-79"/>
              </a:rPr>
              <a:t> o sum</a:t>
            </a:r>
            <a:r>
              <a:rPr lang="ro-RO" sz="1600"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cheltuit</a:t>
            </a:r>
            <a:r>
              <a:rPr lang="ro-RO" sz="1600"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de 2057</a:t>
            </a:r>
          </a:p>
        </p:txBody>
      </p:sp>
      <p:pic>
        <p:nvPicPr>
          <p:cNvPr id="5" name="Imagine 4" descr="O imagine care conține text&#10;&#10;Descriere generată automat">
            <a:extLst>
              <a:ext uri="{FF2B5EF4-FFF2-40B4-BE49-F238E27FC236}">
                <a16:creationId xmlns:a16="http://schemas.microsoft.com/office/drawing/2014/main" id="{6CB90915-9B72-4AF8-AB77-F8FAE613C75E}"/>
              </a:ext>
            </a:extLst>
          </p:cNvPr>
          <p:cNvPicPr>
            <a:picLocks noChangeAspect="1"/>
          </p:cNvPicPr>
          <p:nvPr/>
        </p:nvPicPr>
        <p:blipFill>
          <a:blip r:embed="rId2"/>
          <a:stretch>
            <a:fillRect/>
          </a:stretch>
        </p:blipFill>
        <p:spPr>
          <a:xfrm>
            <a:off x="5967222" y="300111"/>
            <a:ext cx="1090327" cy="1435227"/>
          </a:xfrm>
          <a:prstGeom prst="rect">
            <a:avLst/>
          </a:prstGeom>
        </p:spPr>
      </p:pic>
      <p:sp>
        <p:nvSpPr>
          <p:cNvPr id="7" name="Google Shape;1433;p32">
            <a:extLst>
              <a:ext uri="{FF2B5EF4-FFF2-40B4-BE49-F238E27FC236}">
                <a16:creationId xmlns:a16="http://schemas.microsoft.com/office/drawing/2014/main" id="{429F84D7-049E-4858-AC93-3E4D01EE0FDA}"/>
              </a:ext>
            </a:extLst>
          </p:cNvPr>
          <p:cNvSpPr/>
          <p:nvPr/>
        </p:nvSpPr>
        <p:spPr>
          <a:xfrm>
            <a:off x="0" y="445025"/>
            <a:ext cx="304038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1</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669481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1C24B1DB-C0A0-47CB-9868-FF84DD2BA4F1}"/>
              </a:ext>
            </a:extLst>
          </p:cNvPr>
          <p:cNvSpPr>
            <a:spLocks noGrp="1"/>
          </p:cNvSpPr>
          <p:nvPr>
            <p:ph type="body" idx="1"/>
          </p:nvPr>
        </p:nvSpPr>
        <p:spPr>
          <a:xfrm>
            <a:off x="720000" y="1448372"/>
            <a:ext cx="7704000" cy="3350100"/>
          </a:xfrm>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b="1" dirty="0">
                <a:effectLst/>
                <a:latin typeface="Rubik Light" panose="020B0604020202020204" charset="-79"/>
                <a:ea typeface="Calibri" panose="020F0502020204030204" pitchFamily="34" charset="0"/>
                <a:cs typeface="Rubik Light" panose="020B0604020202020204" charset="-79"/>
              </a:rPr>
              <a:t>Total Security (re</a:t>
            </a:r>
            <a:r>
              <a:rPr lang="ro-RO" sz="1600" b="1" dirty="0">
                <a:latin typeface="Rubik Light" panose="020B0604020202020204" charset="-79"/>
                <a:ea typeface="Calibri" panose="020F0502020204030204" pitchFamily="34" charset="0"/>
                <a:cs typeface="Rubik Light" panose="020B0604020202020204" charset="-79"/>
              </a:rPr>
              <a:t>î</a:t>
            </a:r>
            <a:r>
              <a:rPr lang="en-US" sz="1600" b="1" dirty="0" err="1">
                <a:effectLst/>
                <a:latin typeface="Rubik Light" panose="020B0604020202020204" charset="-79"/>
                <a:ea typeface="Calibri" panose="020F0502020204030204" pitchFamily="34" charset="0"/>
                <a:cs typeface="Rubik Light" panose="020B0604020202020204" charset="-79"/>
              </a:rPr>
              <a:t>nnoire</a:t>
            </a:r>
            <a:r>
              <a:rPr lang="en-US" sz="1600" b="1" dirty="0">
                <a:effectLst/>
                <a:latin typeface="Rubik Light" panose="020B0604020202020204" charset="-79"/>
                <a:ea typeface="Calibri" panose="020F0502020204030204" pitchFamily="34" charset="0"/>
                <a:cs typeface="Rubik Light" panose="020B0604020202020204" charset="-79"/>
              </a:rPr>
              <a:t> 100%)</a:t>
            </a:r>
          </a:p>
          <a:p>
            <a:pPr marL="342900" marR="0" lvl="0" indent="-342900" algn="just">
              <a:lnSpc>
                <a:spcPct val="107000"/>
              </a:lnSpc>
              <a:spcBef>
                <a:spcPts val="0"/>
              </a:spcBef>
              <a:spcAft>
                <a:spcPts val="0"/>
              </a:spcAft>
              <a:buFont typeface="Times New Roman" panose="02020603050405020304" pitchFamily="18" charset="0"/>
              <a:buChar char="-"/>
            </a:pPr>
            <a:r>
              <a:rPr lang="en-US" sz="1600" b="1" dirty="0" err="1">
                <a:effectLst/>
                <a:latin typeface="Rubik Light" panose="020B0604020202020204" charset="-79"/>
                <a:ea typeface="Times New Roman" panose="02020603050405020304" pitchFamily="18" charset="0"/>
                <a:cs typeface="Rubik Light" panose="020B0604020202020204" charset="-79"/>
              </a:rPr>
              <a:t>Cea</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mai</a:t>
            </a:r>
            <a:r>
              <a:rPr lang="en-US" sz="1600" b="1" dirty="0">
                <a:effectLst/>
                <a:latin typeface="Rubik Light" panose="020B0604020202020204" charset="-79"/>
                <a:ea typeface="Times New Roman" panose="02020603050405020304" pitchFamily="18" charset="0"/>
                <a:cs typeface="Rubik Light" panose="020B0604020202020204" charset="-79"/>
              </a:rPr>
              <a:t> mare </a:t>
            </a:r>
            <a:r>
              <a:rPr lang="en-US" sz="1600" b="1" dirty="0" err="1">
                <a:effectLst/>
                <a:latin typeface="Rubik Light" panose="020B0604020202020204" charset="-79"/>
                <a:ea typeface="Times New Roman" panose="02020603050405020304" pitchFamily="18" charset="0"/>
                <a:cs typeface="Rubik Light" panose="020B0604020202020204" charset="-79"/>
              </a:rPr>
              <a:t>parte</a:t>
            </a:r>
            <a:r>
              <a:rPr lang="en-US" sz="1600" b="1" dirty="0">
                <a:effectLst/>
                <a:latin typeface="Rubik Light" panose="020B0604020202020204" charset="-79"/>
                <a:ea typeface="Times New Roman" panose="02020603050405020304" pitchFamily="18" charset="0"/>
                <a:cs typeface="Rubik Light" panose="020B0604020202020204" charset="-79"/>
              </a:rPr>
              <a:t> a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err="1">
                <a:effectLst/>
                <a:latin typeface="Rubik Light" panose="020B0604020202020204" charset="-79"/>
                <a:ea typeface="Times New Roman" panose="02020603050405020304" pitchFamily="18" charset="0"/>
                <a:cs typeface="Rubik Light" panose="020B0604020202020204" charset="-79"/>
              </a:rPr>
              <a:t>ilor</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aleg</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produsul</a:t>
            </a:r>
            <a:r>
              <a:rPr lang="en-US" sz="1600" b="1" dirty="0">
                <a:effectLst/>
                <a:latin typeface="Rubik Light" panose="020B0604020202020204" charset="-79"/>
                <a:ea typeface="Times New Roman" panose="02020603050405020304" pitchFamily="18" charset="0"/>
                <a:cs typeface="Rubik Light" panose="020B0604020202020204" charset="-79"/>
              </a:rPr>
              <a:t> Total Security </a:t>
            </a:r>
            <a:r>
              <a:rPr lang="en-US" sz="1600" dirty="0">
                <a:effectLst/>
                <a:latin typeface="Rubik Light" panose="020B0604020202020204" charset="-79"/>
                <a:ea typeface="Times New Roman" panose="02020603050405020304" pitchFamily="18" charset="0"/>
                <a:cs typeface="Rubik Light" panose="020B0604020202020204" charset="-79"/>
              </a:rPr>
              <a:t>(25% + 21% = 46%)</a:t>
            </a:r>
          </a:p>
          <a:p>
            <a:pPr marL="342900" marR="0" lvl="0" indent="-342900" algn="just">
              <a:lnSpc>
                <a:spcPct val="107000"/>
              </a:lnSpc>
              <a:spcBef>
                <a:spcPts val="0"/>
              </a:spcBef>
              <a:spcAft>
                <a:spcPts val="0"/>
              </a:spcAft>
              <a:buFont typeface="Times New Roman" panose="02020603050405020304" pitchFamily="18" charset="0"/>
              <a:buChar char="-"/>
            </a:pPr>
            <a:r>
              <a:rPr lang="en-US" sz="1600" b="1" dirty="0">
                <a:effectLst/>
                <a:latin typeface="Rubik Light" panose="020B0604020202020204" charset="-79"/>
                <a:ea typeface="Times New Roman" panose="02020603050405020304" pitchFamily="18" charset="0"/>
                <a:cs typeface="Rubik Light" panose="020B0604020202020204" charset="-79"/>
              </a:rPr>
              <a:t>100% din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a:effectLst/>
                <a:latin typeface="Rubik Light" panose="020B0604020202020204" charset="-79"/>
                <a:ea typeface="Times New Roman" panose="02020603050405020304" pitchFamily="18" charset="0"/>
                <a:cs typeface="Rubik Light" panose="020B0604020202020204" charset="-79"/>
              </a:rPr>
              <a:t>ii din </a:t>
            </a:r>
            <a:r>
              <a:rPr lang="en-US" sz="1600" b="1" dirty="0" err="1">
                <a:effectLst/>
                <a:latin typeface="Rubik Light" panose="020B0604020202020204" charset="-79"/>
                <a:ea typeface="Times New Roman" panose="02020603050405020304" pitchFamily="18" charset="0"/>
                <a:cs typeface="Rubik Light" panose="020B0604020202020204" charset="-79"/>
              </a:rPr>
              <a:t>acest</a:t>
            </a:r>
            <a:r>
              <a:rPr lang="en-US" sz="1600" b="1" dirty="0">
                <a:effectLst/>
                <a:latin typeface="Rubik Light" panose="020B0604020202020204" charset="-79"/>
                <a:ea typeface="Times New Roman" panose="02020603050405020304" pitchFamily="18" charset="0"/>
                <a:cs typeface="Rubik Light" panose="020B0604020202020204" charset="-79"/>
              </a:rPr>
              <a:t> segment au re</a:t>
            </a:r>
            <a:r>
              <a:rPr lang="ro-RO" sz="1600" b="1" dirty="0">
                <a:effectLst/>
                <a:latin typeface="Rubik Light" panose="020B0604020202020204" charset="-79"/>
                <a:ea typeface="Times New Roman" panose="02020603050405020304" pitchFamily="18" charset="0"/>
                <a:cs typeface="Rubik Light" panose="020B0604020202020204" charset="-79"/>
              </a:rPr>
              <a:t>î</a:t>
            </a:r>
            <a:r>
              <a:rPr lang="en-US" sz="1600" b="1" dirty="0" err="1">
                <a:effectLst/>
                <a:latin typeface="Rubik Light" panose="020B0604020202020204" charset="-79"/>
                <a:ea typeface="Times New Roman" panose="02020603050405020304" pitchFamily="18" charset="0"/>
                <a:cs typeface="Rubik Light" panose="020B0604020202020204" charset="-79"/>
              </a:rPr>
              <a:t>nnoirea</a:t>
            </a:r>
            <a:r>
              <a:rPr lang="en-US" sz="1600" b="1" dirty="0">
                <a:effectLst/>
                <a:latin typeface="Rubik Light" panose="020B0604020202020204" charset="-79"/>
                <a:ea typeface="Times New Roman" panose="02020603050405020304" pitchFamily="18" charset="0"/>
                <a:cs typeface="Rubik Light" panose="020B0604020202020204" charset="-79"/>
              </a:rPr>
              <a:t> automat</a:t>
            </a:r>
            <a:r>
              <a:rPr lang="ro-RO" sz="1600" b="1"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un </a:t>
            </a:r>
            <a:r>
              <a:rPr lang="en-US" sz="1600" dirty="0" err="1">
                <a:effectLst/>
                <a:latin typeface="Rubik Light" panose="020B0604020202020204" charset="-79"/>
                <a:ea typeface="Times New Roman" panose="02020603050405020304" pitchFamily="18" charset="0"/>
                <a:cs typeface="Rubik Light" panose="020B0604020202020204" charset="-79"/>
              </a:rPr>
              <a:t>procent</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remarcabil</a:t>
            </a:r>
            <a:r>
              <a:rPr lang="en-US" sz="1600" dirty="0">
                <a:effectLst/>
                <a:latin typeface="Rubik Light" panose="020B0604020202020204" charset="-79"/>
                <a:ea typeface="Times New Roman" panose="02020603050405020304" pitchFamily="18" charset="0"/>
                <a:cs typeface="Rubik Light" panose="020B0604020202020204" charset="-79"/>
              </a:rPr>
              <a:t> din </a:t>
            </a:r>
            <a:r>
              <a:rPr lang="en-US" sz="1600" dirty="0" err="1">
                <a:effectLst/>
                <a:latin typeface="Rubik Light" panose="020B0604020202020204" charset="-79"/>
                <a:ea typeface="Times New Roman" panose="02020603050405020304" pitchFamily="18" charset="0"/>
                <a:cs typeface="Rubik Light" panose="020B0604020202020204" charset="-79"/>
              </a:rPr>
              <a:t>categoriile</a:t>
            </a:r>
            <a:r>
              <a:rPr lang="en-US" sz="1600" dirty="0">
                <a:effectLst/>
                <a:latin typeface="Rubik Light" panose="020B0604020202020204" charset="-79"/>
                <a:ea typeface="Times New Roman" panose="02020603050405020304" pitchFamily="18" charset="0"/>
                <a:cs typeface="Rubik Light" panose="020B0604020202020204" charset="-79"/>
              </a:rPr>
              <a:t> segmentate</a:t>
            </a:r>
          </a:p>
          <a:p>
            <a:pPr marL="342900" marR="0" lvl="0" indent="-342900" algn="just">
              <a:lnSpc>
                <a:spcPct val="107000"/>
              </a:lnSpc>
              <a:spcBef>
                <a:spcPts val="0"/>
              </a:spcBef>
              <a:spcAft>
                <a:spcPts val="0"/>
              </a:spcAft>
              <a:buFont typeface="Times New Roman" panose="02020603050405020304" pitchFamily="18" charset="0"/>
              <a:buChar char="-"/>
            </a:pP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sunt 2 ani de la prima </a:t>
            </a:r>
            <a:r>
              <a:rPr lang="en-US" sz="1600" dirty="0" err="1">
                <a:effectLst/>
                <a:latin typeface="Rubik Light" panose="020B0604020202020204" charset="-79"/>
                <a:ea typeface="Times New Roman" panose="02020603050405020304" pitchFamily="18" charset="0"/>
                <a:cs typeface="Rubik Light" panose="020B0604020202020204" charset="-79"/>
              </a:rPr>
              <a:t>activare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fiind</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segmentul</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cel</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mai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pu</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a:effectLst/>
                <a:latin typeface="Rubik Light" panose="020B0604020202020204" charset="-79"/>
                <a:ea typeface="Times New Roman" panose="02020603050405020304" pitchFamily="18" charset="0"/>
                <a:cs typeface="Rubik Light" panose="020B0604020202020204" charset="-79"/>
              </a:rPr>
              <a:t>in </a:t>
            </a:r>
            <a:r>
              <a:rPr lang="en-US" sz="1600" b="1" dirty="0" err="1">
                <a:effectLst/>
                <a:latin typeface="Rubik Light" panose="020B0604020202020204" charset="-79"/>
                <a:ea typeface="Times New Roman" panose="02020603050405020304" pitchFamily="18" charset="0"/>
                <a:cs typeface="Rubik Light" panose="020B0604020202020204" charset="-79"/>
              </a:rPr>
              <a:t>longeviv</a:t>
            </a:r>
            <a:endParaRPr lang="en-US" sz="1600" b="1"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600" dirty="0">
                <a:effectLst/>
                <a:latin typeface="Rubik Light" panose="020B0604020202020204" charset="-79"/>
                <a:ea typeface="Times New Roman" panose="02020603050405020304" pitchFamily="18" charset="0"/>
                <a:cs typeface="Rubik Light" panose="020B0604020202020204" charset="-79"/>
              </a:rPr>
              <a:t>Device-urile </a:t>
            </a:r>
            <a:r>
              <a:rPr lang="en-US" sz="1600" dirty="0" err="1">
                <a:effectLst/>
                <a:latin typeface="Rubik Light" panose="020B0604020202020204" charset="-79"/>
                <a:ea typeface="Times New Roman" panose="02020603050405020304" pitchFamily="18" charset="0"/>
                <a:cs typeface="Rubik Light" panose="020B0604020202020204" charset="-79"/>
              </a:rPr>
              <a:t>disponibile</a:t>
            </a:r>
            <a:r>
              <a:rPr lang="en-US" sz="1600" dirty="0">
                <a:effectLst/>
                <a:latin typeface="Rubik Light" panose="020B0604020202020204" charset="-79"/>
                <a:ea typeface="Times New Roman" panose="02020603050405020304" pitchFamily="18" charset="0"/>
                <a:cs typeface="Rubik Light" panose="020B0604020202020204" charset="-79"/>
              </a:rPr>
              <a:t> sunt, </a:t>
            </a: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5, </a:t>
            </a:r>
            <a:r>
              <a:rPr lang="en-US" sz="1600" dirty="0" err="1">
                <a:effectLst/>
                <a:latin typeface="Rubik Light" panose="020B0604020202020204" charset="-79"/>
                <a:ea typeface="Times New Roman" panose="02020603050405020304" pitchFamily="18" charset="0"/>
                <a:cs typeface="Rubik Light" panose="020B0604020202020204" charset="-79"/>
              </a:rPr>
              <a:t>printre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cele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mai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multe</a:t>
            </a:r>
            <a:r>
              <a:rPr lang="en-US" sz="1600" dirty="0">
                <a:effectLst/>
                <a:latin typeface="Rubik Light" panose="020B0604020202020204" charset="-79"/>
                <a:ea typeface="Times New Roman" panose="02020603050405020304" pitchFamily="18" charset="0"/>
                <a:cs typeface="Rubik Light" panose="020B0604020202020204" charset="-79"/>
              </a:rPr>
              <a:t> de la </a:t>
            </a: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a:t>
            </a:r>
            <a:r>
              <a:rPr lang="en-US" sz="1600" dirty="0" err="1">
                <a:effectLst/>
                <a:latin typeface="Rubik Light" panose="020B0604020202020204" charset="-79"/>
                <a:ea typeface="Times New Roman" panose="02020603050405020304" pitchFamily="18" charset="0"/>
                <a:cs typeface="Rubik Light" panose="020B0604020202020204" charset="-79"/>
              </a:rPr>
              <a:t>activi</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din </a:t>
            </a:r>
            <a:r>
              <a:rPr lang="en-US" sz="1600" dirty="0" err="1">
                <a:effectLst/>
                <a:latin typeface="Rubik Light" panose="020B0604020202020204" charset="-79"/>
                <a:ea typeface="Times New Roman" panose="02020603050405020304" pitchFamily="18" charset="0"/>
                <a:cs typeface="Rubik Light" panose="020B0604020202020204" charset="-79"/>
              </a:rPr>
              <a:t>acest</a:t>
            </a:r>
            <a:r>
              <a:rPr lang="en-US" sz="1600" dirty="0">
                <a:effectLst/>
                <a:latin typeface="Rubik Light" panose="020B0604020202020204" charset="-79"/>
                <a:ea typeface="Times New Roman" panose="02020603050405020304" pitchFamily="18" charset="0"/>
                <a:cs typeface="Rubik Light" panose="020B0604020202020204" charset="-79"/>
              </a:rPr>
              <a:t> segment au un </a:t>
            </a:r>
            <a:r>
              <a:rPr lang="en-US" sz="1600" dirty="0" err="1">
                <a:effectLst/>
                <a:latin typeface="Rubik Light" panose="020B0604020202020204" charset="-79"/>
                <a:ea typeface="Times New Roman" panose="02020603050405020304" pitchFamily="18" charset="0"/>
                <a:cs typeface="Rubik Light" panose="020B0604020202020204" charset="-79"/>
              </a:rPr>
              <a:t>poten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err="1">
                <a:effectLst/>
                <a:latin typeface="Rubik Light" panose="020B0604020202020204" charset="-79"/>
                <a:ea typeface="Times New Roman" panose="02020603050405020304" pitchFamily="18" charset="0"/>
                <a:cs typeface="Rubik Light" panose="020B0604020202020204" charset="-79"/>
              </a:rPr>
              <a:t>ial</a:t>
            </a:r>
            <a:r>
              <a:rPr lang="en-US" sz="1600" dirty="0">
                <a:effectLst/>
                <a:latin typeface="Rubik Light" panose="020B0604020202020204" charset="-79"/>
                <a:ea typeface="Times New Roman" panose="02020603050405020304" pitchFamily="18" charset="0"/>
                <a:cs typeface="Rubik Light" panose="020B0604020202020204" charset="-79"/>
              </a:rPr>
              <a:t> mare de a fi </a:t>
            </a:r>
            <a:r>
              <a:rPr lang="en-US" sz="1600" b="1" dirty="0" err="1">
                <a:effectLst/>
                <a:latin typeface="Rubik Light" panose="020B0604020202020204" charset="-79"/>
                <a:ea typeface="Times New Roman" panose="02020603050405020304" pitchFamily="18" charset="0"/>
                <a:cs typeface="Rubik Light" panose="020B0604020202020204" charset="-79"/>
              </a:rPr>
              <a:t>foarte</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valoro</a:t>
            </a:r>
            <a:r>
              <a:rPr lang="ro-RO" sz="1600" b="1" dirty="0">
                <a:effectLst/>
                <a:latin typeface="Rubik Light" panose="020B0604020202020204" charset="-79"/>
                <a:ea typeface="Times New Roman" panose="02020603050405020304" pitchFamily="18" charset="0"/>
                <a:cs typeface="Rubik Light" panose="020B0604020202020204" charset="-79"/>
              </a:rPr>
              <a:t>ș</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pentru</a:t>
            </a:r>
            <a:r>
              <a:rPr lang="en-US" sz="1600" dirty="0">
                <a:effectLst/>
                <a:latin typeface="Rubik Light" panose="020B0604020202020204" charset="-79"/>
                <a:ea typeface="Times New Roman" panose="02020603050405020304" pitchFamily="18" charset="0"/>
                <a:cs typeface="Rubik Light" panose="020B0604020202020204" charset="-79"/>
              </a:rPr>
              <a:t> firm</a:t>
            </a:r>
            <a:r>
              <a:rPr lang="ro-RO" sz="1600"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av</a:t>
            </a:r>
            <a:r>
              <a:rPr lang="ro-RO" sz="1600" dirty="0">
                <a:effectLst/>
                <a:latin typeface="Rubik Light" panose="020B0604020202020204" charset="-79"/>
                <a:ea typeface="Times New Roman" panose="02020603050405020304" pitchFamily="18" charset="0"/>
                <a:cs typeface="Rubik Light" panose="020B0604020202020204" charset="-79"/>
              </a:rPr>
              <a:t>â</a:t>
            </a:r>
            <a:r>
              <a:rPr lang="en-US" sz="1600" dirty="0" err="1">
                <a:effectLst/>
                <a:latin typeface="Rubik Light" panose="020B0604020202020204" charset="-79"/>
                <a:ea typeface="Times New Roman" panose="02020603050405020304" pitchFamily="18" charset="0"/>
                <a:cs typeface="Rubik Light" panose="020B0604020202020204" charset="-79"/>
              </a:rPr>
              <a:t>nd</a:t>
            </a:r>
            <a:r>
              <a:rPr lang="en-US" sz="1600" dirty="0">
                <a:effectLst/>
                <a:latin typeface="Rubik Light" panose="020B0604020202020204" charset="-79"/>
                <a:ea typeface="Times New Roman" panose="02020603050405020304" pitchFamily="18" charset="0"/>
                <a:cs typeface="Rubik Light" panose="020B0604020202020204" charset="-79"/>
              </a:rPr>
              <a:t> o </a:t>
            </a:r>
            <a:r>
              <a:rPr lang="en-US" sz="1600" b="1" dirty="0" err="1">
                <a:effectLst/>
                <a:latin typeface="Rubik Light" panose="020B0604020202020204" charset="-79"/>
                <a:ea typeface="Times New Roman" panose="02020603050405020304" pitchFamily="18" charset="0"/>
                <a:cs typeface="Rubik Light" panose="020B0604020202020204" charset="-79"/>
              </a:rPr>
              <a:t>loialitate</a:t>
            </a:r>
            <a:r>
              <a:rPr lang="en-US" sz="1600" b="1" dirty="0">
                <a:effectLst/>
                <a:latin typeface="Rubik Light" panose="020B0604020202020204" charset="-79"/>
                <a:ea typeface="Times New Roman" panose="02020603050405020304" pitchFamily="18" charset="0"/>
                <a:cs typeface="Rubik Light" panose="020B0604020202020204" charset="-79"/>
              </a:rPr>
              <a:t> mare</a:t>
            </a:r>
          </a:p>
          <a:p>
            <a:pPr algn="just"/>
            <a:endParaRPr lang="en-US" dirty="0"/>
          </a:p>
        </p:txBody>
      </p:sp>
      <p:pic>
        <p:nvPicPr>
          <p:cNvPr id="5" name="Imagine 4" descr="O imagine care conține text&#10;&#10;Descriere generată automat">
            <a:extLst>
              <a:ext uri="{FF2B5EF4-FFF2-40B4-BE49-F238E27FC236}">
                <a16:creationId xmlns:a16="http://schemas.microsoft.com/office/drawing/2014/main" id="{014EAA45-E525-4F0D-9D64-D7D012B9962D}"/>
              </a:ext>
            </a:extLst>
          </p:cNvPr>
          <p:cNvPicPr>
            <a:picLocks noChangeAspect="1"/>
          </p:cNvPicPr>
          <p:nvPr/>
        </p:nvPicPr>
        <p:blipFill>
          <a:blip r:embed="rId2"/>
          <a:stretch>
            <a:fillRect/>
          </a:stretch>
        </p:blipFill>
        <p:spPr>
          <a:xfrm>
            <a:off x="5839968" y="226960"/>
            <a:ext cx="1047839" cy="1379298"/>
          </a:xfrm>
          <a:prstGeom prst="rect">
            <a:avLst/>
          </a:prstGeom>
        </p:spPr>
      </p:pic>
      <p:sp>
        <p:nvSpPr>
          <p:cNvPr id="6" name="Google Shape;1433;p32">
            <a:extLst>
              <a:ext uri="{FF2B5EF4-FFF2-40B4-BE49-F238E27FC236}">
                <a16:creationId xmlns:a16="http://schemas.microsoft.com/office/drawing/2014/main" id="{E77E5008-E61C-452E-A419-1263F02AB663}"/>
              </a:ext>
            </a:extLst>
          </p:cNvPr>
          <p:cNvSpPr/>
          <p:nvPr/>
        </p:nvSpPr>
        <p:spPr>
          <a:xfrm>
            <a:off x="0" y="343909"/>
            <a:ext cx="295656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2</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3550515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FE9B420B-3748-4B48-859E-57EB875B1519}"/>
              </a:ext>
            </a:extLst>
          </p:cNvPr>
          <p:cNvSpPr>
            <a:spLocks noGrp="1"/>
          </p:cNvSpPr>
          <p:nvPr>
            <p:ph type="body" idx="1"/>
          </p:nvPr>
        </p:nvSpPr>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b="1" dirty="0">
                <a:effectLst/>
                <a:latin typeface="Rubik Light" panose="020B0604020202020204" charset="-79"/>
                <a:ea typeface="Calibri" panose="020F0502020204030204" pitchFamily="34" charset="0"/>
                <a:cs typeface="Rubik Light" panose="020B0604020202020204" charset="-79"/>
              </a:rPr>
              <a:t>Antivirus</a:t>
            </a:r>
            <a:r>
              <a:rPr lang="en-US" sz="1600" dirty="0">
                <a:effectLst/>
                <a:latin typeface="Rubik Light" panose="020B0604020202020204" charset="-79"/>
                <a:ea typeface="Calibri" panose="020F0502020204030204" pitchFamily="34" charset="0"/>
                <a:cs typeface="Rubik Light" panose="020B0604020202020204" charset="-79"/>
              </a:rPr>
              <a:t> </a:t>
            </a:r>
          </a:p>
          <a:p>
            <a:pPr marL="342900" marR="0" lvl="0" indent="-342900" algn="just">
              <a:lnSpc>
                <a:spcPct val="107000"/>
              </a:lnSpc>
              <a:spcBef>
                <a:spcPts val="0"/>
              </a:spcBef>
              <a:spcAft>
                <a:spcPts val="0"/>
              </a:spcAft>
              <a:buFont typeface="Times New Roman" panose="02020603050405020304" pitchFamily="18" charset="0"/>
              <a:buChar char="-"/>
            </a:pPr>
            <a:r>
              <a:rPr lang="en-US" sz="1600" dirty="0">
                <a:effectLst/>
                <a:latin typeface="Rubik Light" panose="020B0604020202020204" charset="-79"/>
                <a:ea typeface="Times New Roman" panose="02020603050405020304" pitchFamily="18" charset="0"/>
                <a:cs typeface="Rubik Light" panose="020B0604020202020204" charset="-79"/>
              </a:rPr>
              <a:t>Un </a:t>
            </a:r>
            <a:r>
              <a:rPr lang="en-US" sz="1600" b="1" dirty="0" err="1">
                <a:effectLst/>
                <a:latin typeface="Rubik Light" panose="020B0604020202020204" charset="-79"/>
                <a:ea typeface="Times New Roman" panose="02020603050405020304" pitchFamily="18" charset="0"/>
                <a:cs typeface="Rubik Light" panose="020B0604020202020204" charset="-79"/>
              </a:rPr>
              <a:t>produs</a:t>
            </a:r>
            <a:r>
              <a:rPr lang="en-US" sz="1600" b="1" dirty="0">
                <a:effectLst/>
                <a:latin typeface="Rubik Light" panose="020B0604020202020204" charset="-79"/>
                <a:ea typeface="Times New Roman" panose="02020603050405020304" pitchFamily="18" charset="0"/>
                <a:cs typeface="Rubik Light" panose="020B0604020202020204" charset="-79"/>
              </a:rPr>
              <a:t> popular (15% din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b="1" dirty="0">
                <a:effectLst/>
                <a:latin typeface="Rubik Light" panose="020B0604020202020204" charset="-79"/>
                <a:ea typeface="Times New Roman" panose="02020603050405020304" pitchFamily="18" charset="0"/>
                <a:cs typeface="Rubik Light" panose="020B0604020202020204" charset="-79"/>
              </a:rPr>
              <a:t>)</a:t>
            </a:r>
          </a:p>
          <a:p>
            <a:pPr marL="342900" marR="0" lvl="0" indent="-342900" algn="just">
              <a:lnSpc>
                <a:spcPct val="107000"/>
              </a:lnSpc>
              <a:spcBef>
                <a:spcPts val="0"/>
              </a:spcBef>
              <a:spcAft>
                <a:spcPts val="0"/>
              </a:spcAft>
              <a:buFont typeface="Times New Roman" panose="02020603050405020304" pitchFamily="18" charset="0"/>
              <a:buChar char="-"/>
            </a:pPr>
            <a:r>
              <a:rPr lang="en-US" sz="1600" b="1" dirty="0">
                <a:effectLst/>
                <a:latin typeface="Rubik Light" panose="020B0604020202020204" charset="-79"/>
                <a:ea typeface="Times New Roman" panose="02020603050405020304" pitchFamily="18" charset="0"/>
                <a:cs typeface="Rubik Light" panose="020B0604020202020204" charset="-79"/>
              </a:rPr>
              <a:t>82% din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aleg</a:t>
            </a:r>
            <a:r>
              <a:rPr lang="en-US" sz="1600" b="1" dirty="0">
                <a:effectLst/>
                <a:latin typeface="Rubik Light" panose="020B0604020202020204" charset="-79"/>
                <a:ea typeface="Times New Roman" panose="02020603050405020304" pitchFamily="18" charset="0"/>
                <a:cs typeface="Rubik Light" panose="020B0604020202020204" charset="-79"/>
              </a:rPr>
              <a:t> re</a:t>
            </a:r>
            <a:r>
              <a:rPr lang="ro-RO" sz="1600" b="1" dirty="0">
                <a:latin typeface="Rubik Light" panose="020B0604020202020204" charset="-79"/>
                <a:ea typeface="Times New Roman" panose="02020603050405020304" pitchFamily="18" charset="0"/>
                <a:cs typeface="Rubik Light" panose="020B0604020202020204" charset="-79"/>
              </a:rPr>
              <a:t>î</a:t>
            </a:r>
            <a:r>
              <a:rPr lang="en-US" sz="1600" b="1" dirty="0" err="1">
                <a:effectLst/>
                <a:latin typeface="Rubik Light" panose="020B0604020202020204" charset="-79"/>
                <a:ea typeface="Times New Roman" panose="02020603050405020304" pitchFamily="18" charset="0"/>
                <a:cs typeface="Rubik Light" panose="020B0604020202020204" charset="-79"/>
              </a:rPr>
              <a:t>nnoirea</a:t>
            </a:r>
            <a:r>
              <a:rPr lang="en-US" sz="1600" b="1" dirty="0">
                <a:effectLst/>
                <a:latin typeface="Rubik Light" panose="020B0604020202020204" charset="-79"/>
                <a:ea typeface="Times New Roman" panose="02020603050405020304" pitchFamily="18" charset="0"/>
                <a:cs typeface="Rubik Light" panose="020B0604020202020204" charset="-79"/>
              </a:rPr>
              <a:t> automat</a:t>
            </a:r>
            <a:r>
              <a:rPr lang="ro-RO" sz="1600" b="1"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peste</a:t>
            </a:r>
            <a:r>
              <a:rPr lang="en-US" sz="1600" dirty="0">
                <a:effectLst/>
                <a:latin typeface="Rubik Light" panose="020B0604020202020204" charset="-79"/>
                <a:ea typeface="Times New Roman" panose="02020603050405020304" pitchFamily="18" charset="0"/>
                <a:cs typeface="Rubik Light" panose="020B0604020202020204" charset="-79"/>
              </a:rPr>
              <a:t> media </a:t>
            </a:r>
            <a:r>
              <a:rPr lang="en-US" sz="1600" dirty="0" err="1">
                <a:effectLst/>
                <a:latin typeface="Rubik Light" panose="020B0604020202020204" charset="-79"/>
                <a:ea typeface="Times New Roman" panose="02020603050405020304" pitchFamily="18" charset="0"/>
                <a:cs typeface="Rubik Light" panose="020B0604020202020204" charset="-79"/>
              </a:rPr>
              <a:t>altor</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produse</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sunt 2 ani de la prima </a:t>
            </a:r>
            <a:r>
              <a:rPr lang="en-US" sz="1600" dirty="0" err="1">
                <a:effectLst/>
                <a:latin typeface="Rubik Light" panose="020B0604020202020204" charset="-79"/>
                <a:ea typeface="Times New Roman" panose="02020603050405020304" pitchFamily="18" charset="0"/>
                <a:cs typeface="Rubik Light" panose="020B0604020202020204" charset="-79"/>
              </a:rPr>
              <a:t>activare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fiind</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segmentul</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cel</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mai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pu</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a:effectLst/>
                <a:latin typeface="Rubik Light" panose="020B0604020202020204" charset="-79"/>
                <a:ea typeface="Times New Roman" panose="02020603050405020304" pitchFamily="18" charset="0"/>
                <a:cs typeface="Rubik Light" panose="020B0604020202020204" charset="-79"/>
              </a:rPr>
              <a:t>in </a:t>
            </a:r>
            <a:r>
              <a:rPr lang="en-US" sz="1600" b="1" dirty="0" err="1">
                <a:effectLst/>
                <a:latin typeface="Rubik Light" panose="020B0604020202020204" charset="-79"/>
                <a:ea typeface="Times New Roman" panose="02020603050405020304" pitchFamily="18" charset="0"/>
                <a:cs typeface="Rubik Light" panose="020B0604020202020204" charset="-79"/>
              </a:rPr>
              <a:t>longeviv</a:t>
            </a:r>
            <a:endParaRPr lang="en-US" sz="1600" b="1"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600" dirty="0">
                <a:effectLst/>
                <a:latin typeface="Rubik Light" panose="020B0604020202020204" charset="-79"/>
                <a:ea typeface="Times New Roman" panose="02020603050405020304" pitchFamily="18" charset="0"/>
                <a:cs typeface="Rubik Light" panose="020B0604020202020204" charset="-79"/>
              </a:rPr>
              <a:t>Device-urile </a:t>
            </a:r>
            <a:r>
              <a:rPr lang="en-US" sz="1600" dirty="0" err="1">
                <a:effectLst/>
                <a:latin typeface="Rubik Light" panose="020B0604020202020204" charset="-79"/>
                <a:ea typeface="Times New Roman" panose="02020603050405020304" pitchFamily="18" charset="0"/>
                <a:cs typeface="Rubik Light" panose="020B0604020202020204" charset="-79"/>
              </a:rPr>
              <a:t>disponibile</a:t>
            </a:r>
            <a:r>
              <a:rPr lang="en-US" sz="1600" dirty="0">
                <a:effectLst/>
                <a:latin typeface="Rubik Light" panose="020B0604020202020204" charset="-79"/>
                <a:ea typeface="Times New Roman" panose="02020603050405020304" pitchFamily="18" charset="0"/>
                <a:cs typeface="Rubik Light" panose="020B0604020202020204" charset="-79"/>
              </a:rPr>
              <a:t> sunt, </a:t>
            </a: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2.5, </a:t>
            </a:r>
            <a:r>
              <a:rPr lang="en-US" sz="1600" dirty="0" err="1">
                <a:effectLst/>
                <a:latin typeface="Rubik Light" panose="020B0604020202020204" charset="-79"/>
                <a:ea typeface="Times New Roman" panose="02020603050405020304" pitchFamily="18" charset="0"/>
                <a:cs typeface="Rubik Light" panose="020B0604020202020204" charset="-79"/>
              </a:rPr>
              <a:t>printre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cele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mai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pu</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err="1">
                <a:effectLst/>
                <a:latin typeface="Rubik Light" panose="020B0604020202020204" charset="-79"/>
                <a:ea typeface="Times New Roman" panose="02020603050405020304" pitchFamily="18" charset="0"/>
                <a:cs typeface="Rubik Light" panose="020B0604020202020204" charset="-79"/>
              </a:rPr>
              <a:t>ine</a:t>
            </a:r>
            <a:r>
              <a:rPr lang="en-US" sz="1600" dirty="0">
                <a:effectLst/>
                <a:latin typeface="Rubik Light" panose="020B0604020202020204" charset="-79"/>
                <a:ea typeface="Times New Roman" panose="02020603050405020304" pitchFamily="18" charset="0"/>
                <a:cs typeface="Rubik Light" panose="020B0604020202020204" charset="-79"/>
              </a:rPr>
              <a:t> de la </a:t>
            </a: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a:t>
            </a:r>
            <a:r>
              <a:rPr lang="en-US" sz="1600" dirty="0" err="1">
                <a:effectLst/>
                <a:latin typeface="Rubik Light" panose="020B0604020202020204" charset="-79"/>
                <a:ea typeface="Times New Roman" panose="02020603050405020304" pitchFamily="18" charset="0"/>
                <a:cs typeface="Rubik Light" panose="020B0604020202020204" charset="-79"/>
              </a:rPr>
              <a:t>activi</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din </a:t>
            </a:r>
            <a:r>
              <a:rPr lang="en-US" sz="1600" dirty="0" err="1">
                <a:effectLst/>
                <a:latin typeface="Rubik Light" panose="020B0604020202020204" charset="-79"/>
                <a:ea typeface="Times New Roman" panose="02020603050405020304" pitchFamily="18" charset="0"/>
                <a:cs typeface="Rubik Light" panose="020B0604020202020204" charset="-79"/>
              </a:rPr>
              <a:t>acest</a:t>
            </a:r>
            <a:r>
              <a:rPr lang="en-US" sz="1600" dirty="0">
                <a:effectLst/>
                <a:latin typeface="Rubik Light" panose="020B0604020202020204" charset="-79"/>
                <a:ea typeface="Times New Roman" panose="02020603050405020304" pitchFamily="18" charset="0"/>
                <a:cs typeface="Rubik Light" panose="020B0604020202020204" charset="-79"/>
              </a:rPr>
              <a:t> segment </a:t>
            </a:r>
            <a:r>
              <a:rPr lang="en-US" sz="1600" b="1" dirty="0" err="1">
                <a:effectLst/>
                <a:latin typeface="Rubik Light" panose="020B0604020202020204" charset="-79"/>
                <a:ea typeface="Times New Roman" panose="02020603050405020304" pitchFamily="18" charset="0"/>
                <a:cs typeface="Rubik Light" panose="020B0604020202020204" charset="-79"/>
              </a:rPr>
              <a:t>cheltuiesc</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cel</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mai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putin</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dirty="0">
                <a:effectLst/>
                <a:latin typeface="Rubik Light" panose="020B0604020202020204" charset="-79"/>
                <a:ea typeface="Times New Roman" panose="02020603050405020304" pitchFamily="18" charset="0"/>
                <a:cs typeface="Rubik Light" panose="020B0604020202020204" charset="-79"/>
              </a:rPr>
              <a:t>din </a:t>
            </a:r>
            <a:r>
              <a:rPr lang="en-US" sz="1600" dirty="0" err="1">
                <a:effectLst/>
                <a:latin typeface="Rubik Light" panose="020B0604020202020204" charset="-79"/>
                <a:ea typeface="Times New Roman" panose="02020603050405020304" pitchFamily="18" charset="0"/>
                <a:cs typeface="Rubik Light" panose="020B0604020202020204" charset="-79"/>
              </a:rPr>
              <a:t>toate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segmentele</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600" dirty="0">
                <a:effectLst/>
                <a:latin typeface="Rubik Light" panose="020B0604020202020204" charset="-79"/>
                <a:ea typeface="Times New Roman" panose="02020603050405020304" pitchFamily="18" charset="0"/>
                <a:cs typeface="Rubik Light" panose="020B0604020202020204" charset="-79"/>
              </a:rPr>
              <a:t>Cu </a:t>
            </a:r>
            <a:r>
              <a:rPr lang="en-US" sz="1600" dirty="0" err="1">
                <a:effectLst/>
                <a:latin typeface="Rubik Light" panose="020B0604020202020204" charset="-79"/>
                <a:ea typeface="Times New Roman" panose="02020603050405020304" pitchFamily="18" charset="0"/>
                <a:cs typeface="Rubik Light" panose="020B0604020202020204" charset="-79"/>
              </a:rPr>
              <a:t>toate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acestea</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este</a:t>
            </a:r>
            <a:r>
              <a:rPr lang="en-US" sz="1600" dirty="0">
                <a:effectLst/>
                <a:latin typeface="Rubik Light" panose="020B0604020202020204" charset="-79"/>
                <a:ea typeface="Times New Roman" panose="02020603050405020304" pitchFamily="18" charset="0"/>
                <a:cs typeface="Rubik Light" panose="020B0604020202020204" charset="-79"/>
              </a:rPr>
              <a:t> </a:t>
            </a:r>
            <a:r>
              <a:rPr lang="ro-RO" sz="1600" b="1" dirty="0">
                <a:effectLst/>
                <a:latin typeface="Rubik Light" panose="020B0604020202020204" charset="-79"/>
                <a:ea typeface="Times New Roman" panose="02020603050405020304" pitchFamily="18" charset="0"/>
                <a:cs typeface="Rubik Light" panose="020B0604020202020204" charset="-79"/>
              </a:rPr>
              <a:t>un segment </a:t>
            </a:r>
            <a:r>
              <a:rPr lang="en-US" sz="1600" b="1" dirty="0">
                <a:effectLst/>
                <a:latin typeface="Rubik Light" panose="020B0604020202020204" charset="-79"/>
                <a:ea typeface="Times New Roman" panose="02020603050405020304" pitchFamily="18" charset="0"/>
                <a:cs typeface="Rubik Light" panose="020B0604020202020204" charset="-79"/>
              </a:rPr>
              <a:t>cu o </a:t>
            </a:r>
            <a:r>
              <a:rPr lang="en-US" sz="1600" b="1" dirty="0" err="1">
                <a:effectLst/>
                <a:latin typeface="Rubik Light" panose="020B0604020202020204" charset="-79"/>
                <a:ea typeface="Times New Roman" panose="02020603050405020304" pitchFamily="18" charset="0"/>
                <a:cs typeface="Rubik Light" panose="020B0604020202020204" charset="-79"/>
              </a:rPr>
              <a:t>loialitate</a:t>
            </a:r>
            <a:r>
              <a:rPr lang="en-US" sz="1600" b="1" dirty="0">
                <a:effectLst/>
                <a:latin typeface="Rubik Light" panose="020B0604020202020204" charset="-79"/>
                <a:ea typeface="Times New Roman" panose="02020603050405020304" pitchFamily="18" charset="0"/>
                <a:cs typeface="Rubik Light" panose="020B0604020202020204" charset="-79"/>
              </a:rPr>
              <a:t> mare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prin</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urmare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este</a:t>
            </a:r>
            <a:r>
              <a:rPr lang="en-US" sz="1600" dirty="0">
                <a:effectLst/>
                <a:latin typeface="Rubik Light" panose="020B0604020202020204" charset="-79"/>
                <a:ea typeface="Times New Roman" panose="02020603050405020304" pitchFamily="18" charset="0"/>
                <a:cs typeface="Rubik Light" panose="020B0604020202020204" charset="-79"/>
              </a:rPr>
              <a:t> important </a:t>
            </a:r>
            <a:r>
              <a:rPr lang="en-US" sz="1600" dirty="0" err="1">
                <a:effectLst/>
                <a:latin typeface="Rubik Light" panose="020B0604020202020204" charset="-79"/>
                <a:ea typeface="Times New Roman" panose="02020603050405020304" pitchFamily="18" charset="0"/>
                <a:cs typeface="Rubik Light" panose="020B0604020202020204" charset="-79"/>
              </a:rPr>
              <a:t>pentru</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companie</a:t>
            </a:r>
            <a:endParaRPr lang="en-US" sz="1600" dirty="0">
              <a:effectLst/>
              <a:latin typeface="Rubik Light" panose="020B0604020202020204" charset="-79"/>
              <a:ea typeface="Times New Roman" panose="02020603050405020304" pitchFamily="18" charset="0"/>
              <a:cs typeface="Rubik Light" panose="020B0604020202020204" charset="-79"/>
            </a:endParaRPr>
          </a:p>
          <a:p>
            <a:pPr algn="just"/>
            <a:endParaRPr lang="en-US" dirty="0"/>
          </a:p>
        </p:txBody>
      </p:sp>
      <p:pic>
        <p:nvPicPr>
          <p:cNvPr id="5" name="Imagine 4" descr="O imagine care conține text, imprimantă&#10;&#10;Descriere generată automat">
            <a:extLst>
              <a:ext uri="{FF2B5EF4-FFF2-40B4-BE49-F238E27FC236}">
                <a16:creationId xmlns:a16="http://schemas.microsoft.com/office/drawing/2014/main" id="{A4A5FE31-4856-4B06-A335-EE82D7EB3DC9}"/>
              </a:ext>
            </a:extLst>
          </p:cNvPr>
          <p:cNvPicPr>
            <a:picLocks noChangeAspect="1"/>
          </p:cNvPicPr>
          <p:nvPr/>
        </p:nvPicPr>
        <p:blipFill>
          <a:blip r:embed="rId2"/>
          <a:stretch>
            <a:fillRect/>
          </a:stretch>
        </p:blipFill>
        <p:spPr>
          <a:xfrm>
            <a:off x="5525643" y="240485"/>
            <a:ext cx="1159881" cy="1554480"/>
          </a:xfrm>
          <a:prstGeom prst="rect">
            <a:avLst/>
          </a:prstGeom>
        </p:spPr>
      </p:pic>
      <p:sp>
        <p:nvSpPr>
          <p:cNvPr id="6" name="Google Shape;1433;p32">
            <a:extLst>
              <a:ext uri="{FF2B5EF4-FFF2-40B4-BE49-F238E27FC236}">
                <a16:creationId xmlns:a16="http://schemas.microsoft.com/office/drawing/2014/main" id="{DB9CDA9E-4B0B-4EF1-89CF-728CF99A4A5E}"/>
              </a:ext>
            </a:extLst>
          </p:cNvPr>
          <p:cNvSpPr/>
          <p:nvPr/>
        </p:nvSpPr>
        <p:spPr>
          <a:xfrm>
            <a:off x="0" y="343909"/>
            <a:ext cx="295656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3</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312997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ACE63BBB-D434-4ACE-91C6-2F6AE582A316}"/>
              </a:ext>
            </a:extLst>
          </p:cNvPr>
          <p:cNvSpPr>
            <a:spLocks noGrp="1"/>
          </p:cNvSpPr>
          <p:nvPr>
            <p:ph type="body" idx="1"/>
          </p:nvPr>
        </p:nvSpPr>
        <p:spPr>
          <a:xfrm>
            <a:off x="720000" y="1348375"/>
            <a:ext cx="7704000" cy="3350100"/>
          </a:xfrm>
        </p:spPr>
        <p:txBody>
          <a:bodyPr/>
          <a:lstStyle/>
          <a:p>
            <a:pPr marL="0" marR="0" algn="just">
              <a:lnSpc>
                <a:spcPct val="107000"/>
              </a:lnSpc>
              <a:spcBef>
                <a:spcPts val="0"/>
              </a:spcBef>
              <a:spcAft>
                <a:spcPts val="800"/>
              </a:spcAft>
            </a:pPr>
            <a:r>
              <a:rPr lang="en-US" sz="1500" dirty="0" err="1">
                <a:effectLst/>
                <a:latin typeface="Rubik Light" panose="020B0604020202020204" charset="-79"/>
                <a:ea typeface="Calibri" panose="020F0502020204030204" pitchFamily="34" charset="0"/>
                <a:cs typeface="Rubik Light" panose="020B0604020202020204" charset="-79"/>
              </a:rPr>
              <a:t>Produsul</a:t>
            </a:r>
            <a:r>
              <a:rPr lang="en-US" sz="1500" dirty="0">
                <a:effectLst/>
                <a:latin typeface="Rubik Light" panose="020B0604020202020204" charset="-79"/>
                <a:ea typeface="Calibri" panose="020F0502020204030204" pitchFamily="34" charset="0"/>
                <a:cs typeface="Rubik Light" panose="020B0604020202020204" charset="-79"/>
              </a:rPr>
              <a:t> </a:t>
            </a:r>
            <a:r>
              <a:rPr lang="en-US" sz="1500" b="1" dirty="0">
                <a:effectLst/>
                <a:latin typeface="Rubik Light" panose="020B0604020202020204" charset="-79"/>
                <a:ea typeface="Calibri" panose="020F0502020204030204" pitchFamily="34" charset="0"/>
                <a:cs typeface="Rubik Light" panose="020B0604020202020204" charset="-79"/>
              </a:rPr>
              <a:t>Antivirus for Mac </a:t>
            </a:r>
          </a:p>
          <a:p>
            <a:pPr marL="342900" marR="0" lvl="0" indent="-342900" algn="just">
              <a:lnSpc>
                <a:spcPct val="107000"/>
              </a:lnSpc>
              <a:spcBef>
                <a:spcPts val="0"/>
              </a:spcBef>
              <a:spcAft>
                <a:spcPts val="0"/>
              </a:spcAft>
              <a:buFont typeface="Times New Roman" panose="02020603050405020304" pitchFamily="18" charset="0"/>
              <a:buChar char="-"/>
            </a:pPr>
            <a:r>
              <a:rPr lang="en-US" sz="1500" dirty="0" err="1">
                <a:effectLst/>
                <a:latin typeface="Rubik Light" panose="020B0604020202020204" charset="-79"/>
                <a:ea typeface="Times New Roman" panose="02020603050405020304" pitchFamily="18" charset="0"/>
                <a:cs typeface="Rubik Light" panose="020B0604020202020204" charset="-79"/>
              </a:rPr>
              <a:t>Peste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b="1" dirty="0">
                <a:effectLst/>
                <a:latin typeface="Rubik Light" panose="020B0604020202020204" charset="-79"/>
                <a:ea typeface="Times New Roman" panose="02020603050405020304" pitchFamily="18" charset="0"/>
                <a:cs typeface="Rubik Light" panose="020B0604020202020204" charset="-79"/>
              </a:rPr>
              <a:t>10% din </a:t>
            </a:r>
            <a:r>
              <a:rPr lang="en-US" sz="1500" b="1" dirty="0" err="1">
                <a:effectLst/>
                <a:latin typeface="Rubik Light" panose="020B0604020202020204" charset="-79"/>
                <a:ea typeface="Times New Roman" panose="02020603050405020304" pitchFamily="18" charset="0"/>
                <a:cs typeface="Rubik Light" panose="020B0604020202020204" charset="-79"/>
              </a:rPr>
              <a:t>clien</a:t>
            </a:r>
            <a:r>
              <a:rPr lang="ro-RO" sz="1500" b="1" dirty="0">
                <a:effectLst/>
                <a:latin typeface="Rubik Light" panose="020B0604020202020204" charset="-79"/>
                <a:ea typeface="Times New Roman" panose="02020603050405020304" pitchFamily="18" charset="0"/>
                <a:cs typeface="Rubik Light" panose="020B0604020202020204" charset="-79"/>
              </a:rPr>
              <a:t>ț</a:t>
            </a:r>
            <a:r>
              <a:rPr lang="en-US" sz="1500" b="1" dirty="0">
                <a:effectLst/>
                <a:latin typeface="Rubik Light" panose="020B0604020202020204" charset="-79"/>
                <a:ea typeface="Times New Roman" panose="02020603050405020304" pitchFamily="18" charset="0"/>
                <a:cs typeface="Rubik Light" panose="020B0604020202020204" charset="-79"/>
              </a:rPr>
              <a:t>ii Bitdefender </a:t>
            </a:r>
            <a:r>
              <a:rPr lang="en-US" sz="1500" b="1" dirty="0" err="1">
                <a:effectLst/>
                <a:latin typeface="Rubik Light" panose="020B0604020202020204" charset="-79"/>
                <a:ea typeface="Times New Roman" panose="02020603050405020304" pitchFamily="18" charset="0"/>
                <a:cs typeface="Rubik Light" panose="020B0604020202020204" charset="-79"/>
              </a:rPr>
              <a:t>folosesc</a:t>
            </a:r>
            <a:r>
              <a:rPr lang="en-US" sz="1500" b="1" dirty="0">
                <a:effectLst/>
                <a:latin typeface="Rubik Light" panose="020B0604020202020204" charset="-79"/>
                <a:ea typeface="Times New Roman" panose="02020603050405020304" pitchFamily="18" charset="0"/>
                <a:cs typeface="Rubik Light" panose="020B0604020202020204" charset="-79"/>
              </a:rPr>
              <a:t> un </a:t>
            </a:r>
            <a:r>
              <a:rPr lang="en-US" sz="1500" b="1" dirty="0" err="1">
                <a:effectLst/>
                <a:latin typeface="Rubik Light" panose="020B0604020202020204" charset="-79"/>
                <a:ea typeface="Times New Roman" panose="02020603050405020304" pitchFamily="18" charset="0"/>
                <a:cs typeface="Rubik Light" panose="020B0604020202020204" charset="-79"/>
              </a:rPr>
              <a:t>produs</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destinat</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a:latin typeface="Rubik Light" panose="020B0604020202020204" charset="-79"/>
                <a:ea typeface="Times New Roman" panose="02020603050405020304" pitchFamily="18" charset="0"/>
                <a:cs typeface="Rubik Light" panose="020B0604020202020204" charset="-79"/>
              </a:rPr>
              <a:t>M</a:t>
            </a:r>
            <a:r>
              <a:rPr lang="en-US" sz="1500" b="1" dirty="0">
                <a:effectLst/>
                <a:latin typeface="Rubik Light" panose="020B0604020202020204" charset="-79"/>
                <a:ea typeface="Times New Roman" panose="02020603050405020304" pitchFamily="18" charset="0"/>
                <a:cs typeface="Rubik Light" panose="020B0604020202020204" charset="-79"/>
              </a:rPr>
              <a:t>ac-</a:t>
            </a:r>
            <a:r>
              <a:rPr lang="en-US" sz="1500" b="1" dirty="0" err="1">
                <a:effectLst/>
                <a:latin typeface="Rubik Light" panose="020B0604020202020204" charset="-79"/>
                <a:ea typeface="Times New Roman" panose="02020603050405020304" pitchFamily="18" charset="0"/>
                <a:cs typeface="Rubik Light" panose="020B0604020202020204" charset="-79"/>
              </a:rPr>
              <a:t>urilor</a:t>
            </a:r>
            <a:r>
              <a:rPr lang="en-US" sz="1500" dirty="0">
                <a:effectLst/>
                <a:latin typeface="Rubik Light" panose="020B0604020202020204" charset="-79"/>
                <a:ea typeface="Times New Roman" panose="02020603050405020304" pitchFamily="18" charset="0"/>
                <a:cs typeface="Rubik Light" panose="020B0604020202020204" charset="-79"/>
              </a:rPr>
              <a:t>, un </a:t>
            </a:r>
            <a:r>
              <a:rPr lang="en-US" sz="1500" dirty="0" err="1">
                <a:effectLst/>
                <a:latin typeface="Rubik Light" panose="020B0604020202020204" charset="-79"/>
                <a:ea typeface="Times New Roman" panose="02020603050405020304" pitchFamily="18" charset="0"/>
                <a:cs typeface="Rubik Light" panose="020B0604020202020204" charset="-79"/>
              </a:rPr>
              <a:t>procent</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ce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ar</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putea</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cre</a:t>
            </a:r>
            <a:r>
              <a:rPr lang="ro-RO" sz="1500" dirty="0">
                <a:effectLst/>
                <a:latin typeface="Rubik Light" panose="020B0604020202020204" charset="-79"/>
                <a:ea typeface="Times New Roman" panose="02020603050405020304" pitchFamily="18" charset="0"/>
                <a:cs typeface="Rubik Light" panose="020B0604020202020204" charset="-79"/>
              </a:rPr>
              <a:t>ș</a:t>
            </a:r>
            <a:r>
              <a:rPr lang="en-US" sz="1500" dirty="0" err="1">
                <a:effectLst/>
                <a:latin typeface="Rubik Light" panose="020B0604020202020204" charset="-79"/>
                <a:ea typeface="Times New Roman" panose="02020603050405020304" pitchFamily="18" charset="0"/>
                <a:cs typeface="Rubik Light" panose="020B0604020202020204" charset="-79"/>
              </a:rPr>
              <a:t>te</a:t>
            </a:r>
            <a:r>
              <a:rPr lang="en-US" sz="1500" dirty="0">
                <a:effectLst/>
                <a:latin typeface="Rubik Light" panose="020B0604020202020204" charset="-79"/>
                <a:ea typeface="Times New Roman" panose="02020603050405020304" pitchFamily="18" charset="0"/>
                <a:cs typeface="Rubik Light" panose="020B0604020202020204" charset="-79"/>
              </a:rPr>
              <a:t>, av</a:t>
            </a:r>
            <a:r>
              <a:rPr lang="ro-RO" sz="1500" dirty="0">
                <a:effectLst/>
                <a:latin typeface="Rubik Light" panose="020B0604020202020204" charset="-79"/>
                <a:ea typeface="Times New Roman" panose="02020603050405020304" pitchFamily="18" charset="0"/>
                <a:cs typeface="Rubik Light" panose="020B0604020202020204" charset="-79"/>
              </a:rPr>
              <a:t>â</a:t>
            </a:r>
            <a:r>
              <a:rPr lang="en-US" sz="1500" dirty="0" err="1">
                <a:effectLst/>
                <a:latin typeface="Rubik Light" panose="020B0604020202020204" charset="-79"/>
                <a:ea typeface="Times New Roman" panose="02020603050405020304" pitchFamily="18" charset="0"/>
                <a:cs typeface="Rubik Light" panose="020B0604020202020204" charset="-79"/>
              </a:rPr>
              <a:t>nd</a:t>
            </a:r>
            <a:r>
              <a:rPr lang="en-US" sz="1500" dirty="0">
                <a:effectLst/>
                <a:latin typeface="Rubik Light" panose="020B0604020202020204" charset="-79"/>
                <a:ea typeface="Times New Roman" panose="02020603050405020304" pitchFamily="18" charset="0"/>
                <a:cs typeface="Rubik Light" panose="020B0604020202020204" charset="-79"/>
              </a:rPr>
              <a:t> </a:t>
            </a:r>
            <a:r>
              <a:rPr lang="ro-RO" sz="1500" dirty="0">
                <a:latin typeface="Rubik Light" panose="020B0604020202020204" charset="-79"/>
                <a:ea typeface="Times New Roman" panose="02020603050405020304" pitchFamily="18" charset="0"/>
                <a:cs typeface="Rubik Light" panose="020B0604020202020204" charset="-79"/>
              </a:rPr>
              <a:t>î</a:t>
            </a:r>
            <a:r>
              <a:rPr lang="en-US" sz="1500" dirty="0">
                <a:effectLst/>
                <a:latin typeface="Rubik Light" panose="020B0604020202020204" charset="-79"/>
                <a:ea typeface="Times New Roman" panose="02020603050405020304" pitchFamily="18" charset="0"/>
                <a:cs typeface="Rubik Light" panose="020B0604020202020204" charset="-79"/>
              </a:rPr>
              <a:t>n </a:t>
            </a:r>
            <a:r>
              <a:rPr lang="en-US" sz="1500" dirty="0" err="1">
                <a:effectLst/>
                <a:latin typeface="Rubik Light" panose="020B0604020202020204" charset="-79"/>
                <a:ea typeface="Times New Roman" panose="02020603050405020304" pitchFamily="18" charset="0"/>
                <a:cs typeface="Rubik Light" panose="020B0604020202020204" charset="-79"/>
              </a:rPr>
              <a:t>vedere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popularitatea</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Macbook-urilor</a:t>
            </a:r>
            <a:endParaRPr lang="en-US" sz="15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500" b="1" dirty="0">
                <a:effectLst/>
                <a:latin typeface="Rubik Light" panose="020B0604020202020204" charset="-79"/>
                <a:ea typeface="Times New Roman" panose="02020603050405020304" pitchFamily="18" charset="0"/>
                <a:cs typeface="Rubik Light" panose="020B0604020202020204" charset="-79"/>
              </a:rPr>
              <a:t>79% din </a:t>
            </a:r>
            <a:r>
              <a:rPr lang="en-US" sz="1500" b="1" dirty="0" err="1">
                <a:effectLst/>
                <a:latin typeface="Rubik Light" panose="020B0604020202020204" charset="-79"/>
                <a:ea typeface="Times New Roman" panose="02020603050405020304" pitchFamily="18" charset="0"/>
                <a:cs typeface="Rubik Light" panose="020B0604020202020204" charset="-79"/>
              </a:rPr>
              <a:t>clien</a:t>
            </a:r>
            <a:r>
              <a:rPr lang="ro-RO" sz="1500" b="1" dirty="0">
                <a:effectLst/>
                <a:latin typeface="Rubik Light" panose="020B0604020202020204" charset="-79"/>
                <a:ea typeface="Times New Roman" panose="02020603050405020304" pitchFamily="18" charset="0"/>
                <a:cs typeface="Rubik Light" panose="020B0604020202020204" charset="-79"/>
              </a:rPr>
              <a:t>ț</a:t>
            </a:r>
            <a:r>
              <a:rPr lang="en-US" sz="1500" b="1" dirty="0" err="1">
                <a:effectLst/>
                <a:latin typeface="Rubik Light" panose="020B0604020202020204" charset="-79"/>
                <a:ea typeface="Times New Roman" panose="02020603050405020304" pitchFamily="18" charset="0"/>
                <a:cs typeface="Rubik Light" panose="020B0604020202020204" charset="-79"/>
              </a:rPr>
              <a:t>i</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aleg</a:t>
            </a:r>
            <a:r>
              <a:rPr lang="en-US" sz="1500" b="1" dirty="0">
                <a:effectLst/>
                <a:latin typeface="Rubik Light" panose="020B0604020202020204" charset="-79"/>
                <a:ea typeface="Times New Roman" panose="02020603050405020304" pitchFamily="18" charset="0"/>
                <a:cs typeface="Rubik Light" panose="020B0604020202020204" charset="-79"/>
              </a:rPr>
              <a:t> re</a:t>
            </a:r>
            <a:r>
              <a:rPr lang="ro-RO" sz="1500" b="1" dirty="0">
                <a:effectLst/>
                <a:latin typeface="Rubik Light" panose="020B0604020202020204" charset="-79"/>
                <a:ea typeface="Times New Roman" panose="02020603050405020304" pitchFamily="18" charset="0"/>
                <a:cs typeface="Rubik Light" panose="020B0604020202020204" charset="-79"/>
              </a:rPr>
              <a:t>î</a:t>
            </a:r>
            <a:r>
              <a:rPr lang="en-US" sz="1500" b="1" dirty="0" err="1">
                <a:effectLst/>
                <a:latin typeface="Rubik Light" panose="020B0604020202020204" charset="-79"/>
                <a:ea typeface="Times New Roman" panose="02020603050405020304" pitchFamily="18" charset="0"/>
                <a:cs typeface="Rubik Light" panose="020B0604020202020204" charset="-79"/>
              </a:rPr>
              <a:t>nnoirea</a:t>
            </a:r>
            <a:r>
              <a:rPr lang="en-US" sz="1500" b="1" dirty="0">
                <a:effectLst/>
                <a:latin typeface="Rubik Light" panose="020B0604020202020204" charset="-79"/>
                <a:ea typeface="Times New Roman" panose="02020603050405020304" pitchFamily="18" charset="0"/>
                <a:cs typeface="Rubik Light" panose="020B0604020202020204" charset="-79"/>
              </a:rPr>
              <a:t> automat</a:t>
            </a:r>
            <a:r>
              <a:rPr lang="ro-RO" sz="1500" b="1" dirty="0">
                <a:effectLst/>
                <a:latin typeface="Rubik Light" panose="020B0604020202020204" charset="-79"/>
                <a:ea typeface="Times New Roman" panose="02020603050405020304" pitchFamily="18" charset="0"/>
                <a:cs typeface="Rubik Light" panose="020B0604020202020204" charset="-79"/>
              </a:rPr>
              <a:t>ă</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peste</a:t>
            </a:r>
            <a:r>
              <a:rPr lang="en-US" sz="1500" dirty="0">
                <a:effectLst/>
                <a:latin typeface="Rubik Light" panose="020B0604020202020204" charset="-79"/>
                <a:ea typeface="Times New Roman" panose="02020603050405020304" pitchFamily="18" charset="0"/>
                <a:cs typeface="Rubik Light" panose="020B0604020202020204" charset="-79"/>
              </a:rPr>
              <a:t> media </a:t>
            </a:r>
            <a:r>
              <a:rPr lang="en-US" sz="1500" dirty="0" err="1">
                <a:effectLst/>
                <a:latin typeface="Rubik Light" panose="020B0604020202020204" charset="-79"/>
                <a:ea typeface="Times New Roman" panose="02020603050405020304" pitchFamily="18" charset="0"/>
                <a:cs typeface="Rubik Light" panose="020B0604020202020204" charset="-79"/>
              </a:rPr>
              <a:t>altor</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produse</a:t>
            </a:r>
            <a:endParaRPr lang="en-US" sz="15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ro-RO" sz="1500" dirty="0">
                <a:latin typeface="Rubik Light" panose="020B0604020202020204" charset="-79"/>
                <a:ea typeface="Times New Roman" panose="02020603050405020304" pitchFamily="18" charset="0"/>
                <a:cs typeface="Rubik Light" panose="020B0604020202020204" charset="-79"/>
              </a:rPr>
              <a:t>Î</a:t>
            </a:r>
            <a:r>
              <a:rPr lang="en-US" sz="1500" dirty="0">
                <a:effectLst/>
                <a:latin typeface="Rubik Light" panose="020B0604020202020204" charset="-79"/>
                <a:ea typeface="Times New Roman" panose="02020603050405020304" pitchFamily="18" charset="0"/>
                <a:cs typeface="Rubik Light" panose="020B0604020202020204" charset="-79"/>
              </a:rPr>
              <a:t>n </a:t>
            </a:r>
            <a:r>
              <a:rPr lang="en-US" sz="1500" dirty="0" err="1">
                <a:effectLst/>
                <a:latin typeface="Rubik Light" panose="020B0604020202020204" charset="-79"/>
                <a:ea typeface="Times New Roman" panose="02020603050405020304" pitchFamily="18" charset="0"/>
                <a:cs typeface="Rubik Light" panose="020B0604020202020204" charset="-79"/>
              </a:rPr>
              <a:t>medie</a:t>
            </a:r>
            <a:r>
              <a:rPr lang="en-US" sz="1500" dirty="0">
                <a:effectLst/>
                <a:latin typeface="Rubik Light" panose="020B0604020202020204" charset="-79"/>
                <a:ea typeface="Times New Roman" panose="02020603050405020304" pitchFamily="18" charset="0"/>
                <a:cs typeface="Rubik Light" panose="020B0604020202020204" charset="-79"/>
              </a:rPr>
              <a:t>, sunt 2 ani </a:t>
            </a:r>
            <a:r>
              <a:rPr lang="en-US" sz="1500" dirty="0" err="1">
                <a:effectLst/>
                <a:latin typeface="Rubik Light" panose="020B0604020202020204" charset="-79"/>
                <a:ea typeface="Times New Roman" panose="02020603050405020304" pitchFamily="18" charset="0"/>
                <a:cs typeface="Rubik Light" panose="020B0604020202020204" charset="-79"/>
              </a:rPr>
              <a:t>și</a:t>
            </a:r>
            <a:r>
              <a:rPr lang="en-US" sz="1500" dirty="0">
                <a:effectLst/>
                <a:latin typeface="Rubik Light" panose="020B0604020202020204" charset="-79"/>
                <a:ea typeface="Times New Roman" panose="02020603050405020304" pitchFamily="18" charset="0"/>
                <a:cs typeface="Rubik Light" panose="020B0604020202020204" charset="-79"/>
              </a:rPr>
              <a:t> 4 </a:t>
            </a:r>
            <a:r>
              <a:rPr lang="en-US" sz="1500" dirty="0" err="1">
                <a:effectLst/>
                <a:latin typeface="Rubik Light" panose="020B0604020202020204" charset="-79"/>
                <a:ea typeface="Times New Roman" panose="02020603050405020304" pitchFamily="18" charset="0"/>
                <a:cs typeface="Rubik Light" panose="020B0604020202020204" charset="-79"/>
              </a:rPr>
              <a:t>luni</a:t>
            </a:r>
            <a:r>
              <a:rPr lang="en-US" sz="1500" dirty="0">
                <a:effectLst/>
                <a:latin typeface="Rubik Light" panose="020B0604020202020204" charset="-79"/>
                <a:ea typeface="Times New Roman" panose="02020603050405020304" pitchFamily="18" charset="0"/>
                <a:cs typeface="Rubik Light" panose="020B0604020202020204" charset="-79"/>
              </a:rPr>
              <a:t> de la prima </a:t>
            </a:r>
            <a:r>
              <a:rPr lang="en-US" sz="1500" dirty="0" err="1">
                <a:effectLst/>
                <a:latin typeface="Rubik Light" panose="020B0604020202020204" charset="-79"/>
                <a:ea typeface="Times New Roman" panose="02020603050405020304" pitchFamily="18" charset="0"/>
                <a:cs typeface="Rubik Light" panose="020B0604020202020204" charset="-79"/>
              </a:rPr>
              <a:t>activare</a:t>
            </a:r>
            <a:endParaRPr lang="en-US" sz="15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500" dirty="0">
                <a:effectLst/>
                <a:latin typeface="Rubik Light" panose="020B0604020202020204" charset="-79"/>
                <a:ea typeface="Times New Roman" panose="02020603050405020304" pitchFamily="18" charset="0"/>
                <a:cs typeface="Rubik Light" panose="020B0604020202020204" charset="-79"/>
              </a:rPr>
              <a:t>Device-urile </a:t>
            </a:r>
            <a:r>
              <a:rPr lang="en-US" sz="1500" dirty="0" err="1">
                <a:effectLst/>
                <a:latin typeface="Rubik Light" panose="020B0604020202020204" charset="-79"/>
                <a:ea typeface="Times New Roman" panose="02020603050405020304" pitchFamily="18" charset="0"/>
                <a:cs typeface="Rubik Light" panose="020B0604020202020204" charset="-79"/>
              </a:rPr>
              <a:t>disponibile</a:t>
            </a:r>
            <a:r>
              <a:rPr lang="en-US" sz="1500" dirty="0">
                <a:effectLst/>
                <a:latin typeface="Rubik Light" panose="020B0604020202020204" charset="-79"/>
                <a:ea typeface="Times New Roman" panose="02020603050405020304" pitchFamily="18" charset="0"/>
                <a:cs typeface="Rubik Light" panose="020B0604020202020204" charset="-79"/>
              </a:rPr>
              <a:t> sunt, </a:t>
            </a:r>
            <a:r>
              <a:rPr lang="ro-RO" sz="1500" dirty="0">
                <a:effectLst/>
                <a:latin typeface="Rubik Light" panose="020B0604020202020204" charset="-79"/>
                <a:ea typeface="Times New Roman" panose="02020603050405020304" pitchFamily="18" charset="0"/>
                <a:cs typeface="Rubik Light" panose="020B0604020202020204" charset="-79"/>
              </a:rPr>
              <a:t>î</a:t>
            </a:r>
            <a:r>
              <a:rPr lang="en-US" sz="1500" dirty="0">
                <a:effectLst/>
                <a:latin typeface="Rubik Light" panose="020B0604020202020204" charset="-79"/>
                <a:ea typeface="Times New Roman" panose="02020603050405020304" pitchFamily="18" charset="0"/>
                <a:cs typeface="Rubik Light" panose="020B0604020202020204" charset="-79"/>
              </a:rPr>
              <a:t>n </a:t>
            </a:r>
            <a:r>
              <a:rPr lang="en-US" sz="1500" dirty="0" err="1">
                <a:effectLst/>
                <a:latin typeface="Rubik Light" panose="020B0604020202020204" charset="-79"/>
                <a:ea typeface="Times New Roman" panose="02020603050405020304" pitchFamily="18" charset="0"/>
                <a:cs typeface="Rubik Light" panose="020B0604020202020204" charset="-79"/>
              </a:rPr>
              <a:t>medie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b="1" dirty="0">
                <a:effectLst/>
                <a:latin typeface="Rubik Light" panose="020B0604020202020204" charset="-79"/>
                <a:ea typeface="Times New Roman" panose="02020603050405020304" pitchFamily="18" charset="0"/>
                <a:cs typeface="Rubik Light" panose="020B0604020202020204" charset="-79"/>
              </a:rPr>
              <a:t>2.6, </a:t>
            </a:r>
            <a:r>
              <a:rPr lang="en-US" sz="1500" b="1" dirty="0" err="1">
                <a:effectLst/>
                <a:latin typeface="Rubik Light" panose="020B0604020202020204" charset="-79"/>
                <a:ea typeface="Times New Roman" panose="02020603050405020304" pitchFamily="18" charset="0"/>
                <a:cs typeface="Rubik Light" panose="020B0604020202020204" charset="-79"/>
              </a:rPr>
              <a:t>printre</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cele</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mai</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pu</a:t>
            </a:r>
            <a:r>
              <a:rPr lang="ro-RO" sz="1500" b="1" dirty="0">
                <a:effectLst/>
                <a:latin typeface="Rubik Light" panose="020B0604020202020204" charset="-79"/>
                <a:ea typeface="Times New Roman" panose="02020603050405020304" pitchFamily="18" charset="0"/>
                <a:cs typeface="Rubik Light" panose="020B0604020202020204" charset="-79"/>
              </a:rPr>
              <a:t>ț</a:t>
            </a:r>
            <a:r>
              <a:rPr lang="en-US" sz="1500" b="1" dirty="0" err="1">
                <a:effectLst/>
                <a:latin typeface="Rubik Light" panose="020B0604020202020204" charset="-79"/>
                <a:ea typeface="Times New Roman" panose="02020603050405020304" pitchFamily="18" charset="0"/>
                <a:cs typeface="Rubik Light" panose="020B0604020202020204" charset="-79"/>
              </a:rPr>
              <a:t>ine</a:t>
            </a:r>
            <a:r>
              <a:rPr lang="en-US" sz="1500" b="1" dirty="0">
                <a:effectLst/>
                <a:latin typeface="Rubik Light" panose="020B0604020202020204" charset="-79"/>
                <a:ea typeface="Times New Roman" panose="02020603050405020304" pitchFamily="18" charset="0"/>
                <a:cs typeface="Rubik Light" panose="020B0604020202020204" charset="-79"/>
              </a:rPr>
              <a:t> de la </a:t>
            </a:r>
            <a:r>
              <a:rPr lang="en-US" sz="1500" b="1" dirty="0" err="1">
                <a:effectLst/>
                <a:latin typeface="Rubik Light" panose="020B0604020202020204" charset="-79"/>
                <a:ea typeface="Times New Roman" panose="02020603050405020304" pitchFamily="18" charset="0"/>
                <a:cs typeface="Rubik Light" panose="020B0604020202020204" charset="-79"/>
              </a:rPr>
              <a:t>clien</a:t>
            </a:r>
            <a:r>
              <a:rPr lang="ro-RO" sz="1500" b="1" dirty="0">
                <a:effectLst/>
                <a:latin typeface="Rubik Light" panose="020B0604020202020204" charset="-79"/>
                <a:ea typeface="Times New Roman" panose="02020603050405020304" pitchFamily="18" charset="0"/>
                <a:cs typeface="Rubik Light" panose="020B0604020202020204" charset="-79"/>
              </a:rPr>
              <a:t>ț</a:t>
            </a:r>
            <a:r>
              <a:rPr lang="en-US" sz="1500" b="1" dirty="0">
                <a:effectLst/>
                <a:latin typeface="Rubik Light" panose="020B0604020202020204" charset="-79"/>
                <a:ea typeface="Times New Roman" panose="02020603050405020304" pitchFamily="18" charset="0"/>
                <a:cs typeface="Rubik Light" panose="020B0604020202020204" charset="-79"/>
              </a:rPr>
              <a:t>ii </a:t>
            </a:r>
            <a:r>
              <a:rPr lang="en-US" sz="1500" b="1" dirty="0" err="1">
                <a:effectLst/>
                <a:latin typeface="Rubik Light" panose="020B0604020202020204" charset="-79"/>
                <a:ea typeface="Times New Roman" panose="02020603050405020304" pitchFamily="18" charset="0"/>
                <a:cs typeface="Rubik Light" panose="020B0604020202020204" charset="-79"/>
              </a:rPr>
              <a:t>activi</a:t>
            </a:r>
            <a:endParaRPr lang="en-US" sz="1500" b="1"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500" b="1" dirty="0">
                <a:effectLst/>
                <a:latin typeface="Rubik Light" panose="020B0604020202020204" charset="-79"/>
                <a:ea typeface="Times New Roman" panose="02020603050405020304" pitchFamily="18" charset="0"/>
                <a:cs typeface="Rubik Light" panose="020B0604020202020204" charset="-79"/>
              </a:rPr>
              <a:t>Features-urile</a:t>
            </a:r>
            <a:r>
              <a:rPr lang="en-US" sz="1500" dirty="0">
                <a:effectLst/>
                <a:latin typeface="Rubik Light" panose="020B0604020202020204" charset="-79"/>
                <a:ea typeface="Times New Roman" panose="02020603050405020304" pitchFamily="18" charset="0"/>
                <a:cs typeface="Rubik Light" panose="020B0604020202020204" charset="-79"/>
              </a:rPr>
              <a:t> din Bitdefender Central </a:t>
            </a:r>
            <a:r>
              <a:rPr lang="en-US" sz="1500" b="1" dirty="0">
                <a:effectLst/>
                <a:latin typeface="Rubik Light" panose="020B0604020202020204" charset="-79"/>
                <a:ea typeface="Times New Roman" panose="02020603050405020304" pitchFamily="18" charset="0"/>
                <a:cs typeface="Rubik Light" panose="020B0604020202020204" charset="-79"/>
              </a:rPr>
              <a:t>nu sunt </a:t>
            </a:r>
            <a:r>
              <a:rPr lang="en-US" sz="1500" b="1" dirty="0" err="1">
                <a:effectLst/>
                <a:latin typeface="Rubik Light" panose="020B0604020202020204" charset="-79"/>
                <a:ea typeface="Times New Roman" panose="02020603050405020304" pitchFamily="18" charset="0"/>
                <a:cs typeface="Rubik Light" panose="020B0604020202020204" charset="-79"/>
              </a:rPr>
              <a:t>folosite</a:t>
            </a:r>
            <a:r>
              <a:rPr lang="en-US" sz="1500" dirty="0">
                <a:effectLst/>
                <a:latin typeface="Rubik Light" panose="020B0604020202020204" charset="-79"/>
                <a:ea typeface="Times New Roman" panose="02020603050405020304" pitchFamily="18" charset="0"/>
                <a:cs typeface="Rubik Light" panose="020B0604020202020204" charset="-79"/>
              </a:rPr>
              <a:t> de </a:t>
            </a:r>
            <a:r>
              <a:rPr lang="en-US" sz="1500" dirty="0" err="1">
                <a:effectLst/>
                <a:latin typeface="Rubik Light" panose="020B0604020202020204" charset="-79"/>
                <a:ea typeface="Times New Roman" panose="02020603050405020304" pitchFamily="18" charset="0"/>
                <a:cs typeface="Rubik Light" panose="020B0604020202020204" charset="-79"/>
              </a:rPr>
              <a:t>posesorii</a:t>
            </a:r>
            <a:r>
              <a:rPr lang="en-US" sz="1500" dirty="0">
                <a:effectLst/>
                <a:latin typeface="Rubik Light" panose="020B0604020202020204" charset="-79"/>
                <a:ea typeface="Times New Roman" panose="02020603050405020304" pitchFamily="18" charset="0"/>
                <a:cs typeface="Rubik Light" panose="020B0604020202020204" charset="-79"/>
              </a:rPr>
              <a:t> de </a:t>
            </a:r>
            <a:r>
              <a:rPr lang="en-US" sz="1500" dirty="0" err="1">
                <a:effectLst/>
                <a:latin typeface="Rubik Light" panose="020B0604020202020204" charset="-79"/>
                <a:ea typeface="Times New Roman" panose="02020603050405020304" pitchFamily="18" charset="0"/>
                <a:cs typeface="Rubik Light" panose="020B0604020202020204" charset="-79"/>
              </a:rPr>
              <a:t>Macbook-uri</a:t>
            </a:r>
            <a:r>
              <a:rPr lang="en-US" sz="1500" dirty="0">
                <a:effectLst/>
                <a:latin typeface="Rubik Light" panose="020B0604020202020204" charset="-79"/>
                <a:ea typeface="Times New Roman" panose="02020603050405020304" pitchFamily="18" charset="0"/>
                <a:cs typeface="Rubik Light" panose="020B0604020202020204" charset="-79"/>
              </a:rPr>
              <a:t>, </a:t>
            </a:r>
            <a:r>
              <a:rPr lang="ro-RO" sz="1500" dirty="0">
                <a:latin typeface="Rubik Light" panose="020B0604020202020204" charset="-79"/>
                <a:ea typeface="Times New Roman" panose="02020603050405020304" pitchFamily="18" charset="0"/>
                <a:cs typeface="Rubik Light" panose="020B0604020202020204" charset="-79"/>
              </a:rPr>
              <a:t>î</a:t>
            </a:r>
            <a:r>
              <a:rPr lang="en-US" sz="1500" dirty="0">
                <a:effectLst/>
                <a:latin typeface="Rubik Light" panose="020B0604020202020204" charset="-79"/>
                <a:ea typeface="Times New Roman" panose="02020603050405020304" pitchFamily="18" charset="0"/>
                <a:cs typeface="Rubik Light" panose="020B0604020202020204" charset="-79"/>
              </a:rPr>
              <a:t>n </a:t>
            </a:r>
            <a:r>
              <a:rPr lang="en-US" sz="1500" dirty="0" err="1">
                <a:effectLst/>
                <a:latin typeface="Rubik Light" panose="020B0604020202020204" charset="-79"/>
                <a:ea typeface="Times New Roman" panose="02020603050405020304" pitchFamily="18" charset="0"/>
                <a:cs typeface="Rubik Light" panose="020B0604020202020204" charset="-79"/>
              </a:rPr>
              <a:t>medie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doar</a:t>
            </a:r>
            <a:r>
              <a:rPr lang="en-US" sz="1500" dirty="0">
                <a:effectLst/>
                <a:latin typeface="Rubik Light" panose="020B0604020202020204" charset="-79"/>
                <a:ea typeface="Times New Roman" panose="02020603050405020304" pitchFamily="18" charset="0"/>
                <a:cs typeface="Rubik Light" panose="020B0604020202020204" charset="-79"/>
              </a:rPr>
              <a:t> un feature a </a:t>
            </a:r>
            <a:r>
              <a:rPr lang="en-US" sz="1500" dirty="0" err="1">
                <a:effectLst/>
                <a:latin typeface="Rubik Light" panose="020B0604020202020204" charset="-79"/>
                <a:ea typeface="Times New Roman" panose="02020603050405020304" pitchFamily="18" charset="0"/>
                <a:cs typeface="Rubik Light" panose="020B0604020202020204" charset="-79"/>
              </a:rPr>
              <a:t>fost</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folosit</a:t>
            </a:r>
            <a:endParaRPr lang="en-US" sz="15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500" dirty="0" err="1">
                <a:effectLst/>
                <a:latin typeface="Rubik Light" panose="020B0604020202020204" charset="-79"/>
                <a:ea typeface="Times New Roman" panose="02020603050405020304" pitchFamily="18" charset="0"/>
                <a:cs typeface="Rubik Light" panose="020B0604020202020204" charset="-79"/>
              </a:rPr>
              <a:t>Clien</a:t>
            </a:r>
            <a:r>
              <a:rPr lang="ro-RO" sz="1500" dirty="0">
                <a:effectLst/>
                <a:latin typeface="Rubik Light" panose="020B0604020202020204" charset="-79"/>
                <a:ea typeface="Times New Roman" panose="02020603050405020304" pitchFamily="18" charset="0"/>
                <a:cs typeface="Rubik Light" panose="020B0604020202020204" charset="-79"/>
              </a:rPr>
              <a:t>ț</a:t>
            </a:r>
            <a:r>
              <a:rPr lang="en-US" sz="1500" dirty="0">
                <a:effectLst/>
                <a:latin typeface="Rubik Light" panose="020B0604020202020204" charset="-79"/>
                <a:ea typeface="Times New Roman" panose="02020603050405020304" pitchFamily="18" charset="0"/>
                <a:cs typeface="Rubik Light" panose="020B0604020202020204" charset="-79"/>
              </a:rPr>
              <a:t>ii din </a:t>
            </a:r>
            <a:r>
              <a:rPr lang="en-US" sz="1500" dirty="0" err="1">
                <a:effectLst/>
                <a:latin typeface="Rubik Light" panose="020B0604020202020204" charset="-79"/>
                <a:ea typeface="Times New Roman" panose="02020603050405020304" pitchFamily="18" charset="0"/>
                <a:cs typeface="Rubik Light" panose="020B0604020202020204" charset="-79"/>
              </a:rPr>
              <a:t>acest</a:t>
            </a:r>
            <a:r>
              <a:rPr lang="en-US" sz="1500" dirty="0">
                <a:effectLst/>
                <a:latin typeface="Rubik Light" panose="020B0604020202020204" charset="-79"/>
                <a:ea typeface="Times New Roman" panose="02020603050405020304" pitchFamily="18" charset="0"/>
                <a:cs typeface="Rubik Light" panose="020B0604020202020204" charset="-79"/>
              </a:rPr>
              <a:t> segment </a:t>
            </a:r>
            <a:r>
              <a:rPr lang="en-US" sz="1500" b="1" dirty="0" err="1">
                <a:effectLst/>
                <a:latin typeface="Rubik Light" panose="020B0604020202020204" charset="-79"/>
                <a:ea typeface="Times New Roman" panose="02020603050405020304" pitchFamily="18" charset="0"/>
                <a:cs typeface="Rubik Light" panose="020B0604020202020204" charset="-79"/>
              </a:rPr>
              <a:t>cheltuiesc</a:t>
            </a:r>
            <a:r>
              <a:rPr lang="en-US" sz="1500" b="1" dirty="0">
                <a:effectLst/>
                <a:latin typeface="Rubik Light" panose="020B0604020202020204" charset="-79"/>
                <a:ea typeface="Times New Roman" panose="02020603050405020304" pitchFamily="18" charset="0"/>
                <a:cs typeface="Rubik Light" panose="020B0604020202020204" charset="-79"/>
              </a:rPr>
              <a:t> al </a:t>
            </a:r>
            <a:r>
              <a:rPr lang="en-US" sz="1500" b="1" dirty="0" err="1">
                <a:effectLst/>
                <a:latin typeface="Rubik Light" panose="020B0604020202020204" charset="-79"/>
                <a:ea typeface="Times New Roman" panose="02020603050405020304" pitchFamily="18" charset="0"/>
                <a:cs typeface="Rubik Light" panose="020B0604020202020204" charset="-79"/>
              </a:rPr>
              <a:t>doilea</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cel</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mai</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pu</a:t>
            </a:r>
            <a:r>
              <a:rPr lang="ro-RO" sz="1500" b="1" dirty="0">
                <a:effectLst/>
                <a:latin typeface="Rubik Light" panose="020B0604020202020204" charset="-79"/>
                <a:ea typeface="Times New Roman" panose="02020603050405020304" pitchFamily="18" charset="0"/>
                <a:cs typeface="Rubik Light" panose="020B0604020202020204" charset="-79"/>
              </a:rPr>
              <a:t>ț</a:t>
            </a:r>
            <a:r>
              <a:rPr lang="en-US" sz="1500" b="1" dirty="0">
                <a:effectLst/>
                <a:latin typeface="Rubik Light" panose="020B0604020202020204" charset="-79"/>
                <a:ea typeface="Times New Roman" panose="02020603050405020304" pitchFamily="18" charset="0"/>
                <a:cs typeface="Rubik Light" panose="020B0604020202020204" charset="-79"/>
              </a:rPr>
              <a:t>in din </a:t>
            </a:r>
            <a:r>
              <a:rPr lang="en-US" sz="1500" b="1" dirty="0" err="1">
                <a:effectLst/>
                <a:latin typeface="Rubik Light" panose="020B0604020202020204" charset="-79"/>
                <a:ea typeface="Times New Roman" panose="02020603050405020304" pitchFamily="18" charset="0"/>
                <a:cs typeface="Rubik Light" panose="020B0604020202020204" charset="-79"/>
              </a:rPr>
              <a:t>toate</a:t>
            </a:r>
            <a:r>
              <a:rPr lang="en-US" sz="1500" b="1" dirty="0">
                <a:effectLst/>
                <a:latin typeface="Rubik Light" panose="020B0604020202020204" charset="-79"/>
                <a:ea typeface="Times New Roman" panose="02020603050405020304" pitchFamily="18" charset="0"/>
                <a:cs typeface="Rubik Light" panose="020B0604020202020204" charset="-79"/>
              </a:rPr>
              <a:t> </a:t>
            </a:r>
            <a:r>
              <a:rPr lang="en-US" sz="1500" b="1" dirty="0" err="1">
                <a:effectLst/>
                <a:latin typeface="Rubik Light" panose="020B0604020202020204" charset="-79"/>
                <a:ea typeface="Times New Roman" panose="02020603050405020304" pitchFamily="18" charset="0"/>
                <a:cs typeface="Rubik Light" panose="020B0604020202020204" charset="-79"/>
              </a:rPr>
              <a:t>segmentele</a:t>
            </a:r>
            <a:endParaRPr lang="en-US" sz="1500" b="1"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500" dirty="0">
                <a:effectLst/>
                <a:latin typeface="Rubik Light" panose="020B0604020202020204" charset="-79"/>
                <a:ea typeface="Times New Roman" panose="02020603050405020304" pitchFamily="18" charset="0"/>
                <a:cs typeface="Rubik Light" panose="020B0604020202020204" charset="-79"/>
              </a:rPr>
              <a:t>Cu </a:t>
            </a:r>
            <a:r>
              <a:rPr lang="en-US" sz="1500" dirty="0" err="1">
                <a:effectLst/>
                <a:latin typeface="Rubik Light" panose="020B0604020202020204" charset="-79"/>
                <a:ea typeface="Times New Roman" panose="02020603050405020304" pitchFamily="18" charset="0"/>
                <a:cs typeface="Rubik Light" panose="020B0604020202020204" charset="-79"/>
              </a:rPr>
              <a:t>toate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acestea</a:t>
            </a:r>
            <a:r>
              <a:rPr lang="en-US" sz="1500" dirty="0">
                <a:effectLst/>
                <a:latin typeface="Rubik Light" panose="020B0604020202020204" charset="-79"/>
                <a:ea typeface="Times New Roman" panose="02020603050405020304" pitchFamily="18" charset="0"/>
                <a:cs typeface="Rubik Light" panose="020B0604020202020204" charset="-79"/>
              </a:rPr>
              <a:t>, consider</a:t>
            </a:r>
            <a:r>
              <a:rPr lang="ro-RO" sz="1500" dirty="0">
                <a:effectLst/>
                <a:latin typeface="Rubik Light" panose="020B0604020202020204" charset="-79"/>
                <a:ea typeface="Times New Roman" panose="02020603050405020304" pitchFamily="18" charset="0"/>
                <a:cs typeface="Rubik Light" panose="020B0604020202020204" charset="-79"/>
              </a:rPr>
              <a:t>â</a:t>
            </a:r>
            <a:r>
              <a:rPr lang="en-US" sz="1500" dirty="0" err="1">
                <a:effectLst/>
                <a:latin typeface="Rubik Light" panose="020B0604020202020204" charset="-79"/>
                <a:ea typeface="Times New Roman" panose="02020603050405020304" pitchFamily="18" charset="0"/>
                <a:cs typeface="Rubik Light" panose="020B0604020202020204" charset="-79"/>
              </a:rPr>
              <a:t>nd</a:t>
            </a:r>
            <a:r>
              <a:rPr lang="en-US" sz="1500" dirty="0">
                <a:effectLst/>
                <a:latin typeface="Rubik Light" panose="020B0604020202020204" charset="-79"/>
                <a:ea typeface="Times New Roman" panose="02020603050405020304" pitchFamily="18" charset="0"/>
                <a:cs typeface="Rubik Light" panose="020B0604020202020204" charset="-79"/>
              </a:rPr>
              <a:t> num</a:t>
            </a:r>
            <a:r>
              <a:rPr lang="ro-RO" sz="1500" dirty="0">
                <a:effectLst/>
                <a:latin typeface="Rubik Light" panose="020B0604020202020204" charset="-79"/>
                <a:ea typeface="Times New Roman" panose="02020603050405020304" pitchFamily="18" charset="0"/>
                <a:cs typeface="Rubik Light" panose="020B0604020202020204" charset="-79"/>
              </a:rPr>
              <a:t>ă</a:t>
            </a:r>
            <a:r>
              <a:rPr lang="en-US" sz="1500" dirty="0" err="1">
                <a:effectLst/>
                <a:latin typeface="Rubik Light" panose="020B0604020202020204" charset="-79"/>
                <a:ea typeface="Times New Roman" panose="02020603050405020304" pitchFamily="18" charset="0"/>
                <a:cs typeface="Rubik Light" panose="020B0604020202020204" charset="-79"/>
              </a:rPr>
              <a:t>rul</a:t>
            </a:r>
            <a:r>
              <a:rPr lang="en-US" sz="1500" dirty="0">
                <a:effectLst/>
                <a:latin typeface="Rubik Light" panose="020B0604020202020204" charset="-79"/>
                <a:ea typeface="Times New Roman" panose="02020603050405020304" pitchFamily="18" charset="0"/>
                <a:cs typeface="Rubik Light" panose="020B0604020202020204" charset="-79"/>
              </a:rPr>
              <a:t> de device-</a:t>
            </a:r>
            <a:r>
              <a:rPr lang="en-US" sz="1500" dirty="0" err="1">
                <a:effectLst/>
                <a:latin typeface="Rubik Light" panose="020B0604020202020204" charset="-79"/>
                <a:ea typeface="Times New Roman" panose="02020603050405020304" pitchFamily="18" charset="0"/>
                <a:cs typeface="Rubik Light" panose="020B0604020202020204" charset="-79"/>
              </a:rPr>
              <a:t>uri</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disponibile</a:t>
            </a:r>
            <a:r>
              <a:rPr lang="en-US" sz="1500" dirty="0">
                <a:effectLst/>
                <a:latin typeface="Rubik Light" panose="020B0604020202020204" charset="-79"/>
                <a:ea typeface="Times New Roman" panose="02020603050405020304" pitchFamily="18" charset="0"/>
                <a:cs typeface="Rubik Light" panose="020B0604020202020204" charset="-79"/>
              </a:rPr>
              <a:t> </a:t>
            </a:r>
            <a:r>
              <a:rPr lang="en-US" sz="1500" dirty="0" err="1">
                <a:effectLst/>
                <a:latin typeface="Rubik Light" panose="020B0604020202020204" charset="-79"/>
                <a:ea typeface="Times New Roman" panose="02020603050405020304" pitchFamily="18" charset="0"/>
                <a:cs typeface="Rubik Light" panose="020B0604020202020204" charset="-79"/>
              </a:rPr>
              <a:t>cump</a:t>
            </a:r>
            <a:r>
              <a:rPr lang="ro-RO" sz="1500" dirty="0">
                <a:effectLst/>
                <a:latin typeface="Rubik Light" panose="020B0604020202020204" charset="-79"/>
                <a:ea typeface="Times New Roman" panose="02020603050405020304" pitchFamily="18" charset="0"/>
                <a:cs typeface="Rubik Light" panose="020B0604020202020204" charset="-79"/>
              </a:rPr>
              <a:t>ă</a:t>
            </a:r>
            <a:r>
              <a:rPr lang="en-US" sz="1500" dirty="0">
                <a:effectLst/>
                <a:latin typeface="Rubik Light" panose="020B0604020202020204" charset="-79"/>
                <a:ea typeface="Times New Roman" panose="02020603050405020304" pitchFamily="18" charset="0"/>
                <a:cs typeface="Rubik Light" panose="020B0604020202020204" charset="-79"/>
              </a:rPr>
              <a:t>rate, </a:t>
            </a:r>
            <a:r>
              <a:rPr lang="en-US" sz="1500" dirty="0" err="1">
                <a:effectLst/>
                <a:latin typeface="Rubik Light" panose="020B0604020202020204" charset="-79"/>
                <a:ea typeface="Times New Roman" panose="02020603050405020304" pitchFamily="18" charset="0"/>
                <a:cs typeface="Rubik Light" panose="020B0604020202020204" charset="-79"/>
              </a:rPr>
              <a:t>este</a:t>
            </a:r>
            <a:r>
              <a:rPr lang="en-US" sz="1500" dirty="0">
                <a:effectLst/>
                <a:latin typeface="Rubik Light" panose="020B0604020202020204" charset="-79"/>
                <a:ea typeface="Times New Roman" panose="02020603050405020304" pitchFamily="18" charset="0"/>
                <a:cs typeface="Rubik Light" panose="020B0604020202020204" charset="-79"/>
              </a:rPr>
              <a:t> o pia</a:t>
            </a:r>
            <a:r>
              <a:rPr lang="ro-RO" sz="1500" dirty="0" err="1">
                <a:effectLst/>
                <a:latin typeface="Rubik Light" panose="020B0604020202020204" charset="-79"/>
                <a:ea typeface="Times New Roman" panose="02020603050405020304" pitchFamily="18" charset="0"/>
                <a:cs typeface="Rubik Light" panose="020B0604020202020204" charset="-79"/>
              </a:rPr>
              <a:t>ță</a:t>
            </a:r>
            <a:r>
              <a:rPr lang="en-US" sz="1500" dirty="0">
                <a:effectLst/>
                <a:latin typeface="Rubik Light" panose="020B0604020202020204" charset="-79"/>
                <a:ea typeface="Times New Roman" panose="02020603050405020304" pitchFamily="18" charset="0"/>
                <a:cs typeface="Rubik Light" panose="020B0604020202020204" charset="-79"/>
              </a:rPr>
              <a:t> cu potential de </a:t>
            </a:r>
            <a:r>
              <a:rPr lang="en-US" sz="1500" dirty="0" err="1">
                <a:effectLst/>
                <a:latin typeface="Rubik Light" panose="020B0604020202020204" charset="-79"/>
                <a:ea typeface="Times New Roman" panose="02020603050405020304" pitchFamily="18" charset="0"/>
                <a:cs typeface="Rubik Light" panose="020B0604020202020204" charset="-79"/>
              </a:rPr>
              <a:t>cre</a:t>
            </a:r>
            <a:r>
              <a:rPr lang="ro-RO" sz="1500" dirty="0">
                <a:effectLst/>
                <a:latin typeface="Rubik Light" panose="020B0604020202020204" charset="-79"/>
                <a:ea typeface="Times New Roman" panose="02020603050405020304" pitchFamily="18" charset="0"/>
                <a:cs typeface="Rubik Light" panose="020B0604020202020204" charset="-79"/>
              </a:rPr>
              <a:t>ș</a:t>
            </a:r>
            <a:r>
              <a:rPr lang="en-US" sz="1500" dirty="0" err="1">
                <a:effectLst/>
                <a:latin typeface="Rubik Light" panose="020B0604020202020204" charset="-79"/>
                <a:ea typeface="Times New Roman" panose="02020603050405020304" pitchFamily="18" charset="0"/>
                <a:cs typeface="Rubik Light" panose="020B0604020202020204" charset="-79"/>
              </a:rPr>
              <a:t>tere</a:t>
            </a:r>
            <a:endParaRPr lang="en-US" sz="1500" dirty="0">
              <a:effectLst/>
              <a:latin typeface="Rubik Light" panose="020B0604020202020204" charset="-79"/>
              <a:ea typeface="Times New Roman" panose="02020603050405020304" pitchFamily="18" charset="0"/>
              <a:cs typeface="Rubik Light" panose="020B0604020202020204" charset="-79"/>
            </a:endParaRPr>
          </a:p>
          <a:p>
            <a:endParaRPr lang="en-US" dirty="0"/>
          </a:p>
        </p:txBody>
      </p:sp>
      <p:pic>
        <p:nvPicPr>
          <p:cNvPr id="5" name="Imagine 4">
            <a:extLst>
              <a:ext uri="{FF2B5EF4-FFF2-40B4-BE49-F238E27FC236}">
                <a16:creationId xmlns:a16="http://schemas.microsoft.com/office/drawing/2014/main" id="{78210E7D-62D2-4AD2-9B9F-C756F5055F09}"/>
              </a:ext>
            </a:extLst>
          </p:cNvPr>
          <p:cNvPicPr>
            <a:picLocks noChangeAspect="1"/>
          </p:cNvPicPr>
          <p:nvPr/>
        </p:nvPicPr>
        <p:blipFill>
          <a:blip r:embed="rId2"/>
          <a:stretch>
            <a:fillRect/>
          </a:stretch>
        </p:blipFill>
        <p:spPr>
          <a:xfrm>
            <a:off x="5917334" y="107609"/>
            <a:ext cx="1118974" cy="1454472"/>
          </a:xfrm>
          <a:prstGeom prst="rect">
            <a:avLst/>
          </a:prstGeom>
        </p:spPr>
      </p:pic>
      <p:sp>
        <p:nvSpPr>
          <p:cNvPr id="6" name="Google Shape;1433;p32">
            <a:extLst>
              <a:ext uri="{FF2B5EF4-FFF2-40B4-BE49-F238E27FC236}">
                <a16:creationId xmlns:a16="http://schemas.microsoft.com/office/drawing/2014/main" id="{8F05D649-83A1-4EAC-A1D3-90710042F3A1}"/>
              </a:ext>
            </a:extLst>
          </p:cNvPr>
          <p:cNvSpPr/>
          <p:nvPr/>
        </p:nvSpPr>
        <p:spPr>
          <a:xfrm>
            <a:off x="0" y="343909"/>
            <a:ext cx="295656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4</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3091508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334BF507-FAAD-4CAE-947E-D20A2CF6D900}"/>
              </a:ext>
            </a:extLst>
          </p:cNvPr>
          <p:cNvSpPr>
            <a:spLocks noGrp="1"/>
          </p:cNvSpPr>
          <p:nvPr>
            <p:ph type="body" idx="1"/>
          </p:nvPr>
        </p:nvSpPr>
        <p:spPr>
          <a:xfrm>
            <a:off x="708480" y="1348375"/>
            <a:ext cx="7704000" cy="3350100"/>
          </a:xfrm>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b="1" dirty="0">
                <a:effectLst/>
                <a:latin typeface="Rubik Light" panose="020B0604020202020204" charset="-79"/>
                <a:ea typeface="Calibri" panose="020F0502020204030204" pitchFamily="34" charset="0"/>
                <a:cs typeface="Rubik Light" panose="020B0604020202020204" charset="-79"/>
              </a:rPr>
              <a:t> Internet Security</a:t>
            </a:r>
          </a:p>
          <a:p>
            <a:pPr marL="342900" marR="0" lvl="0" indent="-342900" algn="just">
              <a:lnSpc>
                <a:spcPct val="107000"/>
              </a:lnSpc>
              <a:spcBef>
                <a:spcPts val="0"/>
              </a:spcBef>
              <a:spcAft>
                <a:spcPts val="0"/>
              </a:spcAft>
              <a:buFont typeface="Times New Roman" panose="02020603050405020304" pitchFamily="18" charset="0"/>
              <a:buChar char="-"/>
            </a:pPr>
            <a:r>
              <a:rPr lang="en-US" sz="1600" b="1" dirty="0" err="1">
                <a:effectLst/>
                <a:latin typeface="Rubik Light" panose="020B0604020202020204" charset="-79"/>
                <a:ea typeface="Times New Roman" panose="02020603050405020304" pitchFamily="18" charset="0"/>
                <a:cs typeface="Rubik Light" panose="020B0604020202020204" charset="-79"/>
              </a:rPr>
              <a:t>Peste</a:t>
            </a:r>
            <a:r>
              <a:rPr lang="en-US" sz="1600" b="1" dirty="0">
                <a:effectLst/>
                <a:latin typeface="Rubik Light" panose="020B0604020202020204" charset="-79"/>
                <a:ea typeface="Times New Roman" panose="02020603050405020304" pitchFamily="18" charset="0"/>
                <a:cs typeface="Rubik Light" panose="020B0604020202020204" charset="-79"/>
              </a:rPr>
              <a:t> 9% din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a:effectLst/>
                <a:latin typeface="Rubik Light" panose="020B0604020202020204" charset="-79"/>
                <a:ea typeface="Times New Roman" panose="02020603050405020304" pitchFamily="18" charset="0"/>
                <a:cs typeface="Rubik Light" panose="020B0604020202020204" charset="-79"/>
              </a:rPr>
              <a:t>ii Bitdefender </a:t>
            </a:r>
            <a:r>
              <a:rPr lang="en-US" sz="1600" dirty="0" err="1">
                <a:effectLst/>
                <a:latin typeface="Rubik Light" panose="020B0604020202020204" charset="-79"/>
                <a:ea typeface="Times New Roman" panose="02020603050405020304" pitchFamily="18" charset="0"/>
                <a:cs typeface="Rubik Light" panose="020B0604020202020204" charset="-79"/>
              </a:rPr>
              <a:t>folosesc</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solu</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a:t>
            </a:r>
            <a:r>
              <a:rPr lang="en-US" sz="1600" dirty="0" err="1">
                <a:effectLst/>
                <a:latin typeface="Rubik Light" panose="020B0604020202020204" charset="-79"/>
                <a:ea typeface="Times New Roman" panose="02020603050405020304" pitchFamily="18" charset="0"/>
                <a:cs typeface="Rubik Light" panose="020B0604020202020204" charset="-79"/>
              </a:rPr>
              <a:t>proiectate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b="1" dirty="0">
                <a:effectLst/>
                <a:latin typeface="Rubik Light" panose="020B0604020202020204" charset="-79"/>
                <a:ea typeface="Times New Roman" panose="02020603050405020304" pitchFamily="18" charset="0"/>
                <a:cs typeface="Rubik Light" panose="020B0604020202020204" charset="-79"/>
              </a:rPr>
              <a:t>special </a:t>
            </a:r>
            <a:r>
              <a:rPr lang="en-US" sz="1600" b="1" dirty="0" err="1">
                <a:effectLst/>
                <a:latin typeface="Rubik Light" panose="020B0604020202020204" charset="-79"/>
                <a:ea typeface="Times New Roman" panose="02020603050405020304" pitchFamily="18" charset="0"/>
                <a:cs typeface="Rubik Light" panose="020B0604020202020204" charset="-79"/>
              </a:rPr>
              <a:t>pentru</a:t>
            </a:r>
            <a:r>
              <a:rPr lang="en-US" sz="1600" b="1" dirty="0">
                <a:effectLst/>
                <a:latin typeface="Rubik Light" panose="020B0604020202020204" charset="-79"/>
                <a:ea typeface="Times New Roman" panose="02020603050405020304" pitchFamily="18" charset="0"/>
                <a:cs typeface="Rubik Light" panose="020B0604020202020204" charset="-79"/>
              </a:rPr>
              <a:t> smartphones</a:t>
            </a:r>
          </a:p>
          <a:p>
            <a:pPr marL="342900" marR="0" lvl="0" indent="-342900" algn="just">
              <a:lnSpc>
                <a:spcPct val="107000"/>
              </a:lnSpc>
              <a:spcBef>
                <a:spcPts val="0"/>
              </a:spcBef>
              <a:spcAft>
                <a:spcPts val="0"/>
              </a:spcAft>
              <a:buFont typeface="Times New Roman" panose="02020603050405020304" pitchFamily="18" charset="0"/>
              <a:buChar char="-"/>
            </a:pP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medie</a:t>
            </a:r>
            <a:r>
              <a:rPr lang="en-US" sz="1600" dirty="0">
                <a:effectLst/>
                <a:latin typeface="Rubik Light" panose="020B0604020202020204" charset="-79"/>
                <a:ea typeface="Times New Roman" panose="02020603050405020304" pitchFamily="18" charset="0"/>
                <a:cs typeface="Rubik Light" panose="020B0604020202020204" charset="-79"/>
              </a:rPr>
              <a:t>, sunt 2 ani </a:t>
            </a:r>
            <a:r>
              <a:rPr lang="en-US" sz="1600" dirty="0" err="1">
                <a:effectLst/>
                <a:latin typeface="Rubik Light" panose="020B0604020202020204" charset="-79"/>
                <a:ea typeface="Times New Roman" panose="02020603050405020304" pitchFamily="18" charset="0"/>
                <a:cs typeface="Rubik Light" panose="020B0604020202020204" charset="-79"/>
              </a:rPr>
              <a:t>și</a:t>
            </a:r>
            <a:r>
              <a:rPr lang="en-US" sz="1600" dirty="0">
                <a:effectLst/>
                <a:latin typeface="Rubik Light" panose="020B0604020202020204" charset="-79"/>
                <a:ea typeface="Times New Roman" panose="02020603050405020304" pitchFamily="18" charset="0"/>
                <a:cs typeface="Rubik Light" panose="020B0604020202020204" charset="-79"/>
              </a:rPr>
              <a:t> 5 </a:t>
            </a:r>
            <a:r>
              <a:rPr lang="en-US" sz="1600" dirty="0" err="1">
                <a:effectLst/>
                <a:latin typeface="Rubik Light" panose="020B0604020202020204" charset="-79"/>
                <a:ea typeface="Times New Roman" panose="02020603050405020304" pitchFamily="18" charset="0"/>
                <a:cs typeface="Rubik Light" panose="020B0604020202020204" charset="-79"/>
              </a:rPr>
              <a:t>luni</a:t>
            </a:r>
            <a:r>
              <a:rPr lang="en-US" sz="1600" dirty="0">
                <a:effectLst/>
                <a:latin typeface="Rubik Light" panose="020B0604020202020204" charset="-79"/>
                <a:ea typeface="Times New Roman" panose="02020603050405020304" pitchFamily="18" charset="0"/>
                <a:cs typeface="Rubik Light" panose="020B0604020202020204" charset="-79"/>
              </a:rPr>
              <a:t> de la prima </a:t>
            </a:r>
            <a:r>
              <a:rPr lang="en-US" sz="1600" dirty="0" err="1">
                <a:effectLst/>
                <a:latin typeface="Rubik Light" panose="020B0604020202020204" charset="-79"/>
                <a:ea typeface="Times New Roman" panose="02020603050405020304" pitchFamily="18" charset="0"/>
                <a:cs typeface="Rubik Light" panose="020B0604020202020204" charset="-79"/>
              </a:rPr>
              <a:t>activare</a:t>
            </a:r>
            <a:endParaRPr lang="en-US" sz="16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600" dirty="0" err="1">
                <a:effectLst/>
                <a:latin typeface="Rubik Light" panose="020B0604020202020204" charset="-79"/>
                <a:ea typeface="Times New Roman" panose="02020603050405020304" pitchFamily="18" charset="0"/>
                <a:cs typeface="Rubik Light" panose="020B0604020202020204" charset="-79"/>
              </a:rPr>
              <a:t>Clien</a:t>
            </a:r>
            <a:r>
              <a:rPr lang="ro-RO" sz="1600" dirty="0">
                <a:effectLst/>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ii din </a:t>
            </a:r>
            <a:r>
              <a:rPr lang="en-US" sz="1600" dirty="0" err="1">
                <a:effectLst/>
                <a:latin typeface="Rubik Light" panose="020B0604020202020204" charset="-79"/>
                <a:ea typeface="Times New Roman" panose="02020603050405020304" pitchFamily="18" charset="0"/>
                <a:cs typeface="Rubik Light" panose="020B0604020202020204" charset="-79"/>
              </a:rPr>
              <a:t>acest</a:t>
            </a:r>
            <a:r>
              <a:rPr lang="en-US" sz="1600" dirty="0">
                <a:effectLst/>
                <a:latin typeface="Rubik Light" panose="020B0604020202020204" charset="-79"/>
                <a:ea typeface="Times New Roman" panose="02020603050405020304" pitchFamily="18" charset="0"/>
                <a:cs typeface="Rubik Light" panose="020B0604020202020204" charset="-79"/>
              </a:rPr>
              <a:t> segment </a:t>
            </a:r>
            <a:r>
              <a:rPr lang="en-US" sz="1600" b="1" dirty="0" err="1">
                <a:effectLst/>
                <a:latin typeface="Rubik Light" panose="020B0604020202020204" charset="-79"/>
                <a:ea typeface="Times New Roman" panose="02020603050405020304" pitchFamily="18" charset="0"/>
                <a:cs typeface="Rubik Light" panose="020B0604020202020204" charset="-79"/>
              </a:rPr>
              <a:t>cheltuiesc</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printre</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cele</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mai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mari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sume</a:t>
            </a:r>
            <a:r>
              <a:rPr lang="en-US" sz="1600" b="1" dirty="0">
                <a:effectLst/>
                <a:latin typeface="Rubik Light" panose="020B0604020202020204" charset="-79"/>
                <a:ea typeface="Times New Roman" panose="02020603050405020304" pitchFamily="18" charset="0"/>
                <a:cs typeface="Rubik Light" panose="020B0604020202020204" charset="-79"/>
              </a:rPr>
              <a:t> din </a:t>
            </a:r>
            <a:r>
              <a:rPr lang="en-US" sz="1600" b="1" dirty="0" err="1">
                <a:effectLst/>
                <a:latin typeface="Rubik Light" panose="020B0604020202020204" charset="-79"/>
                <a:ea typeface="Times New Roman" panose="02020603050405020304" pitchFamily="18" charset="0"/>
                <a:cs typeface="Rubik Light" panose="020B0604020202020204" charset="-79"/>
              </a:rPr>
              <a:t>toate</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segmentele</a:t>
            </a:r>
            <a:endParaRPr lang="en-US" sz="1600" b="1"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600" dirty="0">
                <a:effectLst/>
                <a:latin typeface="Rubik Light" panose="020B0604020202020204" charset="-79"/>
                <a:ea typeface="Times New Roman" panose="02020603050405020304" pitchFamily="18" charset="0"/>
                <a:cs typeface="Rubik Light" panose="020B0604020202020204" charset="-79"/>
              </a:rPr>
              <a:t>Pia</a:t>
            </a:r>
            <a:r>
              <a:rPr lang="ro-RO" sz="1600" dirty="0">
                <a:latin typeface="Rubik Light" panose="020B0604020202020204" charset="-79"/>
                <a:ea typeface="Times New Roman" panose="02020603050405020304" pitchFamily="18" charset="0"/>
                <a:cs typeface="Rubik Light" panose="020B0604020202020204" charset="-79"/>
              </a:rPr>
              <a:t>ț</a:t>
            </a:r>
            <a:r>
              <a:rPr lang="en-US" sz="1600" dirty="0">
                <a:effectLst/>
                <a:latin typeface="Rubik Light" panose="020B0604020202020204" charset="-79"/>
                <a:ea typeface="Times New Roman" panose="02020603050405020304" pitchFamily="18" charset="0"/>
                <a:cs typeface="Rubik Light" panose="020B0604020202020204" charset="-79"/>
              </a:rPr>
              <a:t>a de smartphones </a:t>
            </a:r>
            <a:r>
              <a:rPr lang="en-US" sz="1600" dirty="0" err="1">
                <a:effectLst/>
                <a:latin typeface="Rubik Light" panose="020B0604020202020204" charset="-79"/>
                <a:ea typeface="Times New Roman" panose="02020603050405020304" pitchFamily="18" charset="0"/>
                <a:cs typeface="Rubik Light" panose="020B0604020202020204" charset="-79"/>
              </a:rPr>
              <a:t>si</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uzabilitatea</a:t>
            </a:r>
            <a:r>
              <a:rPr lang="en-US" sz="1600" dirty="0">
                <a:effectLst/>
                <a:latin typeface="Rubik Light" panose="020B0604020202020204" charset="-79"/>
                <a:ea typeface="Times New Roman" panose="02020603050405020304" pitchFamily="18" charset="0"/>
                <a:cs typeface="Rubik Light" panose="020B0604020202020204" charset="-79"/>
              </a:rPr>
              <a:t> lor </a:t>
            </a:r>
            <a:r>
              <a:rPr lang="en-US" sz="1600" dirty="0" err="1">
                <a:effectLst/>
                <a:latin typeface="Rubik Light" panose="020B0604020202020204" charset="-79"/>
                <a:ea typeface="Times New Roman" panose="02020603050405020304" pitchFamily="18" charset="0"/>
                <a:cs typeface="Rubik Light" panose="020B0604020202020204" charset="-79"/>
              </a:rPr>
              <a:t>este</a:t>
            </a:r>
            <a:r>
              <a:rPr lang="en-US" sz="1600" dirty="0">
                <a:effectLst/>
                <a:latin typeface="Rubik Light" panose="020B0604020202020204" charset="-79"/>
                <a:ea typeface="Times New Roman" panose="02020603050405020304" pitchFamily="18" charset="0"/>
                <a:cs typeface="Rubik Light" panose="020B0604020202020204" charset="-79"/>
              </a:rPr>
              <a:t> una </a:t>
            </a: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continu</a:t>
            </a:r>
            <a:r>
              <a:rPr lang="ro-RO" sz="1600" dirty="0">
                <a:effectLst/>
                <a:latin typeface="Rubik Light" panose="020B0604020202020204" charset="-79"/>
                <a:ea typeface="Times New Roman" panose="02020603050405020304" pitchFamily="18" charset="0"/>
                <a:cs typeface="Rubik Light" panose="020B0604020202020204" charset="-79"/>
              </a:rPr>
              <a:t>ă</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cre</a:t>
            </a:r>
            <a:r>
              <a:rPr lang="ro-RO" sz="1600" dirty="0">
                <a:effectLst/>
                <a:latin typeface="Rubik Light" panose="020B0604020202020204" charset="-79"/>
                <a:ea typeface="Times New Roman" panose="02020603050405020304" pitchFamily="18" charset="0"/>
                <a:cs typeface="Rubik Light" panose="020B0604020202020204" charset="-79"/>
              </a:rPr>
              <a:t>ș</a:t>
            </a:r>
            <a:r>
              <a:rPr lang="en-US" sz="1600" dirty="0" err="1">
                <a:effectLst/>
                <a:latin typeface="Rubik Light" panose="020B0604020202020204" charset="-79"/>
                <a:ea typeface="Times New Roman" panose="02020603050405020304" pitchFamily="18" charset="0"/>
                <a:cs typeface="Rubik Light" panose="020B0604020202020204" charset="-79"/>
              </a:rPr>
              <a:t>tere</a:t>
            </a:r>
            <a:r>
              <a:rPr lang="en-US" sz="1600" dirty="0">
                <a:effectLst/>
                <a:latin typeface="Rubik Light" panose="020B0604020202020204" charset="-79"/>
                <a:ea typeface="Times New Roman" panose="02020603050405020304" pitchFamily="18" charset="0"/>
                <a:cs typeface="Rubik Light" panose="020B0604020202020204" charset="-79"/>
              </a:rPr>
              <a:t> la </a:t>
            </a:r>
            <a:r>
              <a:rPr lang="en-US" sz="1600" dirty="0" err="1">
                <a:effectLst/>
                <a:latin typeface="Rubik Light" panose="020B0604020202020204" charset="-79"/>
                <a:ea typeface="Times New Roman" panose="02020603050405020304" pitchFamily="18" charset="0"/>
                <a:cs typeface="Rubik Light" panose="020B0604020202020204" charset="-79"/>
              </a:rPr>
              <a:t>nivel</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mondial</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prin</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urmare</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b="1" dirty="0">
                <a:effectLst/>
                <a:latin typeface="Rubik Light" panose="020B0604020202020204" charset="-79"/>
                <a:ea typeface="Times New Roman" panose="02020603050405020304" pitchFamily="18" charset="0"/>
                <a:cs typeface="Rubik Light" panose="020B0604020202020204" charset="-79"/>
              </a:rPr>
              <a:t>tot </a:t>
            </a:r>
            <a:r>
              <a:rPr lang="en-US" sz="1600" b="1" dirty="0" err="1">
                <a:effectLst/>
                <a:latin typeface="Rubik Light" panose="020B0604020202020204" charset="-79"/>
                <a:ea typeface="Times New Roman" panose="02020603050405020304" pitchFamily="18" charset="0"/>
                <a:cs typeface="Rubik Light" panose="020B0604020202020204" charset="-79"/>
              </a:rPr>
              <a:t>mai</a:t>
            </a:r>
            <a:r>
              <a:rPr lang="en-US" sz="1600" b="1" dirty="0">
                <a:effectLst/>
                <a:latin typeface="Rubik Light" panose="020B0604020202020204" charset="-79"/>
                <a:ea typeface="Times New Roman" panose="02020603050405020304" pitchFamily="18" charset="0"/>
                <a:cs typeface="Rubik Light" panose="020B0604020202020204" charset="-79"/>
              </a:rPr>
              <a:t> multi </a:t>
            </a:r>
            <a:r>
              <a:rPr lang="en-US" sz="1600" b="1" dirty="0" err="1">
                <a:effectLst/>
                <a:latin typeface="Rubik Light" panose="020B0604020202020204" charset="-79"/>
                <a:ea typeface="Times New Roman" panose="02020603050405020304" pitchFamily="18" charset="0"/>
                <a:cs typeface="Rubik Light" panose="020B0604020202020204" charset="-79"/>
              </a:rPr>
              <a:t>clien</a:t>
            </a:r>
            <a:r>
              <a:rPr lang="ro-RO" sz="1600" b="1" dirty="0">
                <a:effectLst/>
                <a:latin typeface="Rubik Light" panose="020B0604020202020204" charset="-79"/>
                <a:ea typeface="Times New Roman" panose="02020603050405020304" pitchFamily="18" charset="0"/>
                <a:cs typeface="Rubik Light" panose="020B0604020202020204" charset="-79"/>
              </a:rPr>
              <a:t>ț</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vor</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dori</a:t>
            </a:r>
            <a:r>
              <a:rPr lang="en-US" sz="1600" b="1" dirty="0">
                <a:effectLst/>
                <a:latin typeface="Rubik Light" panose="020B0604020202020204" charset="-79"/>
                <a:ea typeface="Times New Roman" panose="02020603050405020304" pitchFamily="18" charset="0"/>
                <a:cs typeface="Rubik Light" panose="020B0604020202020204" charset="-79"/>
              </a:rPr>
              <a:t> s</a:t>
            </a:r>
            <a:r>
              <a:rPr lang="ro-RO" sz="1600" b="1" dirty="0">
                <a:effectLst/>
                <a:latin typeface="Rubik Light" panose="020B0604020202020204" charset="-79"/>
                <a:ea typeface="Times New Roman" panose="02020603050405020304" pitchFamily="18" charset="0"/>
                <a:cs typeface="Rubik Light" panose="020B0604020202020204" charset="-79"/>
              </a:rPr>
              <a:t>ă </a:t>
            </a:r>
            <a:r>
              <a:rPr lang="ro-RO" sz="1600" b="1" dirty="0" err="1">
                <a:latin typeface="Rubik Light" panose="020B0604020202020204" charset="-79"/>
                <a:ea typeface="Times New Roman" panose="02020603050405020304" pitchFamily="18" charset="0"/>
                <a:cs typeface="Rubik Light" panose="020B0604020202020204" charset="-79"/>
              </a:rPr>
              <a:t>îș</a:t>
            </a:r>
            <a:r>
              <a:rPr lang="en-US" sz="1600" b="1" dirty="0" err="1">
                <a:effectLst/>
                <a:latin typeface="Rubik Light" panose="020B0604020202020204" charset="-79"/>
                <a:ea typeface="Times New Roman" panose="02020603050405020304" pitchFamily="18" charset="0"/>
                <a:cs typeface="Rubik Light" panose="020B0604020202020204" charset="-79"/>
              </a:rPr>
              <a:t>i</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protejeze</a:t>
            </a:r>
            <a:r>
              <a:rPr lang="en-US" sz="1600" b="1" dirty="0">
                <a:effectLst/>
                <a:latin typeface="Rubik Light" panose="020B0604020202020204" charset="-79"/>
                <a:ea typeface="Times New Roman" panose="02020603050405020304" pitchFamily="18" charset="0"/>
                <a:cs typeface="Rubik Light" panose="020B0604020202020204" charset="-79"/>
              </a:rPr>
              <a:t> antivirus </a:t>
            </a:r>
            <a:r>
              <a:rPr lang="en-US" sz="1600" b="1" dirty="0" err="1">
                <a:effectLst/>
                <a:latin typeface="Rubik Light" panose="020B0604020202020204" charset="-79"/>
                <a:ea typeface="Times New Roman" panose="02020603050405020304" pitchFamily="18" charset="0"/>
                <a:cs typeface="Rubik Light" panose="020B0604020202020204" charset="-79"/>
              </a:rPr>
              <a:t>doar</a:t>
            </a:r>
            <a:r>
              <a:rPr lang="en-US" sz="1600" b="1" dirty="0">
                <a:effectLst/>
                <a:latin typeface="Rubik Light" panose="020B0604020202020204" charset="-79"/>
                <a:ea typeface="Times New Roman" panose="02020603050405020304" pitchFamily="18" charset="0"/>
                <a:cs typeface="Rubik Light" panose="020B0604020202020204" charset="-79"/>
              </a:rPr>
              <a:t> </a:t>
            </a:r>
            <a:r>
              <a:rPr lang="en-US" sz="1600" b="1" dirty="0" err="1">
                <a:effectLst/>
                <a:latin typeface="Rubik Light" panose="020B0604020202020204" charset="-79"/>
                <a:ea typeface="Times New Roman" panose="02020603050405020304" pitchFamily="18" charset="0"/>
                <a:cs typeface="Rubik Light" panose="020B0604020202020204" charset="-79"/>
              </a:rPr>
              <a:t>telefoanele</a:t>
            </a:r>
            <a:r>
              <a:rPr lang="en-US" sz="1600" dirty="0">
                <a:effectLst/>
                <a:latin typeface="Rubik Light" panose="020B0604020202020204" charset="-79"/>
                <a:ea typeface="Times New Roman" panose="02020603050405020304" pitchFamily="18" charset="0"/>
                <a:cs typeface="Rubik Light" panose="020B0604020202020204" charset="-79"/>
              </a:rPr>
              <a:t> </a:t>
            </a: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a:effectLst/>
                <a:latin typeface="Rubik Light" panose="020B0604020202020204" charset="-79"/>
                <a:ea typeface="Times New Roman" panose="02020603050405020304" pitchFamily="18" charset="0"/>
                <a:cs typeface="Rubik Light" panose="020B0604020202020204" charset="-79"/>
              </a:rPr>
              <a:t>n </a:t>
            </a:r>
            <a:r>
              <a:rPr lang="en-US" sz="1600" dirty="0" err="1">
                <a:effectLst/>
                <a:latin typeface="Rubik Light" panose="020B0604020202020204" charset="-79"/>
                <a:ea typeface="Times New Roman" panose="02020603050405020304" pitchFamily="18" charset="0"/>
                <a:cs typeface="Rubik Light" panose="020B0604020202020204" charset="-79"/>
              </a:rPr>
              <a:t>viitorul</a:t>
            </a:r>
            <a:r>
              <a:rPr lang="en-US" sz="1600" dirty="0">
                <a:effectLst/>
                <a:latin typeface="Rubik Light" panose="020B0604020202020204" charset="-79"/>
                <a:ea typeface="Times New Roman" panose="02020603050405020304" pitchFamily="18" charset="0"/>
                <a:cs typeface="Rubik Light" panose="020B0604020202020204" charset="-79"/>
              </a:rPr>
              <a:t> </a:t>
            </a:r>
            <a:r>
              <a:rPr lang="en-US" sz="1600" dirty="0" err="1">
                <a:effectLst/>
                <a:latin typeface="Rubik Light" panose="020B0604020202020204" charset="-79"/>
                <a:ea typeface="Times New Roman" panose="02020603050405020304" pitchFamily="18" charset="0"/>
                <a:cs typeface="Rubik Light" panose="020B0604020202020204" charset="-79"/>
              </a:rPr>
              <a:t>mediu</a:t>
            </a:r>
            <a:r>
              <a:rPr lang="en-US" sz="1600" dirty="0">
                <a:effectLst/>
                <a:latin typeface="Rubik Light" panose="020B0604020202020204" charset="-79"/>
                <a:ea typeface="Times New Roman" panose="02020603050405020304" pitchFamily="18" charset="0"/>
                <a:cs typeface="Rubik Light" panose="020B0604020202020204" charset="-79"/>
              </a:rPr>
              <a:t>-</a:t>
            </a:r>
            <a:r>
              <a:rPr lang="ro-RO" sz="1600" dirty="0">
                <a:effectLst/>
                <a:latin typeface="Rubik Light" panose="020B0604020202020204" charset="-79"/>
                <a:ea typeface="Times New Roman" panose="02020603050405020304" pitchFamily="18" charset="0"/>
                <a:cs typeface="Rubik Light" panose="020B0604020202020204" charset="-79"/>
              </a:rPr>
              <a:t>î</a:t>
            </a:r>
            <a:r>
              <a:rPr lang="en-US" sz="1600" dirty="0" err="1">
                <a:effectLst/>
                <a:latin typeface="Rubik Light" panose="020B0604020202020204" charset="-79"/>
                <a:ea typeface="Times New Roman" panose="02020603050405020304" pitchFamily="18" charset="0"/>
                <a:cs typeface="Rubik Light" panose="020B0604020202020204" charset="-79"/>
              </a:rPr>
              <a:t>ndepartat</a:t>
            </a:r>
            <a:endParaRPr lang="en-US" sz="1600" dirty="0">
              <a:effectLst/>
              <a:latin typeface="Rubik Light" panose="020B0604020202020204" charset="-79"/>
              <a:ea typeface="Times New Roman" panose="02020603050405020304" pitchFamily="18" charset="0"/>
              <a:cs typeface="Rubik Light" panose="020B0604020202020204" charset="-79"/>
            </a:endParaRPr>
          </a:p>
          <a:p>
            <a:endParaRPr lang="en-US" dirty="0"/>
          </a:p>
        </p:txBody>
      </p:sp>
      <p:pic>
        <p:nvPicPr>
          <p:cNvPr id="5" name="Imagine 4">
            <a:extLst>
              <a:ext uri="{FF2B5EF4-FFF2-40B4-BE49-F238E27FC236}">
                <a16:creationId xmlns:a16="http://schemas.microsoft.com/office/drawing/2014/main" id="{87AD3149-D86B-4BAB-9C4F-2A3827B8EEEC}"/>
              </a:ext>
            </a:extLst>
          </p:cNvPr>
          <p:cNvPicPr>
            <a:picLocks noChangeAspect="1"/>
          </p:cNvPicPr>
          <p:nvPr/>
        </p:nvPicPr>
        <p:blipFill>
          <a:blip r:embed="rId2"/>
          <a:stretch>
            <a:fillRect/>
          </a:stretch>
        </p:blipFill>
        <p:spPr>
          <a:xfrm>
            <a:off x="6059426" y="93999"/>
            <a:ext cx="1182622" cy="1556082"/>
          </a:xfrm>
          <a:prstGeom prst="rect">
            <a:avLst/>
          </a:prstGeom>
        </p:spPr>
      </p:pic>
      <p:sp>
        <p:nvSpPr>
          <p:cNvPr id="6" name="Google Shape;1433;p32">
            <a:extLst>
              <a:ext uri="{FF2B5EF4-FFF2-40B4-BE49-F238E27FC236}">
                <a16:creationId xmlns:a16="http://schemas.microsoft.com/office/drawing/2014/main" id="{4AD51C23-81E9-4E56-9633-02DD23FBFAB9}"/>
              </a:ext>
            </a:extLst>
          </p:cNvPr>
          <p:cNvSpPr/>
          <p:nvPr/>
        </p:nvSpPr>
        <p:spPr>
          <a:xfrm>
            <a:off x="0" y="343909"/>
            <a:ext cx="295656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5</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4043692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 3">
            <a:extLst>
              <a:ext uri="{FF2B5EF4-FFF2-40B4-BE49-F238E27FC236}">
                <a16:creationId xmlns:a16="http://schemas.microsoft.com/office/drawing/2014/main" id="{834626A5-D474-4F4D-9428-DF9F84A3BFBB}"/>
              </a:ext>
            </a:extLst>
          </p:cNvPr>
          <p:cNvGraphicFramePr>
            <a:graphicFrameLocks noGrp="1"/>
          </p:cNvGraphicFramePr>
          <p:nvPr>
            <p:extLst>
              <p:ext uri="{D42A27DB-BD31-4B8C-83A1-F6EECF244321}">
                <p14:modId xmlns:p14="http://schemas.microsoft.com/office/powerpoint/2010/main" val="2037821163"/>
              </p:ext>
            </p:extLst>
          </p:nvPr>
        </p:nvGraphicFramePr>
        <p:xfrm>
          <a:off x="2754533" y="1642588"/>
          <a:ext cx="3960591" cy="2779393"/>
        </p:xfrm>
        <a:graphic>
          <a:graphicData uri="http://schemas.openxmlformats.org/drawingml/2006/table">
            <a:tbl>
              <a:tblPr firstRow="1" firstCol="1" bandRow="1">
                <a:tableStyleId>{3C2FFA5D-87B4-456A-9821-1D502468CF0F}</a:tableStyleId>
              </a:tblPr>
              <a:tblGrid>
                <a:gridCol w="1764127">
                  <a:extLst>
                    <a:ext uri="{9D8B030D-6E8A-4147-A177-3AD203B41FA5}">
                      <a16:colId xmlns:a16="http://schemas.microsoft.com/office/drawing/2014/main" val="230294458"/>
                    </a:ext>
                  </a:extLst>
                </a:gridCol>
                <a:gridCol w="1028700">
                  <a:extLst>
                    <a:ext uri="{9D8B030D-6E8A-4147-A177-3AD203B41FA5}">
                      <a16:colId xmlns:a16="http://schemas.microsoft.com/office/drawing/2014/main" val="3022570007"/>
                    </a:ext>
                  </a:extLst>
                </a:gridCol>
                <a:gridCol w="1167764">
                  <a:extLst>
                    <a:ext uri="{9D8B030D-6E8A-4147-A177-3AD203B41FA5}">
                      <a16:colId xmlns:a16="http://schemas.microsoft.com/office/drawing/2014/main" val="4138733462"/>
                    </a:ext>
                  </a:extLst>
                </a:gridCol>
              </a:tblGrid>
              <a:tr h="766331">
                <a:tc>
                  <a:txBody>
                    <a:bodyPr/>
                    <a:lstStyle/>
                    <a:p>
                      <a:r>
                        <a:rPr lang="en-US" sz="1500" dirty="0" err="1">
                          <a:effectLst/>
                          <a:latin typeface="Rubik Light" panose="020B0604020202020204" charset="-79"/>
                          <a:cs typeface="Rubik Light" panose="020B0604020202020204" charset="-79"/>
                        </a:rPr>
                        <a:t>Segmentul</a:t>
                      </a:r>
                      <a:r>
                        <a:rPr lang="en-US" sz="1500" dirty="0">
                          <a:effectLst/>
                          <a:latin typeface="Rubik Light" panose="020B0604020202020204" charset="-79"/>
                          <a:cs typeface="Rubik Light" panose="020B0604020202020204" charset="-79"/>
                        </a:rPr>
                        <a:t> 6 </a:t>
                      </a:r>
                      <a:r>
                        <a:rPr lang="en-US" sz="1500" dirty="0" err="1">
                          <a:effectLst/>
                          <a:latin typeface="Rubik Light" panose="020B0604020202020204" charset="-79"/>
                          <a:cs typeface="Rubik Light" panose="020B0604020202020204" charset="-79"/>
                        </a:rPr>
                        <a:t>produse</a:t>
                      </a:r>
                      <a:r>
                        <a:rPr lang="en-US" sz="1500" dirty="0">
                          <a:effectLst/>
                          <a:latin typeface="Rubik Light" panose="020B0604020202020204" charset="-79"/>
                          <a:cs typeface="Rubik Light" panose="020B0604020202020204" charset="-79"/>
                        </a:rPr>
                        <a:t> </a:t>
                      </a:r>
                    </a:p>
                  </a:txBody>
                  <a:tcPr marL="68580" marR="68580" marT="0" marB="0"/>
                </a:tc>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Prima comanda</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Ultima comanda</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1942528966"/>
                  </a:ext>
                </a:extLst>
              </a:tr>
              <a:tr h="506532">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Total </a:t>
                      </a:r>
                      <a:r>
                        <a:rPr lang="ro-RO" sz="1500" dirty="0" err="1">
                          <a:effectLst/>
                          <a:latin typeface="Rubik Light" panose="020B0604020202020204" charset="-79"/>
                          <a:cs typeface="Rubik Light" panose="020B0604020202020204" charset="-79"/>
                        </a:rPr>
                        <a:t>Security</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28%</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50%</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2342069981"/>
                  </a:ext>
                </a:extLst>
              </a:tr>
              <a:tr h="246733">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Antivirus</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17%</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18%</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3512697906"/>
                  </a:ext>
                </a:extLst>
              </a:tr>
              <a:tr h="506532">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Antivirus for Mac</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14%</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0%</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520931718"/>
                  </a:ext>
                </a:extLst>
              </a:tr>
              <a:tr h="506532">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Internet Security</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20%</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0%</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1503099109"/>
                  </a:ext>
                </a:extLst>
              </a:tr>
              <a:tr h="246733">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Family Pack</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a:effectLst/>
                          <a:latin typeface="Rubik Light" panose="020B0604020202020204" charset="-79"/>
                          <a:cs typeface="Rubik Light" panose="020B0604020202020204" charset="-79"/>
                        </a:rPr>
                        <a:t>12%</a:t>
                      </a:r>
                      <a:endParaRPr lang="en-US" sz="1500">
                        <a:effectLst/>
                        <a:latin typeface="Rubik Light" panose="020B0604020202020204" charset="-79"/>
                        <a:ea typeface="Calibri" panose="020F0502020204030204" pitchFamily="34" charset="0"/>
                        <a:cs typeface="Rubik Light" panose="020B0604020202020204" charset="-79"/>
                      </a:endParaRPr>
                    </a:p>
                  </a:txBody>
                  <a:tcPr marL="68580" marR="68580" marT="0" marB="0"/>
                </a:tc>
                <a:tc>
                  <a:txBody>
                    <a:bodyPr/>
                    <a:lstStyle/>
                    <a:p>
                      <a:pPr marL="0" marR="0">
                        <a:lnSpc>
                          <a:spcPct val="107000"/>
                        </a:lnSpc>
                        <a:spcBef>
                          <a:spcPts val="0"/>
                        </a:spcBef>
                        <a:spcAft>
                          <a:spcPts val="0"/>
                        </a:spcAft>
                      </a:pPr>
                      <a:r>
                        <a:rPr lang="ro-RO" sz="1500" dirty="0">
                          <a:effectLst/>
                          <a:latin typeface="Rubik Light" panose="020B0604020202020204" charset="-79"/>
                          <a:cs typeface="Rubik Light" panose="020B0604020202020204" charset="-79"/>
                        </a:rPr>
                        <a:t>20%</a:t>
                      </a:r>
                      <a:endParaRPr lang="en-US" sz="1500" dirty="0">
                        <a:effectLst/>
                        <a:latin typeface="Rubik Light" panose="020B0604020202020204" charset="-79"/>
                        <a:ea typeface="Calibri" panose="020F0502020204030204" pitchFamily="34" charset="0"/>
                        <a:cs typeface="Rubik Light" panose="020B0604020202020204" charset="-79"/>
                      </a:endParaRPr>
                    </a:p>
                  </a:txBody>
                  <a:tcPr marL="68580" marR="68580" marT="0" marB="0"/>
                </a:tc>
                <a:extLst>
                  <a:ext uri="{0D108BD9-81ED-4DB2-BD59-A6C34878D82A}">
                    <a16:rowId xmlns:a16="http://schemas.microsoft.com/office/drawing/2014/main" val="1910046565"/>
                  </a:ext>
                </a:extLst>
              </a:tr>
            </a:tbl>
          </a:graphicData>
        </a:graphic>
      </p:graphicFrame>
      <p:sp>
        <p:nvSpPr>
          <p:cNvPr id="5" name="Google Shape;1433;p32">
            <a:extLst>
              <a:ext uri="{FF2B5EF4-FFF2-40B4-BE49-F238E27FC236}">
                <a16:creationId xmlns:a16="http://schemas.microsoft.com/office/drawing/2014/main" id="{A7430AF8-33DB-4431-881E-32AF53862DC7}"/>
              </a:ext>
            </a:extLst>
          </p:cNvPr>
          <p:cNvSpPr/>
          <p:nvPr/>
        </p:nvSpPr>
        <p:spPr>
          <a:xfrm>
            <a:off x="0" y="343909"/>
            <a:ext cx="62103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err="1">
                <a:solidFill>
                  <a:schemeClr val="bg1"/>
                </a:solidFill>
                <a:latin typeface="Montserrat ExtraBold" panose="020B0604020202020204" charset="0"/>
              </a:rPr>
              <a:t>Propor</a:t>
            </a:r>
            <a:r>
              <a:rPr lang="ro-RO" sz="2000" dirty="0">
                <a:solidFill>
                  <a:schemeClr val="bg1"/>
                </a:solidFill>
                <a:latin typeface="Montserrat ExtraBold" panose="020B0604020202020204" charset="0"/>
              </a:rPr>
              <a:t>ț</a:t>
            </a:r>
            <a:r>
              <a:rPr lang="en-US" sz="2000" dirty="0" err="1">
                <a:solidFill>
                  <a:schemeClr val="bg1"/>
                </a:solidFill>
                <a:latin typeface="Montserrat ExtraBold" panose="020B0604020202020204" charset="0"/>
              </a:rPr>
              <a:t>iile</a:t>
            </a:r>
            <a:r>
              <a:rPr lang="en-US" sz="2000" dirty="0">
                <a:solidFill>
                  <a:schemeClr val="bg1"/>
                </a:solidFill>
                <a:latin typeface="Montserrat ExtraBold" panose="020B0604020202020204" charset="0"/>
              </a:rPr>
              <a:t> </a:t>
            </a:r>
            <a:r>
              <a:rPr lang="en-US" sz="2000" dirty="0" err="1">
                <a:solidFill>
                  <a:schemeClr val="bg1"/>
                </a:solidFill>
                <a:latin typeface="Montserrat ExtraBold" panose="020B0604020202020204" charset="0"/>
              </a:rPr>
              <a:t>produselor</a:t>
            </a:r>
            <a:r>
              <a:rPr lang="en-US" sz="2000" dirty="0">
                <a:solidFill>
                  <a:schemeClr val="bg1"/>
                </a:solidFill>
                <a:latin typeface="Montserrat ExtraBold" panose="020B0604020202020204" charset="0"/>
              </a:rPr>
              <a:t> de la prima </a:t>
            </a:r>
            <a:r>
              <a:rPr lang="ro-RO" sz="2000" dirty="0">
                <a:solidFill>
                  <a:schemeClr val="bg1"/>
                </a:solidFill>
                <a:latin typeface="Montserrat ExtraBold" panose="020B0604020202020204" charset="0"/>
              </a:rPr>
              <a:t>ș</a:t>
            </a:r>
            <a:r>
              <a:rPr lang="en-US" sz="2000" dirty="0" err="1">
                <a:solidFill>
                  <a:schemeClr val="bg1"/>
                </a:solidFill>
                <a:latin typeface="Montserrat ExtraBold" panose="020B0604020202020204" charset="0"/>
              </a:rPr>
              <a:t>i</a:t>
            </a:r>
            <a:r>
              <a:rPr lang="en-US" sz="2000" dirty="0">
                <a:solidFill>
                  <a:schemeClr val="bg1"/>
                </a:solidFill>
                <a:latin typeface="Montserrat ExtraBold" panose="020B0604020202020204" charset="0"/>
              </a:rPr>
              <a:t> ultima </a:t>
            </a:r>
            <a:r>
              <a:rPr lang="en-US" sz="2000" dirty="0" err="1">
                <a:solidFill>
                  <a:schemeClr val="bg1"/>
                </a:solidFill>
                <a:latin typeface="Montserrat ExtraBold" panose="020B0604020202020204" charset="0"/>
              </a:rPr>
              <a:t>comand</a:t>
            </a:r>
            <a:r>
              <a:rPr lang="ro-RO" sz="2000" dirty="0">
                <a:solidFill>
                  <a:schemeClr val="bg1"/>
                </a:solidFill>
                <a:latin typeface="Montserrat ExtraBold" panose="020B0604020202020204" charset="0"/>
              </a:rPr>
              <a:t>ă</a:t>
            </a:r>
            <a:r>
              <a:rPr lang="en-US" sz="2000" dirty="0">
                <a:solidFill>
                  <a:schemeClr val="bg1"/>
                </a:solidFill>
                <a:latin typeface="Montserrat ExtraBold" panose="020B0604020202020204" charset="0"/>
              </a:rPr>
              <a:t> </a:t>
            </a:r>
            <a:r>
              <a:rPr lang="en-US" sz="2000" dirty="0" err="1">
                <a:solidFill>
                  <a:schemeClr val="bg1"/>
                </a:solidFill>
                <a:latin typeface="Montserrat ExtraBold" panose="020B0604020202020204" charset="0"/>
              </a:rPr>
              <a:t>categoria</a:t>
            </a:r>
            <a:r>
              <a:rPr lang="en-US" sz="2000" dirty="0">
                <a:solidFill>
                  <a:schemeClr val="bg1"/>
                </a:solidFill>
                <a:latin typeface="Montserrat ExtraBold" panose="020B0604020202020204" charset="0"/>
              </a:rPr>
              <a:t> </a:t>
            </a:r>
            <a:r>
              <a:rPr lang="en-US" sz="2000" dirty="0" err="1">
                <a:solidFill>
                  <a:schemeClr val="bg1"/>
                </a:solidFill>
                <a:latin typeface="Montserrat ExtraBold" panose="020B0604020202020204" charset="0"/>
              </a:rPr>
              <a:t>Oricare</a:t>
            </a:r>
            <a:endParaRPr sz="2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1035137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A91FD650-9DF4-4218-B8EB-9238D70F01AC}"/>
              </a:ext>
            </a:extLst>
          </p:cNvPr>
          <p:cNvSpPr>
            <a:spLocks noGrp="1"/>
          </p:cNvSpPr>
          <p:nvPr>
            <p:ph type="body" idx="1"/>
          </p:nvPr>
        </p:nvSpPr>
        <p:spPr/>
        <p:txBody>
          <a:bodyPr/>
          <a:lstStyle/>
          <a:p>
            <a:pPr marL="0" marR="0">
              <a:lnSpc>
                <a:spcPct val="107000"/>
              </a:lnSpc>
              <a:spcBef>
                <a:spcPts val="0"/>
              </a:spcBef>
              <a:spcAft>
                <a:spcPts val="800"/>
              </a:spcAft>
            </a:pPr>
            <a:r>
              <a:rPr lang="en-US" sz="1400" dirty="0" err="1">
                <a:effectLst/>
                <a:latin typeface="Rubik Light" panose="020B0604020202020204" charset="-79"/>
                <a:ea typeface="Calibri" panose="020F0502020204030204" pitchFamily="34" charset="0"/>
                <a:cs typeface="Rubik Light" panose="020B0604020202020204" charset="-79"/>
              </a:rPr>
              <a:t>Oricare</a:t>
            </a:r>
            <a:r>
              <a:rPr lang="en-US" sz="1400" dirty="0">
                <a:effectLst/>
                <a:latin typeface="Rubik Light" panose="020B0604020202020204" charset="-79"/>
                <a:ea typeface="Calibri" panose="020F0502020204030204" pitchFamily="34" charset="0"/>
                <a:cs typeface="Rubik Light" panose="020B0604020202020204" charset="-79"/>
              </a:rPr>
              <a:t> </a:t>
            </a:r>
            <a:r>
              <a:rPr lang="en-US" sz="1400" dirty="0" err="1">
                <a:effectLst/>
                <a:latin typeface="Rubik Light" panose="020B0604020202020204" charset="-79"/>
                <a:ea typeface="Calibri" panose="020F0502020204030204" pitchFamily="34" charset="0"/>
                <a:cs typeface="Rubik Light" panose="020B0604020202020204" charset="-79"/>
              </a:rPr>
              <a:t>produs</a:t>
            </a:r>
            <a:endParaRPr lang="en-US" sz="14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400" dirty="0">
                <a:effectLst/>
                <a:latin typeface="Rubik Light" panose="020B0604020202020204" charset="-79"/>
                <a:ea typeface="Times New Roman" panose="02020603050405020304" pitchFamily="18" charset="0"/>
                <a:cs typeface="Rubik Light" panose="020B0604020202020204" charset="-79"/>
              </a:rPr>
              <a:t>In </a:t>
            </a:r>
            <a:r>
              <a:rPr lang="en-US" sz="1400" dirty="0" err="1">
                <a:effectLst/>
                <a:latin typeface="Rubik Light" panose="020B0604020202020204" charset="-79"/>
                <a:ea typeface="Times New Roman" panose="02020603050405020304" pitchFamily="18" charset="0"/>
                <a:cs typeface="Rubik Light" panose="020B0604020202020204" charset="-79"/>
              </a:rPr>
              <a:t>acest</a:t>
            </a:r>
            <a:r>
              <a:rPr lang="en-US" sz="1400" dirty="0">
                <a:effectLst/>
                <a:latin typeface="Rubik Light" panose="020B0604020202020204" charset="-79"/>
                <a:ea typeface="Times New Roman" panose="02020603050405020304" pitchFamily="18" charset="0"/>
                <a:cs typeface="Rubik Light" panose="020B0604020202020204" charset="-79"/>
              </a:rPr>
              <a:t> segment, </a:t>
            </a:r>
            <a:r>
              <a:rPr lang="en-US" sz="1400" b="1" dirty="0" err="1">
                <a:effectLst/>
                <a:latin typeface="Rubik Light" panose="020B0604020202020204" charset="-79"/>
                <a:ea typeface="Times New Roman" panose="02020603050405020304" pitchFamily="18" charset="0"/>
                <a:cs typeface="Rubik Light" panose="020B0604020202020204" charset="-79"/>
              </a:rPr>
              <a:t>clien</a:t>
            </a:r>
            <a:r>
              <a:rPr lang="ro-RO" sz="1400" b="1" dirty="0">
                <a:effectLst/>
                <a:latin typeface="Rubik Light" panose="020B0604020202020204" charset="-79"/>
                <a:ea typeface="Times New Roman" panose="02020603050405020304" pitchFamily="18" charset="0"/>
                <a:cs typeface="Rubik Light" panose="020B0604020202020204" charset="-79"/>
              </a:rPr>
              <a:t>ț</a:t>
            </a:r>
            <a:r>
              <a:rPr lang="en-US" sz="1400" b="1" dirty="0">
                <a:effectLst/>
                <a:latin typeface="Rubik Light" panose="020B0604020202020204" charset="-79"/>
                <a:ea typeface="Times New Roman" panose="02020603050405020304" pitchFamily="18" charset="0"/>
                <a:cs typeface="Rubik Light" panose="020B0604020202020204" charset="-79"/>
              </a:rPr>
              <a:t>ii care au </a:t>
            </a:r>
            <a:r>
              <a:rPr lang="en-US" sz="1400" b="1" dirty="0" err="1">
                <a:effectLst/>
                <a:latin typeface="Rubik Light" panose="020B0604020202020204" charset="-79"/>
                <a:ea typeface="Times New Roman" panose="02020603050405020304" pitchFamily="18" charset="0"/>
                <a:cs typeface="Rubik Light" panose="020B0604020202020204" charset="-79"/>
              </a:rPr>
              <a:t>avut</a:t>
            </a:r>
            <a:r>
              <a:rPr lang="en-US" sz="1400" b="1" dirty="0">
                <a:effectLst/>
                <a:latin typeface="Rubik Light" panose="020B0604020202020204" charset="-79"/>
                <a:ea typeface="Times New Roman" panose="02020603050405020304" pitchFamily="18" charset="0"/>
                <a:cs typeface="Rubik Light" panose="020B0604020202020204" charset="-79"/>
              </a:rPr>
              <a:t> prima </a:t>
            </a:r>
            <a:r>
              <a:rPr lang="en-US" sz="1400" b="1" dirty="0" err="1">
                <a:effectLst/>
                <a:latin typeface="Rubik Light" panose="020B0604020202020204" charset="-79"/>
                <a:ea typeface="Times New Roman" panose="02020603050405020304" pitchFamily="18" charset="0"/>
                <a:cs typeface="Rubik Light" panose="020B0604020202020204" charset="-79"/>
              </a:rPr>
              <a:t>comanda</a:t>
            </a:r>
            <a:r>
              <a:rPr lang="en-US" sz="1400" b="1" dirty="0">
                <a:effectLst/>
                <a:latin typeface="Rubik Light" panose="020B0604020202020204" charset="-79"/>
                <a:ea typeface="Times New Roman" panose="02020603050405020304" pitchFamily="18" charset="0"/>
                <a:cs typeface="Rubik Light" panose="020B0604020202020204" charset="-79"/>
              </a:rPr>
              <a:t> Antivirus for Mac </a:t>
            </a:r>
            <a:r>
              <a:rPr lang="en-US" sz="1400" b="1" dirty="0" err="1">
                <a:effectLst/>
                <a:latin typeface="Rubik Light" panose="020B0604020202020204" charset="-79"/>
                <a:ea typeface="Times New Roman" panose="02020603050405020304" pitchFamily="18" charset="0"/>
                <a:cs typeface="Rubik Light" panose="020B0604020202020204" charset="-79"/>
              </a:rPr>
              <a:t>sau</a:t>
            </a:r>
            <a:r>
              <a:rPr lang="en-US" sz="1400" b="1" dirty="0">
                <a:effectLst/>
                <a:latin typeface="Rubik Light" panose="020B0604020202020204" charset="-79"/>
                <a:ea typeface="Times New Roman" panose="02020603050405020304" pitchFamily="18" charset="0"/>
                <a:cs typeface="Rubik Light" panose="020B0604020202020204" charset="-79"/>
              </a:rPr>
              <a:t> Internet Security, nu </a:t>
            </a:r>
            <a:r>
              <a:rPr lang="ro-RO" sz="1400" b="1" dirty="0">
                <a:latin typeface="Rubik Light" panose="020B0604020202020204" charset="-79"/>
                <a:ea typeface="Times New Roman" panose="02020603050405020304" pitchFamily="18" charset="0"/>
                <a:cs typeface="Rubik Light" panose="020B0604020202020204" charset="-79"/>
              </a:rPr>
              <a:t>ș</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b="1" dirty="0">
                <a:effectLst/>
                <a:latin typeface="Rubik Light" panose="020B0604020202020204" charset="-79"/>
                <a:ea typeface="Times New Roman" panose="02020603050405020304" pitchFamily="18" charset="0"/>
                <a:cs typeface="Rubik Light" panose="020B0604020202020204" charset="-79"/>
              </a:rPr>
              <a:t>-au </a:t>
            </a:r>
            <a:r>
              <a:rPr lang="en-US" sz="1400" b="1" dirty="0" err="1">
                <a:effectLst/>
                <a:latin typeface="Rubik Light" panose="020B0604020202020204" charset="-79"/>
                <a:ea typeface="Times New Roman" panose="02020603050405020304" pitchFamily="18" charset="0"/>
                <a:cs typeface="Rubik Light" panose="020B0604020202020204" charset="-79"/>
              </a:rPr>
              <a:t>mai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achizitionat</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acela</a:t>
            </a:r>
            <a:r>
              <a:rPr lang="ro-RO" sz="1400" b="1" dirty="0">
                <a:effectLst/>
                <a:latin typeface="Rubik Light" panose="020B0604020202020204" charset="-79"/>
                <a:ea typeface="Times New Roman" panose="02020603050405020304" pitchFamily="18" charset="0"/>
                <a:cs typeface="Rubik Light" panose="020B0604020202020204" charset="-79"/>
              </a:rPr>
              <a:t>ș</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produs</a:t>
            </a:r>
            <a:r>
              <a:rPr lang="en-US" sz="1400" b="1" dirty="0">
                <a:effectLst/>
                <a:latin typeface="Rubik Light" panose="020B0604020202020204" charset="-79"/>
                <a:ea typeface="Times New Roman" panose="02020603050405020304" pitchFamily="18" charset="0"/>
                <a:cs typeface="Rubik Light" panose="020B0604020202020204" charset="-79"/>
              </a:rPr>
              <a:t> la ultima </a:t>
            </a:r>
            <a:r>
              <a:rPr lang="en-US" sz="1400" b="1" dirty="0" err="1">
                <a:effectLst/>
                <a:latin typeface="Rubik Light" panose="020B0604020202020204" charset="-79"/>
                <a:ea typeface="Times New Roman" panose="02020603050405020304" pitchFamily="18" charset="0"/>
                <a:cs typeface="Rubik Light" panose="020B0604020202020204" charset="-79"/>
              </a:rPr>
              <a:t>comand</a:t>
            </a:r>
            <a:r>
              <a:rPr lang="ro-RO" sz="1400" b="1" dirty="0">
                <a:effectLst/>
                <a:latin typeface="Rubik Light" panose="020B0604020202020204" charset="-79"/>
                <a:ea typeface="Times New Roman" panose="02020603050405020304" pitchFamily="18" charset="0"/>
                <a:cs typeface="Rubik Light" panose="020B0604020202020204" charset="-79"/>
              </a:rPr>
              <a:t>ă</a:t>
            </a:r>
            <a:endParaRPr lang="en-US" sz="1400" b="1"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400" dirty="0" err="1">
                <a:effectLst/>
                <a:latin typeface="Rubik Light" panose="020B0604020202020204" charset="-79"/>
                <a:ea typeface="Times New Roman" panose="02020603050405020304" pitchFamily="18" charset="0"/>
                <a:cs typeface="Rubik Light" panose="020B0604020202020204" charset="-79"/>
              </a:rPr>
              <a:t>Observ</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m o </a:t>
            </a:r>
            <a:r>
              <a:rPr lang="en-US" sz="1400" b="1" dirty="0" err="1">
                <a:effectLst/>
                <a:latin typeface="Rubik Light" panose="020B0604020202020204" charset="-79"/>
                <a:ea typeface="Times New Roman" panose="02020603050405020304" pitchFamily="18" charset="0"/>
                <a:cs typeface="Rubik Light" panose="020B0604020202020204" charset="-79"/>
              </a:rPr>
              <a:t>migra</a:t>
            </a:r>
            <a:r>
              <a:rPr lang="ro-RO" sz="1400" b="1" dirty="0">
                <a:effectLst/>
                <a:latin typeface="Rubik Light" panose="020B0604020202020204" charset="-79"/>
                <a:ea typeface="Times New Roman" panose="02020603050405020304" pitchFamily="18" charset="0"/>
                <a:cs typeface="Rubik Light" panose="020B0604020202020204" charset="-79"/>
              </a:rPr>
              <a:t>ț</a:t>
            </a:r>
            <a:r>
              <a:rPr lang="en-US" sz="1400" b="1" dirty="0" err="1">
                <a:effectLst/>
                <a:latin typeface="Rubik Light" panose="020B0604020202020204" charset="-79"/>
                <a:ea typeface="Times New Roman" panose="02020603050405020304" pitchFamily="18" charset="0"/>
                <a:cs typeface="Rubik Light" panose="020B0604020202020204" charset="-79"/>
              </a:rPr>
              <a:t>ie</a:t>
            </a:r>
            <a:r>
              <a:rPr lang="en-US" sz="1400" b="1" dirty="0">
                <a:effectLst/>
                <a:latin typeface="Rubik Light" panose="020B0604020202020204" charset="-79"/>
                <a:ea typeface="Times New Roman" panose="02020603050405020304" pitchFamily="18" charset="0"/>
                <a:cs typeface="Rubik Light" panose="020B0604020202020204" charset="-79"/>
              </a:rPr>
              <a:t> a </a:t>
            </a:r>
            <a:r>
              <a:rPr lang="en-US" sz="1400" b="1" dirty="0" err="1">
                <a:effectLst/>
                <a:latin typeface="Rubik Light" panose="020B0604020202020204" charset="-79"/>
                <a:ea typeface="Times New Roman" panose="02020603050405020304" pitchFamily="18" charset="0"/>
                <a:cs typeface="Rubik Light" panose="020B0604020202020204" charset="-79"/>
              </a:rPr>
              <a:t>acestor</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clien</a:t>
            </a:r>
            <a:r>
              <a:rPr lang="ro-RO" sz="1400" b="1" dirty="0">
                <a:effectLst/>
                <a:latin typeface="Rubik Light" panose="020B0604020202020204" charset="-79"/>
                <a:ea typeface="Times New Roman" panose="02020603050405020304" pitchFamily="18" charset="0"/>
                <a:cs typeface="Rubik Light" panose="020B0604020202020204" charset="-79"/>
              </a:rPr>
              <a:t>ț</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pentru</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produsul</a:t>
            </a:r>
            <a:r>
              <a:rPr lang="en-US" sz="1400" b="1" dirty="0">
                <a:effectLst/>
                <a:latin typeface="Rubik Light" panose="020B0604020202020204" charset="-79"/>
                <a:ea typeface="Times New Roman" panose="02020603050405020304" pitchFamily="18" charset="0"/>
                <a:cs typeface="Rubik Light" panose="020B0604020202020204" charset="-79"/>
              </a:rPr>
              <a:t> Total Security </a:t>
            </a:r>
            <a:r>
              <a:rPr lang="en-US" sz="1400" dirty="0">
                <a:effectLst/>
                <a:latin typeface="Rubik Light" panose="020B0604020202020204" charset="-79"/>
                <a:ea typeface="Times New Roman" panose="02020603050405020304" pitchFamily="18" charset="0"/>
                <a:cs typeface="Rubik Light" panose="020B0604020202020204" charset="-79"/>
              </a:rPr>
              <a:t>(</a:t>
            </a:r>
            <a:r>
              <a:rPr lang="ro-RO" sz="1400" dirty="0">
                <a:latin typeface="Rubik Light" panose="020B0604020202020204" charset="-79"/>
                <a:ea typeface="Times New Roman" panose="02020603050405020304" pitchFamily="18" charset="0"/>
                <a:cs typeface="Rubik Light" panose="020B0604020202020204" charset="-79"/>
              </a:rPr>
              <a:t>î</a:t>
            </a:r>
            <a:r>
              <a:rPr lang="en-US" sz="1400" dirty="0" err="1">
                <a:effectLst/>
                <a:latin typeface="Rubik Light" panose="020B0604020202020204" charset="-79"/>
                <a:ea typeface="Times New Roman" panose="02020603050405020304" pitchFamily="18" charset="0"/>
                <a:cs typeface="Rubik Light" panose="020B0604020202020204" charset="-79"/>
              </a:rPr>
              <a:t>nregistrand</a:t>
            </a:r>
            <a:r>
              <a:rPr lang="en-US" sz="1400" dirty="0">
                <a:effectLst/>
                <a:latin typeface="Rubik Light" panose="020B0604020202020204" charset="-79"/>
                <a:ea typeface="Times New Roman" panose="02020603050405020304" pitchFamily="18" charset="0"/>
                <a:cs typeface="Rubik Light" panose="020B0604020202020204" charset="-79"/>
              </a:rPr>
              <a:t> o </a:t>
            </a:r>
            <a:r>
              <a:rPr lang="en-US" sz="1400" dirty="0" err="1">
                <a:effectLst/>
                <a:latin typeface="Rubik Light" panose="020B0604020202020204" charset="-79"/>
                <a:ea typeface="Times New Roman" panose="02020603050405020304" pitchFamily="18" charset="0"/>
                <a:cs typeface="Rubik Light" panose="020B0604020202020204" charset="-79"/>
              </a:rPr>
              <a:t>cre</a:t>
            </a:r>
            <a:r>
              <a:rPr lang="ro-RO" sz="1400" dirty="0">
                <a:effectLst/>
                <a:latin typeface="Rubik Light" panose="020B0604020202020204" charset="-79"/>
                <a:ea typeface="Times New Roman" panose="02020603050405020304" pitchFamily="18" charset="0"/>
                <a:cs typeface="Rubik Light" panose="020B0604020202020204" charset="-79"/>
              </a:rPr>
              <a:t>ș</a:t>
            </a:r>
            <a:r>
              <a:rPr lang="en-US" sz="1400" dirty="0" err="1">
                <a:effectLst/>
                <a:latin typeface="Rubik Light" panose="020B0604020202020204" charset="-79"/>
                <a:ea typeface="Times New Roman" panose="02020603050405020304" pitchFamily="18" charset="0"/>
                <a:cs typeface="Rubik Light" panose="020B0604020202020204" charset="-79"/>
              </a:rPr>
              <a:t>tere</a:t>
            </a:r>
            <a:r>
              <a:rPr lang="en-US" sz="1400" dirty="0">
                <a:effectLst/>
                <a:latin typeface="Rubik Light" panose="020B0604020202020204" charset="-79"/>
                <a:ea typeface="Times New Roman" panose="02020603050405020304" pitchFamily="18" charset="0"/>
                <a:cs typeface="Rubik Light" panose="020B0604020202020204" charset="-79"/>
              </a:rPr>
              <a:t> de 22pp)</a:t>
            </a:r>
          </a:p>
          <a:p>
            <a:pPr marL="342900" marR="0" lvl="0" indent="-342900" algn="just">
              <a:lnSpc>
                <a:spcPct val="107000"/>
              </a:lnSpc>
              <a:spcBef>
                <a:spcPts val="0"/>
              </a:spcBef>
              <a:spcAft>
                <a:spcPts val="0"/>
              </a:spcAft>
              <a:buFont typeface="Times New Roman" panose="02020603050405020304" pitchFamily="18" charset="0"/>
              <a:buChar char="-"/>
            </a:pPr>
            <a:r>
              <a:rPr lang="en-US" sz="1400" dirty="0" err="1">
                <a:effectLst/>
                <a:latin typeface="Rubik Light" panose="020B0604020202020204" charset="-79"/>
                <a:ea typeface="Times New Roman" panose="02020603050405020304" pitchFamily="18" charset="0"/>
                <a:cs typeface="Rubik Light" panose="020B0604020202020204" charset="-79"/>
              </a:rPr>
              <a:t>Observ</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m o </a:t>
            </a:r>
            <a:r>
              <a:rPr lang="en-US" sz="1400" b="1" dirty="0" err="1">
                <a:effectLst/>
                <a:latin typeface="Rubik Light" panose="020B0604020202020204" charset="-79"/>
                <a:ea typeface="Times New Roman" panose="02020603050405020304" pitchFamily="18" charset="0"/>
                <a:cs typeface="Rubik Light" panose="020B0604020202020204" charset="-79"/>
              </a:rPr>
              <a:t>migra</a:t>
            </a:r>
            <a:r>
              <a:rPr lang="ro-RO" sz="1400" b="1" dirty="0">
                <a:effectLst/>
                <a:latin typeface="Rubik Light" panose="020B0604020202020204" charset="-79"/>
                <a:ea typeface="Times New Roman" panose="02020603050405020304" pitchFamily="18" charset="0"/>
                <a:cs typeface="Rubik Light" panose="020B0604020202020204" charset="-79"/>
              </a:rPr>
              <a:t>ț</a:t>
            </a:r>
            <a:r>
              <a:rPr lang="en-US" sz="1400" b="1" dirty="0" err="1">
                <a:effectLst/>
                <a:latin typeface="Rubik Light" panose="020B0604020202020204" charset="-79"/>
                <a:ea typeface="Times New Roman" panose="02020603050405020304" pitchFamily="18" charset="0"/>
                <a:cs typeface="Rubik Light" panose="020B0604020202020204" charset="-79"/>
              </a:rPr>
              <a:t>ie</a:t>
            </a:r>
            <a:r>
              <a:rPr lang="en-US" sz="1400" b="1" dirty="0">
                <a:effectLst/>
                <a:latin typeface="Rubik Light" panose="020B0604020202020204" charset="-79"/>
                <a:ea typeface="Times New Roman" panose="02020603050405020304" pitchFamily="18" charset="0"/>
                <a:cs typeface="Rubik Light" panose="020B0604020202020204" charset="-79"/>
              </a:rPr>
              <a:t> a </a:t>
            </a:r>
            <a:r>
              <a:rPr lang="en-US" sz="1400" b="1" dirty="0" err="1">
                <a:effectLst/>
                <a:latin typeface="Rubik Light" panose="020B0604020202020204" charset="-79"/>
                <a:ea typeface="Times New Roman" panose="02020603050405020304" pitchFamily="18" charset="0"/>
                <a:cs typeface="Rubik Light" panose="020B0604020202020204" charset="-79"/>
              </a:rPr>
              <a:t>acestor</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clien</a:t>
            </a:r>
            <a:r>
              <a:rPr lang="ro-RO" sz="1400" b="1" dirty="0">
                <a:effectLst/>
                <a:latin typeface="Rubik Light" panose="020B0604020202020204" charset="-79"/>
                <a:ea typeface="Times New Roman" panose="02020603050405020304" pitchFamily="18" charset="0"/>
                <a:cs typeface="Rubik Light" panose="020B0604020202020204" charset="-79"/>
              </a:rPr>
              <a:t>ț</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ro-RO" sz="1400" b="1" dirty="0">
                <a:effectLst/>
                <a:latin typeface="Rubik Light" panose="020B0604020202020204" charset="-79"/>
                <a:ea typeface="Times New Roman" panose="02020603050405020304" pitchFamily="18" charset="0"/>
                <a:cs typeface="Rubik Light" panose="020B0604020202020204" charset="-79"/>
              </a:rPr>
              <a:t>ș</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pentru</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produsul</a:t>
            </a:r>
            <a:r>
              <a:rPr lang="en-US" sz="1400" b="1" dirty="0">
                <a:effectLst/>
                <a:latin typeface="Rubik Light" panose="020B0604020202020204" charset="-79"/>
                <a:ea typeface="Times New Roman" panose="02020603050405020304" pitchFamily="18" charset="0"/>
                <a:cs typeface="Rubik Light" panose="020B0604020202020204" charset="-79"/>
              </a:rPr>
              <a:t> Family Pack </a:t>
            </a:r>
            <a:r>
              <a:rPr lang="en-US" sz="1400" dirty="0">
                <a:effectLst/>
                <a:latin typeface="Rubik Light" panose="020B0604020202020204" charset="-79"/>
                <a:ea typeface="Times New Roman" panose="02020603050405020304" pitchFamily="18" charset="0"/>
                <a:cs typeface="Rubik Light" panose="020B0604020202020204" charset="-79"/>
              </a:rPr>
              <a:t>(</a:t>
            </a:r>
            <a:r>
              <a:rPr lang="ro-RO" sz="1400" dirty="0">
                <a:effectLst/>
                <a:latin typeface="Rubik Light" panose="020B0604020202020204" charset="-79"/>
                <a:ea typeface="Times New Roman" panose="02020603050405020304" pitchFamily="18" charset="0"/>
                <a:cs typeface="Rubik Light" panose="020B0604020202020204" charset="-79"/>
              </a:rPr>
              <a:t>î</a:t>
            </a:r>
            <a:r>
              <a:rPr lang="en-US" sz="1400" dirty="0" err="1">
                <a:effectLst/>
                <a:latin typeface="Rubik Light" panose="020B0604020202020204" charset="-79"/>
                <a:ea typeface="Times New Roman" panose="02020603050405020304" pitchFamily="18" charset="0"/>
                <a:cs typeface="Rubik Light" panose="020B0604020202020204" charset="-79"/>
              </a:rPr>
              <a:t>nregistrand</a:t>
            </a:r>
            <a:r>
              <a:rPr lang="en-US" sz="1400" dirty="0">
                <a:effectLst/>
                <a:latin typeface="Rubik Light" panose="020B0604020202020204" charset="-79"/>
                <a:ea typeface="Times New Roman" panose="02020603050405020304" pitchFamily="18" charset="0"/>
                <a:cs typeface="Rubik Light" panose="020B0604020202020204" charset="-79"/>
              </a:rPr>
              <a:t> o </a:t>
            </a:r>
            <a:r>
              <a:rPr lang="en-US" sz="1400" dirty="0" err="1">
                <a:effectLst/>
                <a:latin typeface="Rubik Light" panose="020B0604020202020204" charset="-79"/>
                <a:ea typeface="Times New Roman" panose="02020603050405020304" pitchFamily="18" charset="0"/>
                <a:cs typeface="Rubik Light" panose="020B0604020202020204" charset="-79"/>
              </a:rPr>
              <a:t>cre</a:t>
            </a:r>
            <a:r>
              <a:rPr lang="ro-RO" sz="1400" dirty="0">
                <a:effectLst/>
                <a:latin typeface="Rubik Light" panose="020B0604020202020204" charset="-79"/>
                <a:ea typeface="Times New Roman" panose="02020603050405020304" pitchFamily="18" charset="0"/>
                <a:cs typeface="Rubik Light" panose="020B0604020202020204" charset="-79"/>
              </a:rPr>
              <a:t>ș</a:t>
            </a:r>
            <a:r>
              <a:rPr lang="en-US" sz="1400" dirty="0" err="1">
                <a:effectLst/>
                <a:latin typeface="Rubik Light" panose="020B0604020202020204" charset="-79"/>
                <a:ea typeface="Times New Roman" panose="02020603050405020304" pitchFamily="18" charset="0"/>
                <a:cs typeface="Rubik Light" panose="020B0604020202020204" charset="-79"/>
              </a:rPr>
              <a:t>tere</a:t>
            </a:r>
            <a:r>
              <a:rPr lang="en-US" sz="1400" dirty="0">
                <a:effectLst/>
                <a:latin typeface="Rubik Light" panose="020B0604020202020204" charset="-79"/>
                <a:ea typeface="Times New Roman" panose="02020603050405020304" pitchFamily="18" charset="0"/>
                <a:cs typeface="Rubik Light" panose="020B0604020202020204" charset="-79"/>
              </a:rPr>
              <a:t> de 8pp)</a:t>
            </a:r>
          </a:p>
          <a:p>
            <a:pPr marL="342900" marR="0" lvl="0" indent="-342900" algn="just">
              <a:lnSpc>
                <a:spcPct val="107000"/>
              </a:lnSpc>
              <a:spcBef>
                <a:spcPts val="0"/>
              </a:spcBef>
              <a:spcAft>
                <a:spcPts val="0"/>
              </a:spcAft>
              <a:buFont typeface="Times New Roman" panose="02020603050405020304" pitchFamily="18" charset="0"/>
              <a:buChar char="-"/>
            </a:pPr>
            <a:r>
              <a:rPr lang="en-US" sz="1400" dirty="0" err="1">
                <a:effectLst/>
                <a:latin typeface="Rubik Light" panose="020B0604020202020204" charset="-79"/>
                <a:ea typeface="Times New Roman" panose="02020603050405020304" pitchFamily="18" charset="0"/>
                <a:cs typeface="Rubik Light" panose="020B0604020202020204" charset="-79"/>
              </a:rPr>
              <a:t>Astfel</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acesti</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clien</a:t>
            </a:r>
            <a:r>
              <a:rPr lang="ro-RO" sz="1400" dirty="0">
                <a:latin typeface="Rubik Light" panose="020B0604020202020204" charset="-79"/>
                <a:ea typeface="Times New Roman" panose="02020603050405020304" pitchFamily="18" charset="0"/>
                <a:cs typeface="Rubik Light" panose="020B0604020202020204" charset="-79"/>
              </a:rPr>
              <a:t>ț</a:t>
            </a:r>
            <a:r>
              <a:rPr lang="en-US" sz="1400" dirty="0" err="1">
                <a:effectLst/>
                <a:latin typeface="Rubik Light" panose="020B0604020202020204" charset="-79"/>
                <a:ea typeface="Times New Roman" panose="02020603050405020304" pitchFamily="18" charset="0"/>
                <a:cs typeface="Rubik Light" panose="020B0604020202020204" charset="-79"/>
              </a:rPr>
              <a:t>i</a:t>
            </a:r>
            <a:r>
              <a:rPr lang="en-US" sz="1400" dirty="0">
                <a:effectLst/>
                <a:latin typeface="Rubik Light" panose="020B0604020202020204" charset="-79"/>
                <a:ea typeface="Times New Roman" panose="02020603050405020304" pitchFamily="18" charset="0"/>
                <a:cs typeface="Rubik Light" panose="020B0604020202020204" charset="-79"/>
              </a:rPr>
              <a:t> </a:t>
            </a:r>
            <a:r>
              <a:rPr lang="ro-RO" sz="1400" dirty="0">
                <a:latin typeface="Rubik Light" panose="020B0604020202020204" charset="-79"/>
                <a:ea typeface="Times New Roman" panose="02020603050405020304" pitchFamily="18" charset="0"/>
                <a:cs typeface="Rubik Light" panose="020B0604020202020204" charset="-79"/>
              </a:rPr>
              <a:t>ș</a:t>
            </a:r>
            <a:r>
              <a:rPr lang="en-US" sz="1400" dirty="0" err="1">
                <a:effectLst/>
                <a:latin typeface="Rubik Light" panose="020B0604020202020204" charset="-79"/>
                <a:ea typeface="Times New Roman" panose="02020603050405020304" pitchFamily="18" charset="0"/>
                <a:cs typeface="Rubik Light" panose="020B0604020202020204" charset="-79"/>
              </a:rPr>
              <a:t>i</a:t>
            </a:r>
            <a:r>
              <a:rPr lang="en-US" sz="1400" dirty="0">
                <a:effectLst/>
                <a:latin typeface="Rubik Light" panose="020B0604020202020204" charset="-79"/>
                <a:ea typeface="Times New Roman" panose="02020603050405020304" pitchFamily="18" charset="0"/>
                <a:cs typeface="Rubik Light" panose="020B0604020202020204" charset="-79"/>
              </a:rPr>
              <a:t>-au </a:t>
            </a:r>
            <a:r>
              <a:rPr lang="en-US" sz="1400" dirty="0" err="1">
                <a:effectLst/>
                <a:latin typeface="Rubik Light" panose="020B0604020202020204" charset="-79"/>
                <a:ea typeface="Times New Roman" panose="02020603050405020304" pitchFamily="18" charset="0"/>
                <a:cs typeface="Rubik Light" panose="020B0604020202020204" charset="-79"/>
              </a:rPr>
              <a:t>dat</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seama</a:t>
            </a:r>
            <a:r>
              <a:rPr lang="en-US" sz="1400" dirty="0">
                <a:effectLst/>
                <a:latin typeface="Rubik Light" panose="020B0604020202020204" charset="-79"/>
                <a:ea typeface="Times New Roman" panose="02020603050405020304" pitchFamily="18" charset="0"/>
                <a:cs typeface="Rubik Light" panose="020B0604020202020204" charset="-79"/>
              </a:rPr>
              <a:t>, dup</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primul</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produs</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cumparat</a:t>
            </a:r>
            <a:r>
              <a:rPr lang="en-US" sz="1400" dirty="0">
                <a:effectLst/>
                <a:latin typeface="Rubik Light" panose="020B0604020202020204" charset="-79"/>
                <a:ea typeface="Times New Roman" panose="02020603050405020304" pitchFamily="18" charset="0"/>
                <a:cs typeface="Rubik Light" panose="020B0604020202020204" charset="-79"/>
              </a:rPr>
              <a:t>, c</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nevoile</a:t>
            </a:r>
            <a:r>
              <a:rPr lang="en-US" sz="1400" dirty="0">
                <a:effectLst/>
                <a:latin typeface="Rubik Light" panose="020B0604020202020204" charset="-79"/>
                <a:ea typeface="Times New Roman" panose="02020603050405020304" pitchFamily="18" charset="0"/>
                <a:cs typeface="Rubik Light" panose="020B0604020202020204" charset="-79"/>
              </a:rPr>
              <a:t> lor sunt </a:t>
            </a:r>
            <a:r>
              <a:rPr lang="en-US" sz="1400" dirty="0" err="1">
                <a:effectLst/>
                <a:latin typeface="Rubik Light" panose="020B0604020202020204" charset="-79"/>
                <a:ea typeface="Times New Roman" panose="02020603050405020304" pitchFamily="18" charset="0"/>
                <a:cs typeface="Rubik Light" panose="020B0604020202020204" charset="-79"/>
              </a:rPr>
              <a:t>mai</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extinse</a:t>
            </a:r>
            <a:r>
              <a:rPr lang="en-US" sz="1400" dirty="0">
                <a:effectLst/>
                <a:latin typeface="Rubik Light" panose="020B0604020202020204" charset="-79"/>
                <a:ea typeface="Times New Roman" panose="02020603050405020304" pitchFamily="18" charset="0"/>
                <a:cs typeface="Rubik Light" panose="020B0604020202020204" charset="-79"/>
              </a:rPr>
              <a:t> de</a:t>
            </a:r>
            <a:r>
              <a:rPr lang="ro-RO" sz="1400" dirty="0" err="1">
                <a:effectLst/>
                <a:latin typeface="Rubik Light" panose="020B0604020202020204" charset="-79"/>
                <a:ea typeface="Times New Roman" panose="02020603050405020304" pitchFamily="18" charset="0"/>
                <a:cs typeface="Rubik Light" panose="020B0604020202020204" charset="-79"/>
              </a:rPr>
              <a:t>câ</a:t>
            </a:r>
            <a:r>
              <a:rPr lang="en-US" sz="1400" dirty="0">
                <a:effectLst/>
                <a:latin typeface="Rubik Light" panose="020B0604020202020204" charset="-79"/>
                <a:ea typeface="Times New Roman" panose="02020603050405020304" pitchFamily="18" charset="0"/>
                <a:cs typeface="Rubik Light" panose="020B0604020202020204" charset="-79"/>
              </a:rPr>
              <a:t>t anterior </a:t>
            </a:r>
            <a:r>
              <a:rPr lang="en-US" sz="1400" dirty="0" err="1">
                <a:effectLst/>
                <a:latin typeface="Rubik Light" panose="020B0604020202020204" charset="-79"/>
                <a:ea typeface="Times New Roman" panose="02020603050405020304" pitchFamily="18" charset="0"/>
                <a:cs typeface="Rubik Light" panose="020B0604020202020204" charset="-79"/>
              </a:rPr>
              <a:t>prev</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err="1">
                <a:effectLst/>
                <a:latin typeface="Rubik Light" panose="020B0604020202020204" charset="-79"/>
                <a:ea typeface="Times New Roman" panose="02020603050405020304" pitchFamily="18" charset="0"/>
                <a:cs typeface="Rubik Light" panose="020B0604020202020204" charset="-79"/>
              </a:rPr>
              <a:t>zut</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prin</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urmare</a:t>
            </a:r>
            <a:r>
              <a:rPr lang="en-US" sz="1400" dirty="0">
                <a:effectLst/>
                <a:latin typeface="Rubik Light" panose="020B0604020202020204" charset="-79"/>
                <a:ea typeface="Times New Roman" panose="02020603050405020304" pitchFamily="18" charset="0"/>
                <a:cs typeface="Rubik Light" panose="020B0604020202020204" charset="-79"/>
              </a:rPr>
              <a:t> au f</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cut o </a:t>
            </a:r>
            <a:r>
              <a:rPr lang="en-US" sz="1400" dirty="0" err="1">
                <a:effectLst/>
                <a:latin typeface="Rubik Light" panose="020B0604020202020204" charset="-79"/>
                <a:ea typeface="Times New Roman" panose="02020603050405020304" pitchFamily="18" charset="0"/>
                <a:cs typeface="Rubik Light" panose="020B0604020202020204" charset="-79"/>
              </a:rPr>
              <a:t>schimbare</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pentru</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pachete</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mai</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cuprinz</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err="1">
                <a:effectLst/>
                <a:latin typeface="Rubik Light" panose="020B0604020202020204" charset="-79"/>
                <a:ea typeface="Times New Roman" panose="02020603050405020304" pitchFamily="18" charset="0"/>
                <a:cs typeface="Rubik Light" panose="020B0604020202020204" charset="-79"/>
              </a:rPr>
              <a:t>toare</a:t>
            </a:r>
            <a:endParaRPr lang="en-US" sz="14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0"/>
              </a:spcAft>
              <a:buFont typeface="Times New Roman" panose="02020603050405020304" pitchFamily="18" charset="0"/>
              <a:buChar char="-"/>
            </a:pPr>
            <a:r>
              <a:rPr lang="en-US" sz="1400" dirty="0">
                <a:effectLst/>
                <a:latin typeface="Rubik Light" panose="020B0604020202020204" charset="-79"/>
                <a:ea typeface="Times New Roman" panose="02020603050405020304" pitchFamily="18" charset="0"/>
                <a:cs typeface="Rubik Light" panose="020B0604020202020204" charset="-79"/>
              </a:rPr>
              <a:t>Este </a:t>
            </a:r>
            <a:r>
              <a:rPr lang="en-US" sz="1400" b="1" dirty="0" err="1">
                <a:effectLst/>
                <a:latin typeface="Rubik Light" panose="020B0604020202020204" charset="-79"/>
                <a:ea typeface="Times New Roman" panose="02020603050405020304" pitchFamily="18" charset="0"/>
                <a:cs typeface="Rubik Light" panose="020B0604020202020204" charset="-79"/>
              </a:rPr>
              <a:t>cel</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mai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valoros</a:t>
            </a:r>
            <a:r>
              <a:rPr lang="en-US" sz="1400" b="1" dirty="0">
                <a:effectLst/>
                <a:latin typeface="Rubik Light" panose="020B0604020202020204" charset="-79"/>
                <a:ea typeface="Times New Roman" panose="02020603050405020304" pitchFamily="18" charset="0"/>
                <a:cs typeface="Rubik Light" panose="020B0604020202020204" charset="-79"/>
              </a:rPr>
              <a:t> segment de </a:t>
            </a:r>
            <a:r>
              <a:rPr lang="en-US" sz="1400" b="1" dirty="0" err="1">
                <a:effectLst/>
                <a:latin typeface="Rubik Light" panose="020B0604020202020204" charset="-79"/>
                <a:ea typeface="Times New Roman" panose="02020603050405020304" pitchFamily="18" charset="0"/>
                <a:cs typeface="Rubik Light" panose="020B0604020202020204" charset="-79"/>
              </a:rPr>
              <a:t>clien</a:t>
            </a:r>
            <a:r>
              <a:rPr lang="ro-RO" sz="1400" b="1" dirty="0">
                <a:latin typeface="Rubik Light" panose="020B0604020202020204" charset="-79"/>
                <a:ea typeface="Times New Roman" panose="02020603050405020304" pitchFamily="18" charset="0"/>
                <a:cs typeface="Rubik Light" panose="020B0604020202020204" charset="-79"/>
              </a:rPr>
              <a:t>ț</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dirty="0">
                <a:effectLst/>
                <a:latin typeface="Rubik Light" panose="020B0604020202020204" charset="-79"/>
                <a:ea typeface="Times New Roman" panose="02020603050405020304" pitchFamily="18" charset="0"/>
                <a:cs typeface="Rubik Light" panose="020B0604020202020204" charset="-79"/>
              </a:rPr>
              <a:t>, cu </a:t>
            </a:r>
            <a:r>
              <a:rPr lang="en-US" sz="1400" dirty="0" err="1">
                <a:effectLst/>
                <a:latin typeface="Rubik Light" panose="020B0604020202020204" charset="-79"/>
                <a:ea typeface="Times New Roman" panose="02020603050405020304" pitchFamily="18" charset="0"/>
                <a:cs typeface="Rubik Light" panose="020B0604020202020204" charset="-79"/>
              </a:rPr>
              <a:t>cea</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mai</a:t>
            </a:r>
            <a:r>
              <a:rPr lang="en-US" sz="1400" dirty="0">
                <a:effectLst/>
                <a:latin typeface="Rubik Light" panose="020B0604020202020204" charset="-79"/>
                <a:ea typeface="Times New Roman" panose="02020603050405020304" pitchFamily="18" charset="0"/>
                <a:cs typeface="Rubik Light" panose="020B0604020202020204" charset="-79"/>
              </a:rPr>
              <a:t> mare sum</a:t>
            </a:r>
            <a:r>
              <a:rPr lang="ro-RO" sz="1400" dirty="0">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cheltuit</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 </a:t>
            </a:r>
            <a:r>
              <a:rPr lang="ro-RO" sz="1400" dirty="0">
                <a:effectLst/>
                <a:latin typeface="Rubik Light" panose="020B0604020202020204" charset="-79"/>
                <a:ea typeface="Times New Roman" panose="02020603050405020304" pitchFamily="18" charset="0"/>
                <a:cs typeface="Rubik Light" panose="020B0604020202020204" charset="-79"/>
              </a:rPr>
              <a:t>î</a:t>
            </a:r>
            <a:r>
              <a:rPr lang="en-US" sz="1400" dirty="0">
                <a:effectLst/>
                <a:latin typeface="Rubik Light" panose="020B0604020202020204" charset="-79"/>
                <a:ea typeface="Times New Roman" panose="02020603050405020304" pitchFamily="18" charset="0"/>
                <a:cs typeface="Rubik Light" panose="020B0604020202020204" charset="-79"/>
              </a:rPr>
              <a:t>n </a:t>
            </a:r>
            <a:r>
              <a:rPr lang="en-US" sz="1400" dirty="0" err="1">
                <a:effectLst/>
                <a:latin typeface="Rubik Light" panose="020B0604020202020204" charset="-79"/>
                <a:ea typeface="Times New Roman" panose="02020603050405020304" pitchFamily="18" charset="0"/>
                <a:cs typeface="Rubik Light" panose="020B0604020202020204" charset="-79"/>
              </a:rPr>
              <a:t>medie</a:t>
            </a:r>
            <a:endParaRPr lang="en-US" sz="1400" dirty="0">
              <a:effectLst/>
              <a:latin typeface="Rubik Light" panose="020B0604020202020204" charset="-79"/>
              <a:ea typeface="Times New Roman" panose="02020603050405020304" pitchFamily="18" charset="0"/>
              <a:cs typeface="Rubik Light" panose="020B0604020202020204" charset="-79"/>
            </a:endParaRPr>
          </a:p>
          <a:p>
            <a:pPr marL="342900" marR="0" lvl="0" indent="-342900" algn="just">
              <a:lnSpc>
                <a:spcPct val="107000"/>
              </a:lnSpc>
              <a:spcBef>
                <a:spcPts val="0"/>
              </a:spcBef>
              <a:spcAft>
                <a:spcPts val="800"/>
              </a:spcAft>
              <a:buFont typeface="Times New Roman" panose="02020603050405020304" pitchFamily="18" charset="0"/>
              <a:buChar char="-"/>
            </a:pPr>
            <a:r>
              <a:rPr lang="en-US" sz="1400" dirty="0" err="1">
                <a:effectLst/>
                <a:latin typeface="Rubik Light" panose="020B0604020202020204" charset="-79"/>
                <a:ea typeface="Times New Roman" panose="02020603050405020304" pitchFamily="18" charset="0"/>
                <a:cs typeface="Rubik Light" panose="020B0604020202020204" charset="-79"/>
              </a:rPr>
              <a:t>Totodat</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 are </a:t>
            </a:r>
            <a:r>
              <a:rPr lang="ro-RO" sz="1400" dirty="0">
                <a:effectLst/>
                <a:latin typeface="Rubik Light" panose="020B0604020202020204" charset="-79"/>
                <a:ea typeface="Times New Roman" panose="02020603050405020304" pitchFamily="18" charset="0"/>
                <a:cs typeface="Rubik Light" panose="020B0604020202020204" charset="-79"/>
              </a:rPr>
              <a:t>ș</a:t>
            </a:r>
            <a:r>
              <a:rPr lang="en-US" sz="1400" dirty="0" err="1">
                <a:effectLst/>
                <a:latin typeface="Rubik Light" panose="020B0604020202020204" charset="-79"/>
                <a:ea typeface="Times New Roman" panose="02020603050405020304" pitchFamily="18" charset="0"/>
                <a:cs typeface="Rubik Light" panose="020B0604020202020204" charset="-79"/>
              </a:rPr>
              <a:t>i</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cel</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mai</a:t>
            </a:r>
            <a:r>
              <a:rPr lang="en-US" sz="1400" b="1" dirty="0">
                <a:effectLst/>
                <a:latin typeface="Rubik Light" panose="020B0604020202020204" charset="-79"/>
                <a:ea typeface="Times New Roman" panose="02020603050405020304" pitchFamily="18" charset="0"/>
                <a:cs typeface="Rubik Light" panose="020B0604020202020204" charset="-79"/>
              </a:rPr>
              <a:t> mare num</a:t>
            </a:r>
            <a:r>
              <a:rPr lang="ro-RO" sz="1400" b="1" dirty="0">
                <a:latin typeface="Rubik Light" panose="020B0604020202020204" charset="-79"/>
                <a:ea typeface="Times New Roman" panose="02020603050405020304" pitchFamily="18" charset="0"/>
                <a:cs typeface="Rubik Light" panose="020B0604020202020204" charset="-79"/>
              </a:rPr>
              <a:t>ă</a:t>
            </a:r>
            <a:r>
              <a:rPr lang="en-US" sz="1400" b="1" dirty="0">
                <a:effectLst/>
                <a:latin typeface="Rubik Light" panose="020B0604020202020204" charset="-79"/>
                <a:ea typeface="Times New Roman" panose="02020603050405020304" pitchFamily="18" charset="0"/>
                <a:cs typeface="Rubik Light" panose="020B0604020202020204" charset="-79"/>
              </a:rPr>
              <a:t>r de device-</a:t>
            </a:r>
            <a:r>
              <a:rPr lang="en-US" sz="1400" b="1" dirty="0" err="1">
                <a:effectLst/>
                <a:latin typeface="Rubik Light" panose="020B0604020202020204" charset="-79"/>
                <a:ea typeface="Times New Roman" panose="02020603050405020304" pitchFamily="18" charset="0"/>
                <a:cs typeface="Rubik Light" panose="020B0604020202020204" charset="-79"/>
              </a:rPr>
              <a:t>uri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disponibile</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ro-RO" sz="1400" b="1" dirty="0">
                <a:effectLst/>
                <a:latin typeface="Rubik Light" panose="020B0604020202020204" charset="-79"/>
                <a:ea typeface="Times New Roman" panose="02020603050405020304" pitchFamily="18" charset="0"/>
                <a:cs typeface="Rubik Light" panose="020B0604020202020204" charset="-79"/>
              </a:rPr>
              <a:t>ș</a:t>
            </a:r>
            <a:r>
              <a:rPr lang="en-US" sz="1400" b="1" dirty="0" err="1">
                <a:effectLst/>
                <a:latin typeface="Rubik Light" panose="020B0604020202020204" charset="-79"/>
                <a:ea typeface="Times New Roman" panose="02020603050405020304" pitchFamily="18" charset="0"/>
                <a:cs typeface="Rubik Light" panose="020B0604020202020204" charset="-79"/>
              </a:rPr>
              <a:t>i</a:t>
            </a:r>
            <a:r>
              <a:rPr lang="en-US" sz="1400" b="1" dirty="0">
                <a:effectLst/>
                <a:latin typeface="Rubik Light" panose="020B0604020202020204" charset="-79"/>
                <a:ea typeface="Times New Roman" panose="02020603050405020304" pitchFamily="18" charset="0"/>
                <a:cs typeface="Rubik Light" panose="020B0604020202020204" charset="-79"/>
              </a:rPr>
              <a:t> de </a:t>
            </a:r>
            <a:r>
              <a:rPr lang="en-US" sz="1400" b="1" dirty="0" err="1">
                <a:effectLst/>
                <a:latin typeface="Rubik Light" panose="020B0604020202020204" charset="-79"/>
                <a:ea typeface="Times New Roman" panose="02020603050405020304" pitchFamily="18" charset="0"/>
                <a:cs typeface="Rubik Light" panose="020B0604020202020204" charset="-79"/>
              </a:rPr>
              <a:t>produse</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cump</a:t>
            </a:r>
            <a:r>
              <a:rPr lang="ro-RO" sz="1400" b="1" dirty="0">
                <a:effectLst/>
                <a:latin typeface="Rubik Light" panose="020B0604020202020204" charset="-79"/>
                <a:ea typeface="Times New Roman" panose="02020603050405020304" pitchFamily="18" charset="0"/>
                <a:cs typeface="Rubik Light" panose="020B0604020202020204" charset="-79"/>
              </a:rPr>
              <a:t>ă</a:t>
            </a:r>
            <a:r>
              <a:rPr lang="en-US" sz="1400" b="1" dirty="0">
                <a:effectLst/>
                <a:latin typeface="Rubik Light" panose="020B0604020202020204" charset="-79"/>
                <a:ea typeface="Times New Roman" panose="02020603050405020304" pitchFamily="18" charset="0"/>
                <a:cs typeface="Rubik Light" panose="020B0604020202020204" charset="-79"/>
              </a:rPr>
              <a:t>rate</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lucru</a:t>
            </a:r>
            <a:r>
              <a:rPr lang="en-US" sz="1400" dirty="0">
                <a:effectLst/>
                <a:latin typeface="Rubik Light" panose="020B0604020202020204" charset="-79"/>
                <a:ea typeface="Times New Roman" panose="02020603050405020304" pitchFamily="18" charset="0"/>
                <a:cs typeface="Rubik Light" panose="020B0604020202020204" charset="-79"/>
              </a:rPr>
              <a:t> care </a:t>
            </a:r>
            <a:r>
              <a:rPr lang="en-US" sz="1400" dirty="0" err="1">
                <a:effectLst/>
                <a:latin typeface="Rubik Light" panose="020B0604020202020204" charset="-79"/>
                <a:ea typeface="Times New Roman" panose="02020603050405020304" pitchFamily="18" charset="0"/>
                <a:cs typeface="Rubik Light" panose="020B0604020202020204" charset="-79"/>
              </a:rPr>
              <a:t>dovede</a:t>
            </a:r>
            <a:r>
              <a:rPr lang="ro-RO" sz="1400" dirty="0">
                <a:effectLst/>
                <a:latin typeface="Rubik Light" panose="020B0604020202020204" charset="-79"/>
                <a:ea typeface="Times New Roman" panose="02020603050405020304" pitchFamily="18" charset="0"/>
                <a:cs typeface="Rubik Light" panose="020B0604020202020204" charset="-79"/>
              </a:rPr>
              <a:t>ș</a:t>
            </a:r>
            <a:r>
              <a:rPr lang="en-US" sz="1400" dirty="0" err="1">
                <a:effectLst/>
                <a:latin typeface="Rubik Light" panose="020B0604020202020204" charset="-79"/>
                <a:ea typeface="Times New Roman" panose="02020603050405020304" pitchFamily="18" charset="0"/>
                <a:cs typeface="Rubik Light" panose="020B0604020202020204" charset="-79"/>
              </a:rPr>
              <a:t>te</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faptul</a:t>
            </a:r>
            <a:r>
              <a:rPr lang="en-US" sz="1400" dirty="0">
                <a:effectLst/>
                <a:latin typeface="Rubik Light" panose="020B0604020202020204" charset="-79"/>
                <a:ea typeface="Times New Roman" panose="02020603050405020304" pitchFamily="18" charset="0"/>
                <a:cs typeface="Rubik Light" panose="020B0604020202020204" charset="-79"/>
              </a:rPr>
              <a:t> c</a:t>
            </a:r>
            <a:r>
              <a:rPr lang="ro-RO" sz="1400" dirty="0">
                <a:effectLst/>
                <a:latin typeface="Rubik Light" panose="020B0604020202020204" charset="-79"/>
                <a:ea typeface="Times New Roman" panose="02020603050405020304" pitchFamily="18" charset="0"/>
                <a:cs typeface="Rubik Light" panose="020B0604020202020204" charset="-79"/>
              </a:rPr>
              <a:t>ă</a:t>
            </a:r>
            <a:r>
              <a:rPr lang="en-US" sz="1400" dirty="0">
                <a:effectLst/>
                <a:latin typeface="Rubik Light" panose="020B0604020202020204" charset="-79"/>
                <a:ea typeface="Times New Roman" panose="02020603050405020304" pitchFamily="18" charset="0"/>
                <a:cs typeface="Rubik Light" panose="020B0604020202020204" charset="-79"/>
              </a:rPr>
              <a:t> sunt </a:t>
            </a:r>
            <a:r>
              <a:rPr lang="en-US" sz="1400" b="1" dirty="0" err="1">
                <a:effectLst/>
                <a:latin typeface="Rubik Light" panose="020B0604020202020204" charset="-79"/>
                <a:ea typeface="Times New Roman" panose="02020603050405020304" pitchFamily="18" charset="0"/>
                <a:cs typeface="Rubik Light" panose="020B0604020202020204" charset="-79"/>
              </a:rPr>
              <a:t>multe</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en-US" sz="1400" b="1" dirty="0" err="1">
                <a:effectLst/>
                <a:latin typeface="Rubik Light" panose="020B0604020202020204" charset="-79"/>
                <a:ea typeface="Times New Roman" panose="02020603050405020304" pitchFamily="18" charset="0"/>
                <a:cs typeface="Rubik Light" panose="020B0604020202020204" charset="-79"/>
              </a:rPr>
              <a:t>companii</a:t>
            </a:r>
            <a:r>
              <a:rPr lang="en-US" sz="1400" b="1" dirty="0">
                <a:effectLst/>
                <a:latin typeface="Rubik Light" panose="020B0604020202020204" charset="-79"/>
                <a:ea typeface="Times New Roman" panose="02020603050405020304" pitchFamily="18" charset="0"/>
                <a:cs typeface="Rubik Light" panose="020B0604020202020204" charset="-79"/>
              </a:rPr>
              <a:t> </a:t>
            </a:r>
            <a:r>
              <a:rPr lang="ro-RO" sz="1400" b="1" dirty="0">
                <a:effectLst/>
                <a:latin typeface="Rubik Light" panose="020B0604020202020204" charset="-79"/>
                <a:ea typeface="Times New Roman" panose="02020603050405020304" pitchFamily="18" charset="0"/>
                <a:cs typeface="Rubik Light" panose="020B0604020202020204" charset="-79"/>
              </a:rPr>
              <a:t>î</a:t>
            </a:r>
            <a:r>
              <a:rPr lang="en-US" sz="1400" b="1" dirty="0">
                <a:effectLst/>
                <a:latin typeface="Rubik Light" panose="020B0604020202020204" charset="-79"/>
                <a:ea typeface="Times New Roman" panose="02020603050405020304" pitchFamily="18" charset="0"/>
                <a:cs typeface="Rubik Light" panose="020B0604020202020204" charset="-79"/>
              </a:rPr>
              <a:t>n </a:t>
            </a:r>
            <a:r>
              <a:rPr lang="en-US" sz="1400" b="1" dirty="0" err="1">
                <a:effectLst/>
                <a:latin typeface="Rubik Light" panose="020B0604020202020204" charset="-79"/>
                <a:ea typeface="Times New Roman" panose="02020603050405020304" pitchFamily="18" charset="0"/>
                <a:cs typeface="Rubik Light" panose="020B0604020202020204" charset="-79"/>
              </a:rPr>
              <a:t>acest</a:t>
            </a:r>
            <a:r>
              <a:rPr lang="en-US" sz="1400" b="1" dirty="0">
                <a:effectLst/>
                <a:latin typeface="Rubik Light" panose="020B0604020202020204" charset="-79"/>
                <a:ea typeface="Times New Roman" panose="02020603050405020304" pitchFamily="18" charset="0"/>
                <a:cs typeface="Rubik Light" panose="020B0604020202020204" charset="-79"/>
              </a:rPr>
              <a:t> segment</a:t>
            </a:r>
            <a:r>
              <a:rPr lang="en-US" sz="1400" dirty="0">
                <a:effectLst/>
                <a:latin typeface="Rubik Light" panose="020B0604020202020204" charset="-79"/>
                <a:ea typeface="Times New Roman" panose="02020603050405020304" pitchFamily="18" charset="0"/>
                <a:cs typeface="Rubik Light" panose="020B0604020202020204" charset="-79"/>
              </a:rPr>
              <a:t>, care au </a:t>
            </a:r>
            <a:r>
              <a:rPr lang="en-US" sz="1400" dirty="0" err="1">
                <a:effectLst/>
                <a:latin typeface="Rubik Light" panose="020B0604020202020204" charset="-79"/>
                <a:ea typeface="Times New Roman" panose="02020603050405020304" pitchFamily="18" charset="0"/>
                <a:cs typeface="Rubik Light" panose="020B0604020202020204" charset="-79"/>
              </a:rPr>
              <a:t>nevoi</a:t>
            </a:r>
            <a:r>
              <a:rPr lang="en-US" sz="1400" dirty="0">
                <a:effectLst/>
                <a:latin typeface="Rubik Light" panose="020B0604020202020204" charset="-79"/>
                <a:ea typeface="Times New Roman" panose="02020603050405020304" pitchFamily="18" charset="0"/>
                <a:cs typeface="Rubik Light" panose="020B0604020202020204" charset="-79"/>
              </a:rPr>
              <a:t> </a:t>
            </a:r>
            <a:r>
              <a:rPr lang="en-US" sz="1400" dirty="0" err="1">
                <a:effectLst/>
                <a:latin typeface="Rubik Light" panose="020B0604020202020204" charset="-79"/>
                <a:ea typeface="Times New Roman" panose="02020603050405020304" pitchFamily="18" charset="0"/>
                <a:cs typeface="Rubik Light" panose="020B0604020202020204" charset="-79"/>
              </a:rPr>
              <a:t>foarte</a:t>
            </a:r>
            <a:r>
              <a:rPr lang="en-US" sz="1400" dirty="0">
                <a:effectLst/>
                <a:latin typeface="Rubik Light" panose="020B0604020202020204" charset="-79"/>
                <a:ea typeface="Times New Roman" panose="02020603050405020304" pitchFamily="18" charset="0"/>
                <a:cs typeface="Rubik Light" panose="020B0604020202020204" charset="-79"/>
              </a:rPr>
              <a:t> diverse</a:t>
            </a:r>
          </a:p>
          <a:p>
            <a:endParaRPr lang="en-US" dirty="0"/>
          </a:p>
        </p:txBody>
      </p:sp>
      <p:sp>
        <p:nvSpPr>
          <p:cNvPr id="4" name="Google Shape;1433;p32">
            <a:extLst>
              <a:ext uri="{FF2B5EF4-FFF2-40B4-BE49-F238E27FC236}">
                <a16:creationId xmlns:a16="http://schemas.microsoft.com/office/drawing/2014/main" id="{71408B89-0329-4F9D-B1EE-9FBF4AF5EE8B}"/>
              </a:ext>
            </a:extLst>
          </p:cNvPr>
          <p:cNvSpPr/>
          <p:nvPr/>
        </p:nvSpPr>
        <p:spPr>
          <a:xfrm>
            <a:off x="0" y="343909"/>
            <a:ext cx="295656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6</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2166024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grpSp>
        <p:nvGrpSpPr>
          <p:cNvPr id="1327" name="Google Shape;1327;p26"/>
          <p:cNvGrpSpPr/>
          <p:nvPr/>
        </p:nvGrpSpPr>
        <p:grpSpPr>
          <a:xfrm>
            <a:off x="4817868" y="1544325"/>
            <a:ext cx="3606120" cy="1146900"/>
            <a:chOff x="4962900" y="1544325"/>
            <a:chExt cx="3461100" cy="1146900"/>
          </a:xfrm>
        </p:grpSpPr>
        <p:sp>
          <p:nvSpPr>
            <p:cNvPr id="1328" name="Google Shape;1328;p26"/>
            <p:cNvSpPr/>
            <p:nvPr/>
          </p:nvSpPr>
          <p:spPr>
            <a:xfrm>
              <a:off x="5798100" y="1544325"/>
              <a:ext cx="2625900" cy="11469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6"/>
            <p:cNvSpPr/>
            <p:nvPr/>
          </p:nvSpPr>
          <p:spPr>
            <a:xfrm>
              <a:off x="4962900" y="1544325"/>
              <a:ext cx="835200" cy="11469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0" name="Google Shape;1330;p26"/>
          <p:cNvGrpSpPr/>
          <p:nvPr/>
        </p:nvGrpSpPr>
        <p:grpSpPr>
          <a:xfrm>
            <a:off x="4817868" y="3337200"/>
            <a:ext cx="3606120" cy="1146900"/>
            <a:chOff x="4962900" y="3337200"/>
            <a:chExt cx="3461100" cy="1146900"/>
          </a:xfrm>
        </p:grpSpPr>
        <p:sp>
          <p:nvSpPr>
            <p:cNvPr id="1331" name="Google Shape;1331;p26"/>
            <p:cNvSpPr/>
            <p:nvPr/>
          </p:nvSpPr>
          <p:spPr>
            <a:xfrm>
              <a:off x="5798100" y="3337200"/>
              <a:ext cx="2625900" cy="11469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6"/>
            <p:cNvSpPr/>
            <p:nvPr/>
          </p:nvSpPr>
          <p:spPr>
            <a:xfrm>
              <a:off x="4962900" y="3337200"/>
              <a:ext cx="835200" cy="11469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3" name="Google Shape;1333;p26"/>
          <p:cNvGrpSpPr/>
          <p:nvPr/>
        </p:nvGrpSpPr>
        <p:grpSpPr>
          <a:xfrm>
            <a:off x="719983" y="3337200"/>
            <a:ext cx="3606120" cy="1146900"/>
            <a:chOff x="720000" y="3337200"/>
            <a:chExt cx="3461100" cy="1146900"/>
          </a:xfrm>
        </p:grpSpPr>
        <p:sp>
          <p:nvSpPr>
            <p:cNvPr id="1334" name="Google Shape;1334;p26"/>
            <p:cNvSpPr/>
            <p:nvPr/>
          </p:nvSpPr>
          <p:spPr>
            <a:xfrm>
              <a:off x="1555200" y="3337200"/>
              <a:ext cx="2625900" cy="11469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6"/>
            <p:cNvSpPr/>
            <p:nvPr/>
          </p:nvSpPr>
          <p:spPr>
            <a:xfrm>
              <a:off x="720000" y="3337200"/>
              <a:ext cx="835200" cy="11469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6" name="Google Shape;1336;p26"/>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Cuprins</a:t>
            </a:r>
            <a:endParaRPr dirty="0"/>
          </a:p>
        </p:txBody>
      </p:sp>
      <p:grpSp>
        <p:nvGrpSpPr>
          <p:cNvPr id="1338" name="Google Shape;1338;p26"/>
          <p:cNvGrpSpPr/>
          <p:nvPr/>
        </p:nvGrpSpPr>
        <p:grpSpPr>
          <a:xfrm>
            <a:off x="719983" y="1544325"/>
            <a:ext cx="3606120" cy="1146900"/>
            <a:chOff x="720000" y="1544325"/>
            <a:chExt cx="3461100" cy="1146900"/>
          </a:xfrm>
        </p:grpSpPr>
        <p:sp>
          <p:nvSpPr>
            <p:cNvPr id="1339" name="Google Shape;1339;p26"/>
            <p:cNvSpPr/>
            <p:nvPr/>
          </p:nvSpPr>
          <p:spPr>
            <a:xfrm>
              <a:off x="1555200" y="1544325"/>
              <a:ext cx="2625900" cy="11469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6"/>
            <p:cNvSpPr/>
            <p:nvPr/>
          </p:nvSpPr>
          <p:spPr>
            <a:xfrm>
              <a:off x="720000" y="1544325"/>
              <a:ext cx="835200" cy="11469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1" name="Google Shape;1341;p26"/>
          <p:cNvSpPr txBox="1">
            <a:spLocks noGrp="1"/>
          </p:cNvSpPr>
          <p:nvPr>
            <p:ph type="title" idx="2"/>
          </p:nvPr>
        </p:nvSpPr>
        <p:spPr>
          <a:xfrm>
            <a:off x="720000" y="3624300"/>
            <a:ext cx="8703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342" name="Google Shape;1342;p26"/>
          <p:cNvSpPr txBox="1">
            <a:spLocks noGrp="1"/>
          </p:cNvSpPr>
          <p:nvPr>
            <p:ph type="subTitle" idx="1"/>
          </p:nvPr>
        </p:nvSpPr>
        <p:spPr>
          <a:xfrm>
            <a:off x="1746400" y="3808074"/>
            <a:ext cx="2423700" cy="612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Ce urmărim?</a:t>
            </a:r>
          </a:p>
          <a:p>
            <a:pPr marL="0" lvl="0" indent="0" algn="l" rtl="0">
              <a:spcBef>
                <a:spcPts val="0"/>
              </a:spcBef>
              <a:spcAft>
                <a:spcPts val="0"/>
              </a:spcAft>
              <a:buNone/>
            </a:pPr>
            <a:endParaRPr dirty="0"/>
          </a:p>
        </p:txBody>
      </p:sp>
      <p:sp>
        <p:nvSpPr>
          <p:cNvPr id="1343" name="Google Shape;1343;p26"/>
          <p:cNvSpPr txBox="1">
            <a:spLocks noGrp="1"/>
          </p:cNvSpPr>
          <p:nvPr>
            <p:ph type="subTitle" idx="3"/>
          </p:nvPr>
        </p:nvSpPr>
        <p:spPr>
          <a:xfrm>
            <a:off x="1746400" y="3416127"/>
            <a:ext cx="2423700" cy="46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1800" dirty="0"/>
              <a:t>Obiective</a:t>
            </a:r>
            <a:endParaRPr sz="1800" dirty="0"/>
          </a:p>
        </p:txBody>
      </p:sp>
      <p:sp>
        <p:nvSpPr>
          <p:cNvPr id="1344" name="Google Shape;1344;p26"/>
          <p:cNvSpPr txBox="1">
            <a:spLocks noGrp="1"/>
          </p:cNvSpPr>
          <p:nvPr>
            <p:ph type="title" idx="4"/>
          </p:nvPr>
        </p:nvSpPr>
        <p:spPr>
          <a:xfrm>
            <a:off x="4817875" y="3624300"/>
            <a:ext cx="8703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345" name="Google Shape;1345;p26"/>
          <p:cNvSpPr txBox="1">
            <a:spLocks noGrp="1"/>
          </p:cNvSpPr>
          <p:nvPr>
            <p:ph type="subTitle" idx="5"/>
          </p:nvPr>
        </p:nvSpPr>
        <p:spPr>
          <a:xfrm>
            <a:off x="5844250" y="3752894"/>
            <a:ext cx="2423700" cy="6126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Ce concluzii putem trage?</a:t>
            </a:r>
            <a:endParaRPr dirty="0"/>
          </a:p>
        </p:txBody>
      </p:sp>
      <p:sp>
        <p:nvSpPr>
          <p:cNvPr id="1346" name="Google Shape;1346;p26"/>
          <p:cNvSpPr txBox="1">
            <a:spLocks noGrp="1"/>
          </p:cNvSpPr>
          <p:nvPr>
            <p:ph type="subTitle" idx="6"/>
          </p:nvPr>
        </p:nvSpPr>
        <p:spPr>
          <a:xfrm>
            <a:off x="5844250" y="3390300"/>
            <a:ext cx="2423700" cy="46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1800" dirty="0"/>
              <a:t>Rezultate</a:t>
            </a:r>
            <a:endParaRPr sz="1800" dirty="0"/>
          </a:p>
        </p:txBody>
      </p:sp>
      <p:sp>
        <p:nvSpPr>
          <p:cNvPr id="1347" name="Google Shape;1347;p26"/>
          <p:cNvSpPr txBox="1">
            <a:spLocks noGrp="1"/>
          </p:cNvSpPr>
          <p:nvPr>
            <p:ph type="title" idx="7"/>
          </p:nvPr>
        </p:nvSpPr>
        <p:spPr>
          <a:xfrm>
            <a:off x="720000" y="1831425"/>
            <a:ext cx="8703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349" name="Google Shape;1349;p26"/>
          <p:cNvSpPr txBox="1">
            <a:spLocks noGrp="1"/>
          </p:cNvSpPr>
          <p:nvPr>
            <p:ph type="subTitle" idx="9"/>
          </p:nvPr>
        </p:nvSpPr>
        <p:spPr>
          <a:xfrm>
            <a:off x="1746229" y="1709462"/>
            <a:ext cx="2423700" cy="46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Motivarea alegerii temei</a:t>
            </a:r>
            <a:endParaRPr dirty="0"/>
          </a:p>
        </p:txBody>
      </p:sp>
      <p:sp>
        <p:nvSpPr>
          <p:cNvPr id="1350" name="Google Shape;1350;p26"/>
          <p:cNvSpPr txBox="1">
            <a:spLocks noGrp="1"/>
          </p:cNvSpPr>
          <p:nvPr>
            <p:ph type="title" idx="13"/>
          </p:nvPr>
        </p:nvSpPr>
        <p:spPr>
          <a:xfrm>
            <a:off x="4817875" y="1831425"/>
            <a:ext cx="8703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352" name="Google Shape;1352;p26"/>
          <p:cNvSpPr txBox="1">
            <a:spLocks noGrp="1"/>
          </p:cNvSpPr>
          <p:nvPr>
            <p:ph type="subTitle" idx="15"/>
          </p:nvPr>
        </p:nvSpPr>
        <p:spPr>
          <a:xfrm>
            <a:off x="5844250" y="1831425"/>
            <a:ext cx="2423700" cy="46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Descrierea și modelarea datelor</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4F9EBBB-989E-4FC5-AFC9-EBB80CC336C0}"/>
              </a:ext>
            </a:extLst>
          </p:cNvPr>
          <p:cNvSpPr>
            <a:spLocks noGrp="1"/>
          </p:cNvSpPr>
          <p:nvPr>
            <p:ph type="title"/>
          </p:nvPr>
        </p:nvSpPr>
        <p:spPr/>
        <p:txBody>
          <a:bodyPr/>
          <a:lstStyle/>
          <a:p>
            <a:endParaRPr lang="en-US"/>
          </a:p>
        </p:txBody>
      </p:sp>
      <p:pic>
        <p:nvPicPr>
          <p:cNvPr id="4" name="Imagine 3">
            <a:extLst>
              <a:ext uri="{FF2B5EF4-FFF2-40B4-BE49-F238E27FC236}">
                <a16:creationId xmlns:a16="http://schemas.microsoft.com/office/drawing/2014/main" id="{F744C6BA-BDC3-4964-BA14-86F96C297769}"/>
              </a:ext>
            </a:extLst>
          </p:cNvPr>
          <p:cNvPicPr>
            <a:picLocks noChangeAspect="1"/>
          </p:cNvPicPr>
          <p:nvPr/>
        </p:nvPicPr>
        <p:blipFill>
          <a:blip r:embed="rId2"/>
          <a:stretch>
            <a:fillRect/>
          </a:stretch>
        </p:blipFill>
        <p:spPr>
          <a:xfrm>
            <a:off x="0" y="87405"/>
            <a:ext cx="9144000" cy="5056095"/>
          </a:xfrm>
          <a:prstGeom prst="rect">
            <a:avLst/>
          </a:prstGeom>
        </p:spPr>
      </p:pic>
    </p:spTree>
    <p:extLst>
      <p:ext uri="{BB962C8B-B14F-4D97-AF65-F5344CB8AC3E}">
        <p14:creationId xmlns:p14="http://schemas.microsoft.com/office/powerpoint/2010/main" val="4029598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9DE85E7A-7876-4A41-A04B-2D636195A6EB}"/>
              </a:ext>
            </a:extLst>
          </p:cNvPr>
          <p:cNvSpPr>
            <a:spLocks noGrp="1"/>
          </p:cNvSpPr>
          <p:nvPr>
            <p:ph type="body" idx="1"/>
          </p:nvPr>
        </p:nvSpPr>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b="1" dirty="0">
                <a:effectLst/>
                <a:latin typeface="Rubik Light" panose="020B0604020202020204" charset="-79"/>
                <a:ea typeface="Calibri" panose="020F0502020204030204" pitchFamily="34" charset="0"/>
                <a:cs typeface="Rubik Light" panose="020B0604020202020204" charset="-79"/>
              </a:rPr>
              <a:t>Total Security</a:t>
            </a: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Produsul Total </a:t>
            </a:r>
            <a:r>
              <a:rPr lang="ro-RO" sz="1600" dirty="0" err="1">
                <a:effectLst/>
                <a:latin typeface="Rubik Light" panose="020B0604020202020204" charset="-79"/>
                <a:ea typeface="Calibri" panose="020F0502020204030204" pitchFamily="34" charset="0"/>
                <a:cs typeface="Rubik Light" panose="020B0604020202020204" charset="-79"/>
              </a:rPr>
              <a:t>Security</a:t>
            </a:r>
            <a:r>
              <a:rPr lang="ro-RO" sz="1600" dirty="0">
                <a:effectLst/>
                <a:latin typeface="Rubik Light" panose="020B0604020202020204" charset="-79"/>
                <a:ea typeface="Calibri" panose="020F0502020204030204" pitchFamily="34" charset="0"/>
                <a:cs typeface="Rubik Light" panose="020B0604020202020204" charset="-79"/>
              </a:rPr>
              <a:t> a fost cel mai utilizat </a:t>
            </a:r>
            <a:r>
              <a:rPr lang="en-US" sz="1600" dirty="0" err="1">
                <a:effectLst/>
                <a:latin typeface="Rubik Light" panose="020B0604020202020204" charset="-79"/>
                <a:ea typeface="Calibri" panose="020F0502020204030204" pitchFamily="34" charset="0"/>
                <a:cs typeface="Rubik Light" panose="020B0604020202020204" charset="-79"/>
              </a:rPr>
              <a:t>în</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rândul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clienților</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inactivi</a:t>
            </a:r>
            <a:r>
              <a:rPr lang="en-US" sz="1600" dirty="0">
                <a:effectLst/>
                <a:latin typeface="Rubik Light" panose="020B0604020202020204" charset="-79"/>
                <a:ea typeface="Calibri" panose="020F0502020204030204" pitchFamily="34" charset="0"/>
                <a:cs typeface="Rubik Light" panose="020B0604020202020204" charset="-79"/>
              </a:rPr>
              <a:t> Bitdefender, </a:t>
            </a:r>
            <a:r>
              <a:rPr lang="en-US" sz="1600" dirty="0" err="1">
                <a:effectLst/>
                <a:latin typeface="Rubik Light" panose="020B0604020202020204" charset="-79"/>
                <a:ea typeface="Calibri" panose="020F0502020204030204" pitchFamily="34" charset="0"/>
                <a:cs typeface="Rubik Light" panose="020B0604020202020204" charset="-79"/>
              </a:rPr>
              <a:t>acest</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lucru</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fiind</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în</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strânsă</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legătură</a:t>
            </a:r>
            <a:r>
              <a:rPr lang="en-US" sz="1600" dirty="0">
                <a:effectLst/>
                <a:latin typeface="Rubik Light" panose="020B0604020202020204" charset="-79"/>
                <a:ea typeface="Calibri" panose="020F0502020204030204" pitchFamily="34" charset="0"/>
                <a:cs typeface="Rubik Light" panose="020B0604020202020204" charset="-79"/>
              </a:rPr>
              <a:t> cu </a:t>
            </a:r>
            <a:r>
              <a:rPr lang="en-US" sz="1600" dirty="0" err="1">
                <a:effectLst/>
                <a:latin typeface="Rubik Light" panose="020B0604020202020204" charset="-79"/>
                <a:ea typeface="Calibri" panose="020F0502020204030204" pitchFamily="34" charset="0"/>
                <a:cs typeface="Rubik Light" panose="020B0604020202020204" charset="-79"/>
              </a:rPr>
              <a:t>faptul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că</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este</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considerat</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cel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mai</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utilizat</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Suma medie cheltuită pentru acest tip de produs este 1349, fiind cea mai ridicată valoare în comparație cu celelalte </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Prețul pentru ultima comandă plasată a fost de aproximativ 560 și putem afirma că la ultima comandă au fost achiziționate în medie 2 produse Total </a:t>
            </a:r>
            <a:r>
              <a:rPr lang="ro-RO" sz="1600" dirty="0" err="1">
                <a:effectLst/>
                <a:latin typeface="Rubik Light" panose="020B0604020202020204" charset="-79"/>
                <a:ea typeface="Calibri" panose="020F0502020204030204" pitchFamily="34" charset="0"/>
                <a:cs typeface="Rubik Light" panose="020B0604020202020204" charset="-79"/>
              </a:rPr>
              <a:t>Security</a:t>
            </a:r>
            <a:endParaRPr lang="en-US" sz="1600" dirty="0">
              <a:effectLst/>
              <a:latin typeface="Rubik Light" panose="020B0604020202020204" charset="-79"/>
              <a:ea typeface="Calibri" panose="020F0502020204030204" pitchFamily="34" charset="0"/>
              <a:cs typeface="Rubik Light" panose="020B0604020202020204" charset="-79"/>
            </a:endParaRPr>
          </a:p>
        </p:txBody>
      </p:sp>
      <p:pic>
        <p:nvPicPr>
          <p:cNvPr id="5" name="Imagine 4" descr="O imagine care conține text&#10;&#10;Descriere generată automat">
            <a:extLst>
              <a:ext uri="{FF2B5EF4-FFF2-40B4-BE49-F238E27FC236}">
                <a16:creationId xmlns:a16="http://schemas.microsoft.com/office/drawing/2014/main" id="{6CB90915-9B72-4AF8-AB77-F8FAE613C75E}"/>
              </a:ext>
            </a:extLst>
          </p:cNvPr>
          <p:cNvPicPr>
            <a:picLocks noChangeAspect="1"/>
          </p:cNvPicPr>
          <p:nvPr/>
        </p:nvPicPr>
        <p:blipFill>
          <a:blip r:embed="rId2"/>
          <a:stretch>
            <a:fillRect/>
          </a:stretch>
        </p:blipFill>
        <p:spPr>
          <a:xfrm>
            <a:off x="5967222" y="300111"/>
            <a:ext cx="1090327" cy="1435227"/>
          </a:xfrm>
          <a:prstGeom prst="rect">
            <a:avLst/>
          </a:prstGeom>
        </p:spPr>
      </p:pic>
      <p:sp>
        <p:nvSpPr>
          <p:cNvPr id="7" name="Google Shape;1433;p32">
            <a:extLst>
              <a:ext uri="{FF2B5EF4-FFF2-40B4-BE49-F238E27FC236}">
                <a16:creationId xmlns:a16="http://schemas.microsoft.com/office/drawing/2014/main" id="{36DD6878-DF0F-4440-AD89-0B358B92A4FD}"/>
              </a:ext>
            </a:extLst>
          </p:cNvPr>
          <p:cNvSpPr/>
          <p:nvPr/>
        </p:nvSpPr>
        <p:spPr>
          <a:xfrm>
            <a:off x="0" y="445025"/>
            <a:ext cx="304038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1</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2281729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1C24B1DB-C0A0-47CB-9868-FF84DD2BA4F1}"/>
              </a:ext>
            </a:extLst>
          </p:cNvPr>
          <p:cNvSpPr>
            <a:spLocks noGrp="1"/>
          </p:cNvSpPr>
          <p:nvPr>
            <p:ph type="body" idx="1"/>
          </p:nvPr>
        </p:nvSpPr>
        <p:spPr>
          <a:xfrm>
            <a:off x="720000" y="1448372"/>
            <a:ext cx="7704000" cy="3350100"/>
          </a:xfrm>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ro-RO" sz="1600" dirty="0">
                <a:effectLst/>
                <a:latin typeface="Rubik Light" panose="020B0604020202020204" charset="-79"/>
                <a:ea typeface="Calibri" panose="020F0502020204030204" pitchFamily="34" charset="0"/>
                <a:cs typeface="Rubik Light" panose="020B0604020202020204" charset="-79"/>
              </a:rPr>
              <a:t>- </a:t>
            </a:r>
            <a:r>
              <a:rPr lang="ro-RO" sz="1600" b="1" dirty="0">
                <a:effectLst/>
                <a:latin typeface="Rubik Light" panose="020B0604020202020204" charset="-79"/>
                <a:ea typeface="Calibri" panose="020F0502020204030204" pitchFamily="34" charset="0"/>
                <a:cs typeface="Rubik Light" panose="020B0604020202020204" charset="-79"/>
              </a:rPr>
              <a:t>Antivirus</a:t>
            </a:r>
            <a:endParaRPr lang="en-US" sz="1600" b="1"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17% dintre clienții inactivi aveau accesat acest tip de produs și doar 25% dintre aceștia aveau opțiunea de reînnoire automată a acestuia, fiind cel mai mic procent în comparație cu această caracteristică a celorlalte produse</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În medie, au trecut 40 de luni de la prima activare a produsului </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Clienții au acordat cea mai mică sumă pentru acest produs(809), fiind în corelație cu faptul că pentru ultima comandă prețul mediu pentru Antivirus a fost și el minim</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Cel mai mic număr de tichete deschise pentru suport, un lucru pozitiv având în vedere importanța securității propriilor </a:t>
            </a:r>
            <a:r>
              <a:rPr lang="ro-RO" sz="1600" dirty="0" err="1">
                <a:effectLst/>
                <a:latin typeface="Rubik Light" panose="020B0604020202020204" charset="-79"/>
                <a:ea typeface="Calibri" panose="020F0502020204030204" pitchFamily="34" charset="0"/>
                <a:cs typeface="Rubik Light" panose="020B0604020202020204" charset="-79"/>
              </a:rPr>
              <a:t>device</a:t>
            </a:r>
            <a:r>
              <a:rPr lang="ro-RO" sz="1600" dirty="0">
                <a:effectLst/>
                <a:latin typeface="Rubik Light" panose="020B0604020202020204" charset="-79"/>
                <a:ea typeface="Calibri" panose="020F0502020204030204" pitchFamily="34" charset="0"/>
                <a:cs typeface="Rubik Light" panose="020B0604020202020204" charset="-79"/>
              </a:rPr>
              <a:t>-uri</a:t>
            </a:r>
            <a:endParaRPr lang="en-US" sz="1600" dirty="0">
              <a:effectLst/>
              <a:latin typeface="Rubik Light" panose="020B0604020202020204" charset="-79"/>
              <a:ea typeface="Calibri" panose="020F0502020204030204" pitchFamily="34" charset="0"/>
              <a:cs typeface="Rubik Light" panose="020B0604020202020204" charset="-79"/>
            </a:endParaRPr>
          </a:p>
          <a:p>
            <a:pPr algn="just"/>
            <a:endParaRPr lang="en-US" dirty="0"/>
          </a:p>
        </p:txBody>
      </p:sp>
      <p:pic>
        <p:nvPicPr>
          <p:cNvPr id="4" name="Picture 3">
            <a:extLst>
              <a:ext uri="{FF2B5EF4-FFF2-40B4-BE49-F238E27FC236}">
                <a16:creationId xmlns:a16="http://schemas.microsoft.com/office/drawing/2014/main" id="{E32272B4-176B-405F-85B8-E0E2F368AD08}"/>
              </a:ext>
            </a:extLst>
          </p:cNvPr>
          <p:cNvPicPr>
            <a:picLocks noChangeAspect="1"/>
          </p:cNvPicPr>
          <p:nvPr/>
        </p:nvPicPr>
        <p:blipFill>
          <a:blip r:embed="rId2"/>
          <a:stretch>
            <a:fillRect/>
          </a:stretch>
        </p:blipFill>
        <p:spPr>
          <a:xfrm>
            <a:off x="5630476" y="143297"/>
            <a:ext cx="1164437" cy="1554615"/>
          </a:xfrm>
          <a:prstGeom prst="rect">
            <a:avLst/>
          </a:prstGeom>
        </p:spPr>
      </p:pic>
      <p:sp>
        <p:nvSpPr>
          <p:cNvPr id="7" name="Google Shape;1433;p32">
            <a:extLst>
              <a:ext uri="{FF2B5EF4-FFF2-40B4-BE49-F238E27FC236}">
                <a16:creationId xmlns:a16="http://schemas.microsoft.com/office/drawing/2014/main" id="{2A3DEB80-16EF-4CAE-A9EE-A86D18FAF2AF}"/>
              </a:ext>
            </a:extLst>
          </p:cNvPr>
          <p:cNvSpPr/>
          <p:nvPr/>
        </p:nvSpPr>
        <p:spPr>
          <a:xfrm>
            <a:off x="0" y="445025"/>
            <a:ext cx="304038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2</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1106040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ACE63BBB-D434-4ACE-91C6-2F6AE582A316}"/>
              </a:ext>
            </a:extLst>
          </p:cNvPr>
          <p:cNvSpPr>
            <a:spLocks noGrp="1"/>
          </p:cNvSpPr>
          <p:nvPr>
            <p:ph type="body" idx="1"/>
          </p:nvPr>
        </p:nvSpPr>
        <p:spPr>
          <a:xfrm>
            <a:off x="720000" y="1348375"/>
            <a:ext cx="7704000" cy="3307227"/>
          </a:xfrm>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b="1" dirty="0">
                <a:effectLst/>
                <a:latin typeface="Rubik Light" panose="020B0604020202020204" charset="-79"/>
                <a:ea typeface="Calibri" panose="020F0502020204030204" pitchFamily="34" charset="0"/>
                <a:cs typeface="Rubik Light" panose="020B0604020202020204" charset="-79"/>
              </a:rPr>
              <a:t>Antivirus for Mac </a:t>
            </a: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Cel mai mare procent privind reînnoirea automată a produsului, ilustrând astfel că Antivirusul pentru Mac este era consider un produs bun, sigur și de durată</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en-US" sz="1600" dirty="0" err="1">
                <a:effectLst/>
                <a:latin typeface="Rubik Light" panose="020B0604020202020204" charset="-79"/>
                <a:ea typeface="Calibri" panose="020F0502020204030204" pitchFamily="34" charset="0"/>
                <a:cs typeface="Rubik Light" panose="020B0604020202020204" charset="-79"/>
              </a:rPr>
              <a:t>Clienții</a:t>
            </a:r>
            <a:r>
              <a:rPr lang="en-US" sz="1600" dirty="0">
                <a:effectLst/>
                <a:latin typeface="Rubik Light" panose="020B0604020202020204" charset="-79"/>
                <a:ea typeface="Calibri" panose="020F0502020204030204" pitchFamily="34" charset="0"/>
                <a:cs typeface="Rubik Light" panose="020B0604020202020204" charset="-79"/>
              </a:rPr>
              <a:t> din </a:t>
            </a:r>
            <a:r>
              <a:rPr lang="en-US" sz="1600" dirty="0" err="1">
                <a:effectLst/>
                <a:latin typeface="Rubik Light" panose="020B0604020202020204" charset="-79"/>
                <a:ea typeface="Calibri" panose="020F0502020204030204" pitchFamily="34" charset="0"/>
                <a:cs typeface="Rubik Light" panose="020B0604020202020204" charset="-79"/>
              </a:rPr>
              <a:t>acest</a:t>
            </a:r>
            <a:r>
              <a:rPr lang="en-US" sz="1600" dirty="0">
                <a:effectLst/>
                <a:latin typeface="Rubik Light" panose="020B0604020202020204" charset="-79"/>
                <a:ea typeface="Calibri" panose="020F0502020204030204" pitchFamily="34" charset="0"/>
                <a:cs typeface="Rubik Light" panose="020B0604020202020204" charset="-79"/>
              </a:rPr>
              <a:t> segment </a:t>
            </a:r>
            <a:r>
              <a:rPr lang="en-US" sz="1600" dirty="0" err="1">
                <a:effectLst/>
                <a:latin typeface="Rubik Light" panose="020B0604020202020204" charset="-79"/>
                <a:ea typeface="Calibri" panose="020F0502020204030204" pitchFamily="34" charset="0"/>
                <a:cs typeface="Rubik Light" panose="020B0604020202020204" charset="-79"/>
              </a:rPr>
              <a:t>cheltuiesc</a:t>
            </a:r>
            <a:r>
              <a:rPr lang="en-US" sz="1600" dirty="0">
                <a:effectLst/>
                <a:latin typeface="Rubik Light" panose="020B0604020202020204" charset="-79"/>
                <a:ea typeface="Calibri" panose="020F0502020204030204" pitchFamily="34" charset="0"/>
                <a:cs typeface="Rubik Light" panose="020B0604020202020204" charset="-79"/>
              </a:rPr>
              <a:t> al </a:t>
            </a:r>
            <a:r>
              <a:rPr lang="en-US" sz="1600" dirty="0" err="1">
                <a:effectLst/>
                <a:latin typeface="Rubik Light" panose="020B0604020202020204" charset="-79"/>
                <a:ea typeface="Calibri" panose="020F0502020204030204" pitchFamily="34" charset="0"/>
                <a:cs typeface="Rubik Light" panose="020B0604020202020204" charset="-79"/>
              </a:rPr>
              <a:t>doilea</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cel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mai</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puțin</a:t>
            </a:r>
            <a:r>
              <a:rPr lang="en-US" sz="1600" dirty="0">
                <a:effectLst/>
                <a:latin typeface="Rubik Light" panose="020B0604020202020204" charset="-79"/>
                <a:ea typeface="Calibri" panose="020F0502020204030204" pitchFamily="34" charset="0"/>
                <a:cs typeface="Rubik Light" panose="020B0604020202020204" charset="-79"/>
              </a:rPr>
              <a:t> din </a:t>
            </a:r>
            <a:r>
              <a:rPr lang="en-US" sz="1600" dirty="0" err="1">
                <a:effectLst/>
                <a:latin typeface="Rubik Light" panose="020B0604020202020204" charset="-79"/>
                <a:ea typeface="Calibri" panose="020F0502020204030204" pitchFamily="34" charset="0"/>
                <a:cs typeface="Rubik Light" panose="020B0604020202020204" charset="-79"/>
              </a:rPr>
              <a:t>toate</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segmentele</a:t>
            </a:r>
            <a:endParaRPr lang="en-US" sz="1600" dirty="0">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en-US" sz="1600" dirty="0">
                <a:effectLst/>
                <a:latin typeface="Rubik Light" panose="020B0604020202020204" charset="-79"/>
                <a:ea typeface="Calibri" panose="020F0502020204030204" pitchFamily="34" charset="0"/>
                <a:cs typeface="Rubik Light" panose="020B0604020202020204" charset="-79"/>
              </a:rPr>
              <a:t>Au </a:t>
            </a:r>
            <a:r>
              <a:rPr lang="en-US" sz="1600" dirty="0" err="1">
                <a:effectLst/>
                <a:latin typeface="Rubik Light" panose="020B0604020202020204" charset="-79"/>
                <a:ea typeface="Calibri" panose="020F0502020204030204" pitchFamily="34" charset="0"/>
                <a:cs typeface="Rubik Light" panose="020B0604020202020204" charset="-79"/>
              </a:rPr>
              <a:t>cel</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mai</a:t>
            </a:r>
            <a:r>
              <a:rPr lang="en-US" sz="1600" dirty="0">
                <a:effectLst/>
                <a:latin typeface="Rubik Light" panose="020B0604020202020204" charset="-79"/>
                <a:ea typeface="Calibri" panose="020F0502020204030204" pitchFamily="34" charset="0"/>
                <a:cs typeface="Rubik Light" panose="020B0604020202020204" charset="-79"/>
              </a:rPr>
              <a:t> mic </a:t>
            </a:r>
            <a:r>
              <a:rPr lang="en-US" sz="1600" dirty="0" err="1">
                <a:effectLst/>
                <a:latin typeface="Rubik Light" panose="020B0604020202020204" charset="-79"/>
                <a:ea typeface="Calibri" panose="020F0502020204030204" pitchFamily="34" charset="0"/>
                <a:cs typeface="Rubik Light" panose="020B0604020202020204" charset="-79"/>
              </a:rPr>
              <a:t>număr</a:t>
            </a:r>
            <a:r>
              <a:rPr lang="en-US" sz="1600" dirty="0">
                <a:effectLst/>
                <a:latin typeface="Rubik Light" panose="020B0604020202020204" charset="-79"/>
                <a:ea typeface="Calibri" panose="020F0502020204030204" pitchFamily="34" charset="0"/>
                <a:cs typeface="Rubik Light" panose="020B0604020202020204" charset="-79"/>
              </a:rPr>
              <a:t> de device-</a:t>
            </a:r>
            <a:r>
              <a:rPr lang="en-US" sz="1600" dirty="0" err="1">
                <a:effectLst/>
                <a:latin typeface="Rubik Light" panose="020B0604020202020204" charset="-79"/>
                <a:ea typeface="Calibri" panose="020F0502020204030204" pitchFamily="34" charset="0"/>
                <a:cs typeface="Rubik Light" panose="020B0604020202020204" charset="-79"/>
              </a:rPr>
              <a:t>uri</a:t>
            </a:r>
            <a:r>
              <a:rPr lang="en-US" sz="1600" dirty="0">
                <a:effectLst/>
                <a:latin typeface="Rubik Light" panose="020B0604020202020204" charset="-79"/>
                <a:ea typeface="Calibri" panose="020F0502020204030204" pitchFamily="34" charset="0"/>
                <a:cs typeface="Rubik Light" panose="020B0604020202020204" charset="-79"/>
              </a:rPr>
              <a:t> </a:t>
            </a:r>
            <a:endParaRPr lang="en-US" sz="1600" dirty="0">
              <a:latin typeface="Rubik Light" panose="020B0604020202020204" charset="-79"/>
              <a:cs typeface="Rubik Light" panose="020B0604020202020204" charset="-79"/>
            </a:endParaRPr>
          </a:p>
        </p:txBody>
      </p:sp>
      <p:pic>
        <p:nvPicPr>
          <p:cNvPr id="5" name="Imagine 4">
            <a:extLst>
              <a:ext uri="{FF2B5EF4-FFF2-40B4-BE49-F238E27FC236}">
                <a16:creationId xmlns:a16="http://schemas.microsoft.com/office/drawing/2014/main" id="{78210E7D-62D2-4AD2-9B9F-C756F5055F09}"/>
              </a:ext>
            </a:extLst>
          </p:cNvPr>
          <p:cNvPicPr>
            <a:picLocks noChangeAspect="1"/>
          </p:cNvPicPr>
          <p:nvPr/>
        </p:nvPicPr>
        <p:blipFill>
          <a:blip r:embed="rId2"/>
          <a:stretch>
            <a:fillRect/>
          </a:stretch>
        </p:blipFill>
        <p:spPr>
          <a:xfrm>
            <a:off x="6001154" y="290489"/>
            <a:ext cx="1118974" cy="1454472"/>
          </a:xfrm>
          <a:prstGeom prst="rect">
            <a:avLst/>
          </a:prstGeom>
        </p:spPr>
      </p:pic>
      <p:sp>
        <p:nvSpPr>
          <p:cNvPr id="6" name="Google Shape;1433;p32">
            <a:extLst>
              <a:ext uri="{FF2B5EF4-FFF2-40B4-BE49-F238E27FC236}">
                <a16:creationId xmlns:a16="http://schemas.microsoft.com/office/drawing/2014/main" id="{BDAEF53A-E516-421E-A4CC-2CB3EA74086B}"/>
              </a:ext>
            </a:extLst>
          </p:cNvPr>
          <p:cNvSpPr/>
          <p:nvPr/>
        </p:nvSpPr>
        <p:spPr>
          <a:xfrm>
            <a:off x="0" y="445025"/>
            <a:ext cx="304038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3</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3084903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334BF507-FAAD-4CAE-947E-D20A2CF6D900}"/>
              </a:ext>
            </a:extLst>
          </p:cNvPr>
          <p:cNvSpPr>
            <a:spLocks noGrp="1"/>
          </p:cNvSpPr>
          <p:nvPr>
            <p:ph type="body" idx="1"/>
          </p:nvPr>
        </p:nvSpPr>
        <p:spPr>
          <a:xfrm>
            <a:off x="708480" y="1348375"/>
            <a:ext cx="7704000" cy="3350100"/>
          </a:xfrm>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Produsul</a:t>
            </a:r>
            <a:r>
              <a:rPr lang="en-US" sz="1600" b="1" dirty="0">
                <a:effectLst/>
                <a:latin typeface="Rubik Light" panose="020B0604020202020204" charset="-79"/>
                <a:ea typeface="Calibri" panose="020F0502020204030204" pitchFamily="34" charset="0"/>
                <a:cs typeface="Rubik Light" panose="020B0604020202020204" charset="-79"/>
              </a:rPr>
              <a:t> Internet Security</a:t>
            </a: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Aproximativ 8% dintre clienții inactivi dețineau acest produs</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Acest produs se află pe locul doi privind procentul opțiunii de reînnoire automată</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Timpul mediu de la prima activare este de 45 de luni, fiind cel mai lung termen în comparație cu celelalte produse deținute de clienții inactivi</a:t>
            </a:r>
            <a:endParaRPr lang="en-US" sz="1600" dirty="0">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Suma cheltuită pentru ultima comandă este plasată pe locul secund, ar</a:t>
            </a:r>
            <a:r>
              <a:rPr lang="en-US" sz="1600" dirty="0">
                <a:effectLst/>
                <a:latin typeface="Rubik Light" panose="020B0604020202020204" charset="-79"/>
                <a:ea typeface="Calibri" panose="020F0502020204030204" pitchFamily="34" charset="0"/>
                <a:cs typeface="Rubik Light" panose="020B0604020202020204" charset="-79"/>
              </a:rPr>
              <a:t>ă</a:t>
            </a:r>
            <a:r>
              <a:rPr lang="ro-RO" sz="1600" dirty="0" err="1">
                <a:effectLst/>
                <a:latin typeface="Rubik Light" panose="020B0604020202020204" charset="-79"/>
                <a:ea typeface="Calibri" panose="020F0502020204030204" pitchFamily="34" charset="0"/>
                <a:cs typeface="Rubik Light" panose="020B0604020202020204" charset="-79"/>
              </a:rPr>
              <a:t>tând</a:t>
            </a:r>
            <a:r>
              <a:rPr lang="ro-RO" sz="1600" dirty="0">
                <a:effectLst/>
                <a:latin typeface="Rubik Light" panose="020B0604020202020204" charset="-79"/>
                <a:ea typeface="Calibri" panose="020F0502020204030204" pitchFamily="34" charset="0"/>
                <a:cs typeface="Rubik Light" panose="020B0604020202020204" charset="-79"/>
              </a:rPr>
              <a:t> că clienții sunt dispuși să aloce o sumă mare pentru a-l deține</a:t>
            </a:r>
            <a:endParaRPr lang="en-US" sz="1600" dirty="0">
              <a:latin typeface="Rubik Light" panose="020B0604020202020204" charset="-79"/>
              <a:cs typeface="Rubik Light" panose="020B0604020202020204" charset="-79"/>
            </a:endParaRPr>
          </a:p>
        </p:txBody>
      </p:sp>
      <p:pic>
        <p:nvPicPr>
          <p:cNvPr id="5" name="Imagine 4">
            <a:extLst>
              <a:ext uri="{FF2B5EF4-FFF2-40B4-BE49-F238E27FC236}">
                <a16:creationId xmlns:a16="http://schemas.microsoft.com/office/drawing/2014/main" id="{87AD3149-D86B-4BAB-9C4F-2A3827B8EEEC}"/>
              </a:ext>
            </a:extLst>
          </p:cNvPr>
          <p:cNvPicPr>
            <a:picLocks noChangeAspect="1"/>
          </p:cNvPicPr>
          <p:nvPr/>
        </p:nvPicPr>
        <p:blipFill>
          <a:blip r:embed="rId2"/>
          <a:stretch>
            <a:fillRect/>
          </a:stretch>
        </p:blipFill>
        <p:spPr>
          <a:xfrm>
            <a:off x="6059426" y="93999"/>
            <a:ext cx="1182622" cy="1556082"/>
          </a:xfrm>
          <a:prstGeom prst="rect">
            <a:avLst/>
          </a:prstGeom>
        </p:spPr>
      </p:pic>
      <p:sp>
        <p:nvSpPr>
          <p:cNvPr id="6" name="Google Shape;1433;p32">
            <a:extLst>
              <a:ext uri="{FF2B5EF4-FFF2-40B4-BE49-F238E27FC236}">
                <a16:creationId xmlns:a16="http://schemas.microsoft.com/office/drawing/2014/main" id="{9BC43B72-E8E4-4C77-BED0-9C48D337C9CA}"/>
              </a:ext>
            </a:extLst>
          </p:cNvPr>
          <p:cNvSpPr/>
          <p:nvPr/>
        </p:nvSpPr>
        <p:spPr>
          <a:xfrm>
            <a:off x="0" y="445025"/>
            <a:ext cx="304038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4</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2050526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text 2">
            <a:extLst>
              <a:ext uri="{FF2B5EF4-FFF2-40B4-BE49-F238E27FC236}">
                <a16:creationId xmlns:a16="http://schemas.microsoft.com/office/drawing/2014/main" id="{A91FD650-9DF4-4218-B8EB-9238D70F01AC}"/>
              </a:ext>
            </a:extLst>
          </p:cNvPr>
          <p:cNvSpPr>
            <a:spLocks noGrp="1"/>
          </p:cNvSpPr>
          <p:nvPr>
            <p:ph type="body" idx="1"/>
          </p:nvPr>
        </p:nvSpPr>
        <p:spPr/>
        <p:txBody>
          <a:bodyPr/>
          <a:lstStyle/>
          <a:p>
            <a:pPr marL="0" marR="0" algn="just">
              <a:lnSpc>
                <a:spcPct val="107000"/>
              </a:lnSpc>
              <a:spcBef>
                <a:spcPts val="0"/>
              </a:spcBef>
              <a:spcAft>
                <a:spcPts val="800"/>
              </a:spcAft>
            </a:pPr>
            <a:r>
              <a:rPr lang="en-US" sz="1600" dirty="0" err="1">
                <a:effectLst/>
                <a:latin typeface="Rubik Light" panose="020B0604020202020204" charset="-79"/>
                <a:ea typeface="Calibri" panose="020F0502020204030204" pitchFamily="34" charset="0"/>
                <a:cs typeface="Rubik Light" panose="020B0604020202020204" charset="-79"/>
              </a:rPr>
              <a:t>Oricare</a:t>
            </a:r>
            <a:r>
              <a:rPr lang="en-US" sz="1600" dirty="0">
                <a:effectLst/>
                <a:latin typeface="Rubik Light" panose="020B0604020202020204" charset="-79"/>
                <a:ea typeface="Calibri" panose="020F0502020204030204" pitchFamily="34" charset="0"/>
                <a:cs typeface="Rubik Light" panose="020B0604020202020204" charset="-79"/>
              </a:rPr>
              <a:t> </a:t>
            </a:r>
            <a:r>
              <a:rPr lang="en-US" sz="1600" dirty="0" err="1">
                <a:effectLst/>
                <a:latin typeface="Rubik Light" panose="020B0604020202020204" charset="-79"/>
                <a:ea typeface="Calibri" panose="020F0502020204030204" pitchFamily="34" charset="0"/>
                <a:cs typeface="Rubik Light" panose="020B0604020202020204" charset="-79"/>
              </a:rPr>
              <a:t>produs</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21% dintre clienții inactivi se încadrează în acest segment</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Cel mai mare număr de tichete deschise pentru suport, de unde rezultă că oamenii au mai multă nevoie de informații în ceea ce privește combinarea produselor sau caracteristicile specifice ale fiecăruia</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Aproximativ 29 de </a:t>
            </a:r>
            <a:r>
              <a:rPr lang="ro-RO" sz="1600" dirty="0" err="1">
                <a:effectLst/>
                <a:latin typeface="Rubik Light" panose="020B0604020202020204" charset="-79"/>
                <a:ea typeface="Calibri" panose="020F0502020204030204" pitchFamily="34" charset="0"/>
                <a:cs typeface="Rubik Light" panose="020B0604020202020204" charset="-79"/>
              </a:rPr>
              <a:t>features</a:t>
            </a:r>
            <a:r>
              <a:rPr lang="ro-RO" sz="1600" dirty="0">
                <a:effectLst/>
                <a:latin typeface="Rubik Light" panose="020B0604020202020204" charset="-79"/>
                <a:ea typeface="Calibri" panose="020F0502020204030204" pitchFamily="34" charset="0"/>
                <a:cs typeface="Rubik Light" panose="020B0604020202020204" charset="-79"/>
              </a:rPr>
              <a:t>-uri folosite, cel mai mare număr din această categorie</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Peste 25% dintre clienții inactivi aveau opțiunea de reînnoire automată activată</a:t>
            </a:r>
            <a:endParaRPr lang="en-US" sz="1600" dirty="0">
              <a:effectLst/>
              <a:latin typeface="Rubik Light" panose="020B0604020202020204" charset="-79"/>
              <a:ea typeface="Calibri" panose="020F0502020204030204" pitchFamily="34" charset="0"/>
              <a:cs typeface="Rubik Light" panose="020B0604020202020204" charset="-79"/>
            </a:endParaRPr>
          </a:p>
          <a:p>
            <a:pPr marL="342900" marR="0" lvl="0" indent="-342900" algn="just">
              <a:lnSpc>
                <a:spcPct val="107000"/>
              </a:lnSpc>
              <a:spcBef>
                <a:spcPts val="0"/>
              </a:spcBef>
              <a:spcAft>
                <a:spcPts val="800"/>
              </a:spcAft>
              <a:buFont typeface="Calibri" panose="020F0502020204030204" pitchFamily="34" charset="0"/>
              <a:buChar char="-"/>
            </a:pPr>
            <a:r>
              <a:rPr lang="ro-RO" sz="1600" dirty="0">
                <a:effectLst/>
                <a:latin typeface="Rubik Light" panose="020B0604020202020204" charset="-79"/>
                <a:ea typeface="Calibri" panose="020F0502020204030204" pitchFamily="34" charset="0"/>
                <a:cs typeface="Rubik Light" panose="020B0604020202020204" charset="-79"/>
              </a:rPr>
              <a:t>Locul secund privind suma cheltuită de către clienții inactivi și cel mai mare număr de produse cumpărate la ultima comandă. </a:t>
            </a:r>
            <a:endParaRPr lang="en-US" sz="1600" dirty="0">
              <a:effectLst/>
              <a:latin typeface="Rubik Light" panose="020B0604020202020204" charset="-79"/>
              <a:ea typeface="Calibri" panose="020F0502020204030204" pitchFamily="34" charset="0"/>
              <a:cs typeface="Rubik Light" panose="020B0604020202020204" charset="-79"/>
            </a:endParaRPr>
          </a:p>
          <a:p>
            <a:endParaRPr lang="en-US" dirty="0"/>
          </a:p>
        </p:txBody>
      </p:sp>
      <p:sp>
        <p:nvSpPr>
          <p:cNvPr id="4" name="Google Shape;1433;p32">
            <a:extLst>
              <a:ext uri="{FF2B5EF4-FFF2-40B4-BE49-F238E27FC236}">
                <a16:creationId xmlns:a16="http://schemas.microsoft.com/office/drawing/2014/main" id="{0937A81A-8D02-418E-BB42-7BE52499E789}"/>
              </a:ext>
            </a:extLst>
          </p:cNvPr>
          <p:cNvSpPr/>
          <p:nvPr/>
        </p:nvSpPr>
        <p:spPr>
          <a:xfrm>
            <a:off x="0" y="445025"/>
            <a:ext cx="304038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dirty="0" err="1">
                <a:solidFill>
                  <a:schemeClr val="bg1"/>
                </a:solidFill>
                <a:latin typeface="Montserrat ExtraBold" panose="020B0604020202020204" charset="0"/>
              </a:rPr>
              <a:t>Segmentul</a:t>
            </a:r>
            <a:r>
              <a:rPr lang="en-US" sz="3000" dirty="0">
                <a:solidFill>
                  <a:schemeClr val="bg1"/>
                </a:solidFill>
                <a:latin typeface="Montserrat ExtraBold" panose="020B0604020202020204" charset="0"/>
              </a:rPr>
              <a:t> 5</a:t>
            </a:r>
            <a:endParaRPr sz="3000" dirty="0">
              <a:solidFill>
                <a:schemeClr val="bg1"/>
              </a:solidFill>
              <a:latin typeface="Montserrat ExtraBold" panose="020B0604020202020204" charset="0"/>
            </a:endParaRPr>
          </a:p>
        </p:txBody>
      </p:sp>
    </p:spTree>
    <p:extLst>
      <p:ext uri="{BB962C8B-B14F-4D97-AF65-F5344CB8AC3E}">
        <p14:creationId xmlns:p14="http://schemas.microsoft.com/office/powerpoint/2010/main" val="1673095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46"/>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Concluzii</a:t>
            </a:r>
            <a:endParaRPr dirty="0"/>
          </a:p>
        </p:txBody>
      </p:sp>
      <p:sp>
        <p:nvSpPr>
          <p:cNvPr id="1863" name="Google Shape;1863;p46"/>
          <p:cNvSpPr txBox="1">
            <a:spLocks noGrp="1"/>
          </p:cNvSpPr>
          <p:nvPr>
            <p:ph type="subTitle" idx="4294967295"/>
          </p:nvPr>
        </p:nvSpPr>
        <p:spPr>
          <a:xfrm>
            <a:off x="720000" y="1433425"/>
            <a:ext cx="3595500" cy="31701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162000" tIns="90000" rIns="162000"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dirty="0"/>
          </a:p>
          <a:p>
            <a:pPr>
              <a:lnSpc>
                <a:spcPct val="100000"/>
              </a:lnSpc>
              <a:spcBef>
                <a:spcPts val="700"/>
              </a:spcBef>
              <a:buClr>
                <a:schemeClr val="dk2"/>
              </a:buClr>
              <a:buFont typeface="Source Sans Pro"/>
              <a:buChar char="●"/>
            </a:pPr>
            <a:r>
              <a:rPr lang="ro-RO" sz="1800" dirty="0">
                <a:effectLst/>
                <a:latin typeface="Rubik Light" panose="020B0604020202020204" charset="-79"/>
                <a:ea typeface="Calibri" panose="020F0502020204030204" pitchFamily="34" charset="0"/>
                <a:cs typeface="Rubik Light" panose="020B0604020202020204" charset="-79"/>
              </a:rPr>
              <a:t>Cea mai mare parte a </a:t>
            </a:r>
            <a:r>
              <a:rPr lang="ro-RO" sz="1800" dirty="0" err="1">
                <a:effectLst/>
                <a:latin typeface="Rubik Light" panose="020B0604020202020204" charset="-79"/>
                <a:ea typeface="Calibri" panose="020F0502020204030204" pitchFamily="34" charset="0"/>
                <a:cs typeface="Rubik Light" panose="020B0604020202020204" charset="-79"/>
              </a:rPr>
              <a:t>clien</a:t>
            </a:r>
            <a:r>
              <a:rPr lang="en-US" sz="1800" dirty="0">
                <a:effectLst/>
                <a:latin typeface="Rubik Light" panose="020B0604020202020204" charset="-79"/>
                <a:ea typeface="Calibri" panose="020F0502020204030204" pitchFamily="34" charset="0"/>
                <a:cs typeface="Rubik Light" panose="020B0604020202020204" charset="-79"/>
              </a:rPr>
              <a:t>ț</a:t>
            </a:r>
            <a:r>
              <a:rPr lang="ro-RO" sz="1800" dirty="0" err="1">
                <a:effectLst/>
                <a:latin typeface="Rubik Light" panose="020B0604020202020204" charset="-79"/>
                <a:ea typeface="Calibri" panose="020F0502020204030204" pitchFamily="34" charset="0"/>
                <a:cs typeface="Rubik Light" panose="020B0604020202020204" charset="-79"/>
              </a:rPr>
              <a:t>ilor</a:t>
            </a:r>
            <a:r>
              <a:rPr lang="ro-RO" sz="1800" dirty="0">
                <a:effectLst/>
                <a:latin typeface="Rubik Light" panose="020B0604020202020204" charset="-79"/>
                <a:ea typeface="Calibri" panose="020F0502020204030204" pitchFamily="34" charset="0"/>
                <a:cs typeface="Rubik Light" panose="020B0604020202020204" charset="-79"/>
              </a:rPr>
              <a:t> activi au bifat</a:t>
            </a:r>
            <a:r>
              <a:rPr lang="en-US" sz="1800" dirty="0">
                <a:effectLst/>
                <a:latin typeface="Rubik Light" panose="020B0604020202020204" charset="-79"/>
                <a:ea typeface="Calibri" panose="020F0502020204030204" pitchFamily="34" charset="0"/>
                <a:cs typeface="Rubik Light" panose="020B0604020202020204" charset="-79"/>
              </a:rPr>
              <a:t>ă</a:t>
            </a:r>
            <a:r>
              <a:rPr lang="ro-RO" sz="1800" dirty="0">
                <a:effectLst/>
                <a:latin typeface="Rubik Light" panose="020B0604020202020204" charset="-79"/>
                <a:ea typeface="Calibri" panose="020F0502020204030204" pitchFamily="34" charset="0"/>
                <a:cs typeface="Rubik Light" panose="020B0604020202020204" charset="-79"/>
              </a:rPr>
              <a:t> op</a:t>
            </a:r>
            <a:r>
              <a:rPr lang="en-US" sz="1800" dirty="0">
                <a:effectLst/>
                <a:latin typeface="Rubik Light" panose="020B0604020202020204" charset="-79"/>
                <a:ea typeface="Calibri" panose="020F0502020204030204" pitchFamily="34" charset="0"/>
                <a:cs typeface="Rubik Light" panose="020B0604020202020204" charset="-79"/>
              </a:rPr>
              <a:t>ț</a:t>
            </a:r>
            <a:r>
              <a:rPr lang="ro-RO" sz="1800" dirty="0" err="1">
                <a:effectLst/>
                <a:latin typeface="Rubik Light" panose="020B0604020202020204" charset="-79"/>
                <a:ea typeface="Calibri" panose="020F0502020204030204" pitchFamily="34" charset="0"/>
                <a:cs typeface="Rubik Light" panose="020B0604020202020204" charset="-79"/>
              </a:rPr>
              <a:t>iunea</a:t>
            </a:r>
            <a:r>
              <a:rPr lang="ro-RO" sz="1800" dirty="0">
                <a:effectLst/>
                <a:latin typeface="Rubik Light" panose="020B0604020202020204" charset="-79"/>
                <a:ea typeface="Calibri" panose="020F0502020204030204" pitchFamily="34" charset="0"/>
                <a:cs typeface="Rubik Light" panose="020B0604020202020204" charset="-79"/>
              </a:rPr>
              <a:t> de </a:t>
            </a:r>
            <a:r>
              <a:rPr lang="ro-RO" sz="1800" dirty="0" err="1">
                <a:effectLst/>
                <a:latin typeface="Rubik Light" panose="020B0604020202020204" charset="-79"/>
                <a:ea typeface="Calibri" panose="020F0502020204030204" pitchFamily="34" charset="0"/>
                <a:cs typeface="Rubik Light" panose="020B0604020202020204" charset="-79"/>
              </a:rPr>
              <a:t>autorenewal</a:t>
            </a:r>
            <a:r>
              <a:rPr lang="ro-RO" sz="1800" dirty="0">
                <a:effectLst/>
                <a:latin typeface="Rubik Light" panose="020B0604020202020204" charset="-79"/>
                <a:ea typeface="Calibri" panose="020F0502020204030204" pitchFamily="34" charset="0"/>
                <a:cs typeface="Rubik Light" panose="020B0604020202020204" charset="-79"/>
              </a:rPr>
              <a:t>, ceea ce </a:t>
            </a:r>
            <a:r>
              <a:rPr lang="en-US" sz="1800" dirty="0">
                <a:latin typeface="Rubik Light" panose="020B0604020202020204" charset="-79"/>
                <a:ea typeface="Calibri" panose="020F0502020204030204" pitchFamily="34" charset="0"/>
                <a:cs typeface="Rubik Light" panose="020B0604020202020204" charset="-79"/>
              </a:rPr>
              <a:t>î</a:t>
            </a:r>
            <a:r>
              <a:rPr lang="ro-RO" sz="1800" dirty="0" err="1">
                <a:effectLst/>
                <a:latin typeface="Rubik Light" panose="020B0604020202020204" charset="-79"/>
                <a:ea typeface="Calibri" panose="020F0502020204030204" pitchFamily="34" charset="0"/>
                <a:cs typeface="Rubik Light" panose="020B0604020202020204" charset="-79"/>
              </a:rPr>
              <a:t>nseamn</a:t>
            </a:r>
            <a:r>
              <a:rPr lang="en-US" sz="1800" dirty="0">
                <a:effectLst/>
                <a:latin typeface="Rubik Light" panose="020B0604020202020204" charset="-79"/>
                <a:ea typeface="Calibri" panose="020F0502020204030204" pitchFamily="34" charset="0"/>
                <a:cs typeface="Rubik Light" panose="020B0604020202020204" charset="-79"/>
              </a:rPr>
              <a:t>ă</a:t>
            </a:r>
            <a:r>
              <a:rPr lang="ro-RO" sz="1800" dirty="0">
                <a:effectLst/>
                <a:latin typeface="Rubik Light" panose="020B0604020202020204" charset="-79"/>
                <a:ea typeface="Calibri" panose="020F0502020204030204" pitchFamily="34" charset="0"/>
                <a:cs typeface="Rubik Light" panose="020B0604020202020204" charset="-79"/>
              </a:rPr>
              <a:t> c</a:t>
            </a:r>
            <a:r>
              <a:rPr lang="en-US" sz="1800" dirty="0">
                <a:effectLst/>
                <a:latin typeface="Rubik Light" panose="020B0604020202020204" charset="-79"/>
                <a:ea typeface="Calibri" panose="020F0502020204030204" pitchFamily="34" charset="0"/>
                <a:cs typeface="Rubik Light" panose="020B0604020202020204" charset="-79"/>
              </a:rPr>
              <a:t>ă</a:t>
            </a:r>
            <a:r>
              <a:rPr lang="ro-RO" sz="1800" dirty="0">
                <a:effectLst/>
                <a:latin typeface="Rubik Light" panose="020B0604020202020204" charset="-79"/>
                <a:ea typeface="Calibri" panose="020F0502020204030204" pitchFamily="34" charset="0"/>
                <a:cs typeface="Rubik Light" panose="020B0604020202020204" charset="-79"/>
              </a:rPr>
              <a:t> sunt mul</a:t>
            </a:r>
            <a:r>
              <a:rPr lang="en-US" sz="1800" dirty="0">
                <a:effectLst/>
                <a:latin typeface="Rubik Light" panose="020B0604020202020204" charset="-79"/>
                <a:ea typeface="Calibri" panose="020F0502020204030204" pitchFamily="34" charset="0"/>
                <a:cs typeface="Rubik Light" panose="020B0604020202020204" charset="-79"/>
              </a:rPr>
              <a:t>ț</a:t>
            </a:r>
            <a:r>
              <a:rPr lang="ro-RO" sz="1800" dirty="0" err="1">
                <a:effectLst/>
                <a:latin typeface="Rubik Light" panose="020B0604020202020204" charset="-79"/>
                <a:ea typeface="Calibri" panose="020F0502020204030204" pitchFamily="34" charset="0"/>
                <a:cs typeface="Rubik Light" panose="020B0604020202020204" charset="-79"/>
              </a:rPr>
              <a:t>umi</a:t>
            </a:r>
            <a:r>
              <a:rPr lang="en-US" sz="1800" dirty="0">
                <a:effectLst/>
                <a:latin typeface="Rubik Light" panose="020B0604020202020204" charset="-79"/>
                <a:ea typeface="Calibri" panose="020F0502020204030204" pitchFamily="34" charset="0"/>
                <a:cs typeface="Rubik Light" panose="020B0604020202020204" charset="-79"/>
              </a:rPr>
              <a:t>ț</a:t>
            </a:r>
            <a:r>
              <a:rPr lang="ro-RO" sz="1800" dirty="0">
                <a:effectLst/>
                <a:latin typeface="Rubik Light" panose="020B0604020202020204" charset="-79"/>
                <a:ea typeface="Calibri" panose="020F0502020204030204" pitchFamily="34" charset="0"/>
                <a:cs typeface="Rubik Light" panose="020B0604020202020204" charset="-79"/>
              </a:rPr>
              <a:t>i de produsele </a:t>
            </a:r>
            <a:r>
              <a:rPr lang="en-US" sz="1800" dirty="0">
                <a:effectLst/>
                <a:latin typeface="Rubik Light" panose="020B0604020202020204" charset="-79"/>
                <a:ea typeface="Calibri" panose="020F0502020204030204" pitchFamily="34" charset="0"/>
                <a:cs typeface="Rubik Light" panose="020B0604020202020204" charset="-79"/>
              </a:rPr>
              <a:t>ș</a:t>
            </a:r>
            <a:r>
              <a:rPr lang="ro-RO" sz="1800" dirty="0">
                <a:effectLst/>
                <a:latin typeface="Rubik Light" panose="020B0604020202020204" charset="-79"/>
                <a:ea typeface="Calibri" panose="020F0502020204030204" pitchFamily="34" charset="0"/>
                <a:cs typeface="Rubik Light" panose="020B0604020202020204" charset="-79"/>
              </a:rPr>
              <a:t>i serviciile </a:t>
            </a:r>
            <a:r>
              <a:rPr lang="ro-RO" sz="1800" dirty="0" err="1">
                <a:effectLst/>
                <a:latin typeface="Rubik Light" panose="020B0604020202020204" charset="-79"/>
                <a:ea typeface="Calibri" panose="020F0502020204030204" pitchFamily="34" charset="0"/>
                <a:cs typeface="Rubik Light" panose="020B0604020202020204" charset="-79"/>
              </a:rPr>
              <a:t>Bitdefender</a:t>
            </a:r>
            <a:r>
              <a:rPr lang="ro-RO" sz="1800" dirty="0">
                <a:effectLst/>
                <a:latin typeface="Rubik Light" panose="020B0604020202020204" charset="-79"/>
                <a:ea typeface="Calibri" panose="020F0502020204030204" pitchFamily="34" charset="0"/>
                <a:cs typeface="Rubik Light" panose="020B0604020202020204" charset="-79"/>
              </a:rPr>
              <a:t>. </a:t>
            </a:r>
            <a:endParaRPr lang="en-US" sz="1800" dirty="0">
              <a:effectLst/>
              <a:latin typeface="Rubik Light" panose="020B0604020202020204" charset="-79"/>
              <a:ea typeface="Calibri" panose="020F0502020204030204" pitchFamily="34" charset="0"/>
              <a:cs typeface="Rubik Light" panose="020B0604020202020204" charset="-79"/>
            </a:endParaRPr>
          </a:p>
          <a:p>
            <a:pPr>
              <a:lnSpc>
                <a:spcPct val="100000"/>
              </a:lnSpc>
              <a:spcBef>
                <a:spcPts val="700"/>
              </a:spcBef>
              <a:buClr>
                <a:schemeClr val="dk2"/>
              </a:buClr>
              <a:buFont typeface="Source Sans Pro"/>
              <a:buChar char="●"/>
            </a:pPr>
            <a:r>
              <a:rPr lang="ro-RO" sz="1800" dirty="0">
                <a:effectLst/>
                <a:latin typeface="Rubik Light" panose="020B0604020202020204" charset="-79"/>
                <a:ea typeface="Calibri" panose="020F0502020204030204" pitchFamily="34" charset="0"/>
                <a:cs typeface="Rubik Light" panose="020B0604020202020204" charset="-79"/>
              </a:rPr>
              <a:t>Cei care </a:t>
            </a:r>
            <a:r>
              <a:rPr lang="en-US" sz="1800" dirty="0">
                <a:effectLst/>
                <a:latin typeface="Rubik Light" panose="020B0604020202020204" charset="-79"/>
                <a:ea typeface="Calibri" panose="020F0502020204030204" pitchFamily="34" charset="0"/>
                <a:cs typeface="Rubik Light" panose="020B0604020202020204" charset="-79"/>
              </a:rPr>
              <a:t>ș</a:t>
            </a:r>
            <a:r>
              <a:rPr lang="ro-RO" sz="1800" dirty="0">
                <a:effectLst/>
                <a:latin typeface="Rubik Light" panose="020B0604020202020204" charset="-79"/>
                <a:ea typeface="Calibri" panose="020F0502020204030204" pitchFamily="34" charset="0"/>
                <a:cs typeface="Rubik Light" panose="020B0604020202020204" charset="-79"/>
              </a:rPr>
              <a:t>i-au activat de 2 ani produsele r</a:t>
            </a:r>
            <a:r>
              <a:rPr lang="en-US" sz="1800" dirty="0">
                <a:effectLst/>
                <a:latin typeface="Rubik Light" panose="020B0604020202020204" charset="-79"/>
                <a:ea typeface="Calibri" panose="020F0502020204030204" pitchFamily="34" charset="0"/>
                <a:cs typeface="Rubik Light" panose="020B0604020202020204" charset="-79"/>
              </a:rPr>
              <a:t>ă</a:t>
            </a:r>
            <a:r>
              <a:rPr lang="ro-RO" sz="1800" dirty="0">
                <a:effectLst/>
                <a:latin typeface="Rubik Light" panose="020B0604020202020204" charset="-79"/>
                <a:ea typeface="Calibri" panose="020F0502020204030204" pitchFamily="34" charset="0"/>
                <a:cs typeface="Rubik Light" panose="020B0604020202020204" charset="-79"/>
              </a:rPr>
              <a:t>m</a:t>
            </a:r>
            <a:r>
              <a:rPr lang="en-US" sz="1800" dirty="0">
                <a:effectLst/>
                <a:latin typeface="Rubik Light" panose="020B0604020202020204" charset="-79"/>
                <a:ea typeface="Calibri" panose="020F0502020204030204" pitchFamily="34" charset="0"/>
                <a:cs typeface="Rubik Light" panose="020B0604020202020204" charset="-79"/>
              </a:rPr>
              <a:t>â</a:t>
            </a:r>
            <a:r>
              <a:rPr lang="ro-RO" sz="1800" dirty="0">
                <a:effectLst/>
                <a:latin typeface="Rubik Light" panose="020B0604020202020204" charset="-79"/>
                <a:ea typeface="Calibri" panose="020F0502020204030204" pitchFamily="34" charset="0"/>
                <a:cs typeface="Rubik Light" panose="020B0604020202020204" charset="-79"/>
              </a:rPr>
              <a:t>n </a:t>
            </a:r>
            <a:r>
              <a:rPr lang="en-US" sz="1800" dirty="0">
                <a:latin typeface="Rubik Light" panose="020B0604020202020204" charset="-79"/>
                <a:ea typeface="Calibri" panose="020F0502020204030204" pitchFamily="34" charset="0"/>
                <a:cs typeface="Rubik Light" panose="020B0604020202020204" charset="-79"/>
              </a:rPr>
              <a:t>î</a:t>
            </a:r>
            <a:r>
              <a:rPr lang="ro-RO" sz="1800" dirty="0">
                <a:effectLst/>
                <a:latin typeface="Rubik Light" panose="020B0604020202020204" charset="-79"/>
                <a:ea typeface="Calibri" panose="020F0502020204030204" pitchFamily="34" charset="0"/>
                <a:cs typeface="Rubik Light" panose="020B0604020202020204" charset="-79"/>
              </a:rPr>
              <a:t>n </a:t>
            </a:r>
            <a:r>
              <a:rPr lang="ro-RO" sz="1800" dirty="0" err="1">
                <a:effectLst/>
                <a:latin typeface="Rubik Light" panose="020B0604020202020204" charset="-79"/>
                <a:ea typeface="Calibri" panose="020F0502020204030204" pitchFamily="34" charset="0"/>
                <a:cs typeface="Rubik Light" panose="020B0604020202020204" charset="-79"/>
              </a:rPr>
              <a:t>propor</a:t>
            </a:r>
            <a:r>
              <a:rPr lang="en-US" sz="1800" dirty="0">
                <a:effectLst/>
                <a:latin typeface="Rubik Light" panose="020B0604020202020204" charset="-79"/>
                <a:ea typeface="Calibri" panose="020F0502020204030204" pitchFamily="34" charset="0"/>
                <a:cs typeface="Rubik Light" panose="020B0604020202020204" charset="-79"/>
              </a:rPr>
              <a:t>ț</a:t>
            </a:r>
            <a:r>
              <a:rPr lang="ro-RO" sz="1800" dirty="0">
                <a:effectLst/>
                <a:latin typeface="Rubik Light" panose="020B0604020202020204" charset="-79"/>
                <a:ea typeface="Calibri" panose="020F0502020204030204" pitchFamily="34" charset="0"/>
                <a:cs typeface="Rubik Light" panose="020B0604020202020204" charset="-79"/>
              </a:rPr>
              <a:t>ie de 75% fideli companiei. </a:t>
            </a:r>
            <a:endParaRPr lang="en-US" sz="1800" dirty="0">
              <a:effectLst/>
              <a:latin typeface="Rubik Light" panose="020B0604020202020204" charset="-79"/>
              <a:ea typeface="Calibri" panose="020F0502020204030204" pitchFamily="34" charset="0"/>
              <a:cs typeface="Rubik Light" panose="020B0604020202020204" charset="-79"/>
            </a:endParaRPr>
          </a:p>
        </p:txBody>
      </p:sp>
      <p:sp>
        <p:nvSpPr>
          <p:cNvPr id="7" name="Google Shape;1863;p46">
            <a:extLst>
              <a:ext uri="{FF2B5EF4-FFF2-40B4-BE49-F238E27FC236}">
                <a16:creationId xmlns:a16="http://schemas.microsoft.com/office/drawing/2014/main" id="{4E03C973-EFCD-4D5E-858B-CB658A299871}"/>
              </a:ext>
            </a:extLst>
          </p:cNvPr>
          <p:cNvSpPr txBox="1">
            <a:spLocks/>
          </p:cNvSpPr>
          <p:nvPr/>
        </p:nvSpPr>
        <p:spPr>
          <a:xfrm>
            <a:off x="4702720" y="1433425"/>
            <a:ext cx="3595500" cy="317010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162000" tIns="90000" rIns="162000"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1pPr>
            <a:lvl2pPr marL="914400" marR="0" lvl="1"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2pPr>
            <a:lvl3pPr marL="1371600" marR="0" lvl="2"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3pPr>
            <a:lvl4pPr marL="1828800" marR="0" lvl="3"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4pPr>
            <a:lvl5pPr marL="2286000" marR="0" lvl="4"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5pPr>
            <a:lvl6pPr marL="2743200" marR="0" lvl="5"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6pPr>
            <a:lvl7pPr marL="3200400" marR="0" lvl="6"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7pPr>
            <a:lvl8pPr marL="3657600" marR="0" lvl="7"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8pPr>
            <a:lvl9pPr marL="4114800" marR="0" lvl="8" indent="-330200" algn="l" rtl="0">
              <a:lnSpc>
                <a:spcPct val="115000"/>
              </a:lnSpc>
              <a:spcBef>
                <a:spcPts val="1600"/>
              </a:spcBef>
              <a:spcAft>
                <a:spcPts val="160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9pPr>
          </a:lstStyle>
          <a:p>
            <a:pPr marL="0" indent="0">
              <a:lnSpc>
                <a:spcPct val="100000"/>
              </a:lnSpc>
              <a:buSzPts val="1100"/>
              <a:buFont typeface="Arial"/>
              <a:buNone/>
            </a:pPr>
            <a:endParaRPr lang="en-US" dirty="0"/>
          </a:p>
          <a:p>
            <a:pPr>
              <a:lnSpc>
                <a:spcPct val="100000"/>
              </a:lnSpc>
              <a:spcBef>
                <a:spcPts val="700"/>
              </a:spcBef>
              <a:buClr>
                <a:schemeClr val="dk2"/>
              </a:buClr>
              <a:buFont typeface="Source Sans Pro"/>
              <a:buChar char="●"/>
            </a:pPr>
            <a:r>
              <a:rPr lang="en-US" dirty="0" err="1">
                <a:latin typeface="Rubik Light" panose="020B0604020202020204" charset="-79"/>
                <a:ea typeface="Calibri" panose="020F0502020204030204" pitchFamily="34" charset="0"/>
                <a:cs typeface="Rubik Light" panose="020B0604020202020204" charset="-79"/>
              </a:rPr>
              <a:t>Analiza</a:t>
            </a:r>
            <a:r>
              <a:rPr lang="en-US" dirty="0">
                <a:latin typeface="Rubik Light" panose="020B0604020202020204" charset="-79"/>
                <a:ea typeface="Calibri" panose="020F0502020204030204" pitchFamily="34" charset="0"/>
                <a:cs typeface="Rubik Light" panose="020B0604020202020204" charset="-79"/>
              </a:rPr>
              <a:t> </a:t>
            </a:r>
            <a:r>
              <a:rPr lang="en-US" dirty="0" err="1">
                <a:latin typeface="Rubik Light" panose="020B0604020202020204" charset="-79"/>
                <a:ea typeface="Calibri" panose="020F0502020204030204" pitchFamily="34" charset="0"/>
                <a:cs typeface="Rubik Light" panose="020B0604020202020204" charset="-79"/>
              </a:rPr>
              <a:t>în</a:t>
            </a:r>
            <a:r>
              <a:rPr lang="en-US" dirty="0">
                <a:latin typeface="Rubik Light" panose="020B0604020202020204" charset="-79"/>
                <a:ea typeface="Calibri" panose="020F0502020204030204" pitchFamily="34" charset="0"/>
                <a:cs typeface="Rubik Light" panose="020B0604020202020204" charset="-79"/>
              </a:rPr>
              <a:t> </a:t>
            </a:r>
            <a:r>
              <a:rPr lang="en-US" dirty="0" err="1">
                <a:latin typeface="Rubik Light" panose="020B0604020202020204" charset="-79"/>
                <a:ea typeface="Calibri" panose="020F0502020204030204" pitchFamily="34" charset="0"/>
                <a:cs typeface="Rubik Light" panose="020B0604020202020204" charset="-79"/>
              </a:rPr>
              <a:t>componente</a:t>
            </a:r>
            <a:r>
              <a:rPr lang="en-US" dirty="0">
                <a:latin typeface="Rubik Light" panose="020B0604020202020204" charset="-79"/>
                <a:ea typeface="Calibri" panose="020F0502020204030204" pitchFamily="34" charset="0"/>
                <a:cs typeface="Rubik Light" panose="020B0604020202020204" charset="-79"/>
              </a:rPr>
              <a:t> </a:t>
            </a:r>
            <a:r>
              <a:rPr lang="en-US" dirty="0" err="1">
                <a:latin typeface="Rubik Light" panose="020B0604020202020204" charset="-79"/>
                <a:ea typeface="Calibri" panose="020F0502020204030204" pitchFamily="34" charset="0"/>
                <a:cs typeface="Rubik Light" panose="020B0604020202020204" charset="-79"/>
              </a:rPr>
              <a:t>principale</a:t>
            </a:r>
            <a:r>
              <a:rPr lang="en-US" dirty="0">
                <a:latin typeface="Rubik Light" panose="020B0604020202020204" charset="-79"/>
                <a:ea typeface="Calibri" panose="020F0502020204030204" pitchFamily="34" charset="0"/>
                <a:cs typeface="Rubik Light" panose="020B0604020202020204" charset="-79"/>
              </a:rPr>
              <a:t> a </a:t>
            </a:r>
            <a:r>
              <a:rPr lang="en-US" dirty="0" err="1">
                <a:latin typeface="Rubik Light" panose="020B0604020202020204" charset="-79"/>
                <a:ea typeface="Calibri" panose="020F0502020204030204" pitchFamily="34" charset="0"/>
                <a:cs typeface="Rubik Light" panose="020B0604020202020204" charset="-79"/>
              </a:rPr>
              <a:t>arătat</a:t>
            </a:r>
            <a:r>
              <a:rPr lang="en-US" dirty="0">
                <a:latin typeface="Rubik Light" panose="020B0604020202020204" charset="-79"/>
                <a:ea typeface="Calibri" panose="020F0502020204030204" pitchFamily="34" charset="0"/>
                <a:cs typeface="Rubik Light" panose="020B0604020202020204" charset="-79"/>
              </a:rPr>
              <a:t> </a:t>
            </a:r>
            <a:r>
              <a:rPr lang="en-US" dirty="0" err="1">
                <a:latin typeface="Rubik Light" panose="020B0604020202020204" charset="-79"/>
                <a:ea typeface="Calibri" panose="020F0502020204030204" pitchFamily="34" charset="0"/>
                <a:cs typeface="Rubik Light" panose="020B0604020202020204" charset="-79"/>
              </a:rPr>
              <a:t>că</a:t>
            </a:r>
            <a:r>
              <a:rPr lang="ro-RO" dirty="0">
                <a:latin typeface="Rubik Light" panose="020B0604020202020204" charset="-79"/>
                <a:ea typeface="Calibri" panose="020F0502020204030204" pitchFamily="34" charset="0"/>
                <a:cs typeface="Rubik Light" panose="020B0604020202020204" charset="-79"/>
              </a:rPr>
              <a:t> cele 19 variabile luate în calcul se pot grupa în</a:t>
            </a:r>
            <a:r>
              <a:rPr lang="en-US" dirty="0">
                <a:latin typeface="Rubik Light" panose="020B0604020202020204" charset="-79"/>
                <a:ea typeface="Calibri" panose="020F0502020204030204" pitchFamily="34" charset="0"/>
                <a:cs typeface="Rubik Light" panose="020B0604020202020204" charset="-79"/>
              </a:rPr>
              <a:t> 5 </a:t>
            </a:r>
            <a:r>
              <a:rPr lang="en-US" dirty="0" err="1">
                <a:latin typeface="Rubik Light" panose="020B0604020202020204" charset="-79"/>
                <a:ea typeface="Calibri" panose="020F0502020204030204" pitchFamily="34" charset="0"/>
                <a:cs typeface="Rubik Light" panose="020B0604020202020204" charset="-79"/>
              </a:rPr>
              <a:t>componente</a:t>
            </a:r>
            <a:r>
              <a:rPr lang="en-US" dirty="0">
                <a:latin typeface="Rubik Light" panose="020B0604020202020204" charset="-79"/>
                <a:ea typeface="Calibri" panose="020F0502020204030204" pitchFamily="34" charset="0"/>
                <a:cs typeface="Rubik Light" panose="020B0604020202020204" charset="-79"/>
              </a:rPr>
              <a:t> </a:t>
            </a:r>
            <a:r>
              <a:rPr lang="en-US" dirty="0" err="1">
                <a:latin typeface="Rubik Light" panose="020B0604020202020204" charset="-79"/>
                <a:ea typeface="Calibri" panose="020F0502020204030204" pitchFamily="34" charset="0"/>
                <a:cs typeface="Rubik Light" panose="020B0604020202020204" charset="-79"/>
              </a:rPr>
              <a:t>principale</a:t>
            </a:r>
            <a:r>
              <a:rPr lang="ro-RO" dirty="0">
                <a:latin typeface="Rubik Light" panose="020B0604020202020204" charset="-79"/>
                <a:ea typeface="Calibri" panose="020F0502020204030204" pitchFamily="34" charset="0"/>
                <a:cs typeface="Rubik Light" panose="020B0604020202020204" charset="-79"/>
              </a:rPr>
              <a:t>, acestea explicând 61,63% din variaţia datelor.</a:t>
            </a:r>
            <a:endParaRPr lang="en-US" dirty="0">
              <a:latin typeface="Rubik Light" panose="020B0604020202020204" charset="-79"/>
              <a:ea typeface="Calibri" panose="020F0502020204030204" pitchFamily="34" charset="0"/>
              <a:cs typeface="Rubik Light" panose="020B0604020202020204" charset="-79"/>
            </a:endParaRPr>
          </a:p>
        </p:txBody>
      </p:sp>
    </p:spTree>
    <p:extLst>
      <p:ext uri="{BB962C8B-B14F-4D97-AF65-F5344CB8AC3E}">
        <p14:creationId xmlns:p14="http://schemas.microsoft.com/office/powerpoint/2010/main" val="527290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60"/>
        <p:cNvGrpSpPr/>
        <p:nvPr/>
      </p:nvGrpSpPr>
      <p:grpSpPr>
        <a:xfrm>
          <a:off x="0" y="0"/>
          <a:ext cx="0" cy="0"/>
          <a:chOff x="0" y="0"/>
          <a:chExt cx="0" cy="0"/>
        </a:xfrm>
      </p:grpSpPr>
      <p:sp>
        <p:nvSpPr>
          <p:cNvPr id="1861" name="Google Shape;1861;p46"/>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Concluzii</a:t>
            </a:r>
            <a:endParaRPr dirty="0"/>
          </a:p>
        </p:txBody>
      </p:sp>
      <p:sp>
        <p:nvSpPr>
          <p:cNvPr id="1863" name="Google Shape;1863;p46"/>
          <p:cNvSpPr txBox="1">
            <a:spLocks noGrp="1"/>
          </p:cNvSpPr>
          <p:nvPr>
            <p:ph type="subTitle" idx="4294967295"/>
          </p:nvPr>
        </p:nvSpPr>
        <p:spPr>
          <a:xfrm>
            <a:off x="720000" y="1433425"/>
            <a:ext cx="3595500" cy="326505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162000" tIns="90000" rIns="162000" bIns="91425" anchor="ctr" anchorCtr="0">
            <a:noAutofit/>
          </a:bodyPr>
          <a:lstStyle/>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endParaRPr dirty="0"/>
          </a:p>
          <a:p>
            <a:pPr>
              <a:lnSpc>
                <a:spcPct val="100000"/>
              </a:lnSpc>
              <a:spcBef>
                <a:spcPts val="700"/>
              </a:spcBef>
              <a:buClr>
                <a:schemeClr val="dk2"/>
              </a:buClr>
              <a:buFont typeface="Source Sans Pro"/>
              <a:buChar char="●"/>
            </a:pPr>
            <a:r>
              <a:rPr lang="en-US" dirty="0" err="1">
                <a:effectLst/>
                <a:latin typeface="Rubik Light" panose="020B0604020202020204" charset="-79"/>
                <a:ea typeface="Calibri" panose="020F0502020204030204" pitchFamily="34" charset="0"/>
                <a:cs typeface="Rubik Light" panose="020B0604020202020204" charset="-79"/>
              </a:rPr>
              <a:t>Produsul</a:t>
            </a:r>
            <a:r>
              <a:rPr lang="en-US" dirty="0">
                <a:effectLst/>
                <a:latin typeface="Rubik Light" panose="020B0604020202020204" charset="-79"/>
                <a:ea typeface="Calibri" panose="020F0502020204030204" pitchFamily="34" charset="0"/>
                <a:cs typeface="Rubik Light" panose="020B0604020202020204" charset="-79"/>
              </a:rPr>
              <a:t> Total Security </a:t>
            </a:r>
            <a:r>
              <a:rPr lang="en-US" dirty="0" err="1">
                <a:effectLst/>
                <a:latin typeface="Rubik Light" panose="020B0604020202020204" charset="-79"/>
                <a:ea typeface="Calibri" panose="020F0502020204030204" pitchFamily="34" charset="0"/>
                <a:cs typeface="Rubik Light" panose="020B0604020202020204" charset="-79"/>
              </a:rPr>
              <a:t>este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cel</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mai</a:t>
            </a:r>
            <a:r>
              <a:rPr lang="en-US" dirty="0">
                <a:effectLst/>
                <a:latin typeface="Rubik Light" panose="020B0604020202020204" charset="-79"/>
                <a:ea typeface="Calibri" panose="020F0502020204030204" pitchFamily="34" charset="0"/>
                <a:cs typeface="Rubik Light" panose="020B0604020202020204" charset="-79"/>
              </a:rPr>
              <a:t> popular </a:t>
            </a:r>
            <a:r>
              <a:rPr lang="en-US" dirty="0" err="1">
                <a:effectLst/>
                <a:latin typeface="Rubik Light" panose="020B0604020202020204" charset="-79"/>
                <a:ea typeface="Calibri" panose="020F0502020204030204" pitchFamily="34" charset="0"/>
                <a:cs typeface="Rubik Light" panose="020B0604020202020204" charset="-79"/>
              </a:rPr>
              <a:t>produs</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peste</a:t>
            </a:r>
            <a:r>
              <a:rPr lang="en-US" dirty="0">
                <a:effectLst/>
                <a:latin typeface="Rubik Light" panose="020B0604020202020204" charset="-79"/>
                <a:ea typeface="Calibri" panose="020F0502020204030204" pitchFamily="34" charset="0"/>
                <a:cs typeface="Rubik Light" panose="020B0604020202020204" charset="-79"/>
              </a:rPr>
              <a:t> 50% din </a:t>
            </a:r>
            <a:r>
              <a:rPr lang="en-US" dirty="0" err="1">
                <a:effectLst/>
                <a:latin typeface="Rubik Light" panose="020B0604020202020204" charset="-79"/>
                <a:ea typeface="Calibri" panose="020F0502020204030204" pitchFamily="34" charset="0"/>
                <a:cs typeface="Rubik Light" panose="020B0604020202020204" charset="-79"/>
              </a:rPr>
              <a:t>clien</a:t>
            </a:r>
            <a:r>
              <a:rPr lang="ro-RO" dirty="0">
                <a:effectLst/>
                <a:latin typeface="Rubik Light" panose="020B0604020202020204" charset="-79"/>
                <a:ea typeface="Calibri" panose="020F0502020204030204" pitchFamily="34" charset="0"/>
                <a:cs typeface="Rubik Light" panose="020B0604020202020204" charset="-79"/>
              </a:rPr>
              <a:t>ţ</a:t>
            </a:r>
            <a:r>
              <a:rPr lang="en-US" dirty="0" err="1">
                <a:effectLst/>
                <a:latin typeface="Rubik Light" panose="020B0604020202020204" charset="-79"/>
                <a:ea typeface="Calibri" panose="020F0502020204030204" pitchFamily="34" charset="0"/>
                <a:cs typeface="Rubik Light" panose="020B0604020202020204" charset="-79"/>
              </a:rPr>
              <a:t>i</a:t>
            </a:r>
            <a:r>
              <a:rPr lang="en-US" dirty="0">
                <a:effectLst/>
                <a:latin typeface="Rubik Light" panose="020B0604020202020204" charset="-79"/>
                <a:ea typeface="Calibri" panose="020F0502020204030204" pitchFamily="34" charset="0"/>
                <a:cs typeface="Rubik Light" panose="020B0604020202020204" charset="-79"/>
              </a:rPr>
              <a:t> de</a:t>
            </a:r>
            <a:r>
              <a:rPr lang="ro-RO" dirty="0">
                <a:effectLst/>
                <a:latin typeface="Rubik Light" panose="020B0604020202020204" charset="-79"/>
                <a:ea typeface="Calibri" panose="020F0502020204030204" pitchFamily="34" charset="0"/>
                <a:cs typeface="Rubik Light" panose="020B0604020202020204" charset="-79"/>
              </a:rPr>
              <a:t>ţ</a:t>
            </a:r>
            <a:r>
              <a:rPr lang="en-US" dirty="0">
                <a:effectLst/>
                <a:latin typeface="Rubik Light" panose="020B0604020202020204" charset="-79"/>
                <a:ea typeface="Calibri" panose="020F0502020204030204" pitchFamily="34" charset="0"/>
                <a:cs typeface="Rubik Light" panose="020B0604020202020204" charset="-79"/>
              </a:rPr>
              <a:t>in</a:t>
            </a:r>
            <a:r>
              <a:rPr lang="ro-RO" dirty="0">
                <a:effectLst/>
                <a:latin typeface="Rubik Light" panose="020B0604020202020204" charset="-79"/>
                <a:ea typeface="Calibri" panose="020F0502020204030204" pitchFamily="34" charset="0"/>
                <a:cs typeface="Rubik Light" panose="020B0604020202020204" charset="-79"/>
              </a:rPr>
              <a:t>â</a:t>
            </a:r>
            <a:r>
              <a:rPr lang="en-US" dirty="0" err="1">
                <a:effectLst/>
                <a:latin typeface="Rubik Light" panose="020B0604020202020204" charset="-79"/>
                <a:ea typeface="Calibri" panose="020F0502020204030204" pitchFamily="34" charset="0"/>
                <a:cs typeface="Rubik Light" panose="020B0604020202020204" charset="-79"/>
              </a:rPr>
              <a:t>nd</a:t>
            </a:r>
            <a:r>
              <a:rPr lang="en-US" dirty="0">
                <a:effectLst/>
                <a:latin typeface="Rubik Light" panose="020B0604020202020204" charset="-79"/>
                <a:ea typeface="Calibri" panose="020F0502020204030204" pitchFamily="34" charset="0"/>
                <a:cs typeface="Rubik Light" panose="020B0604020202020204" charset="-79"/>
              </a:rPr>
              <a:t>-ul.</a:t>
            </a:r>
          </a:p>
          <a:p>
            <a:pPr>
              <a:lnSpc>
                <a:spcPct val="100000"/>
              </a:lnSpc>
              <a:spcBef>
                <a:spcPts val="700"/>
              </a:spcBef>
              <a:buClr>
                <a:schemeClr val="dk2"/>
              </a:buClr>
              <a:buFont typeface="Source Sans Pro"/>
              <a:buChar char="●"/>
            </a:pPr>
            <a:r>
              <a:rPr lang="en-US" dirty="0">
                <a:effectLst/>
                <a:latin typeface="Rubik Light" panose="020B0604020202020204" charset="-79"/>
                <a:ea typeface="Calibri" panose="020F0502020204030204" pitchFamily="34" charset="0"/>
                <a:cs typeface="Rubik Light" panose="020B0604020202020204" charset="-79"/>
              </a:rPr>
              <a:t>Exist</a:t>
            </a:r>
            <a:r>
              <a:rPr lang="ro-RO">
                <a:effectLst/>
                <a:latin typeface="Rubik Light" panose="020B0604020202020204" charset="-79"/>
                <a:ea typeface="Calibri" panose="020F0502020204030204" pitchFamily="34" charset="0"/>
                <a:cs typeface="Rubik Light" panose="020B0604020202020204" charset="-79"/>
              </a:rPr>
              <a:t>ă</a:t>
            </a:r>
            <a:r>
              <a:rPr lang="en-US">
                <a:effectLst/>
                <a:latin typeface="Rubik Light" panose="020B0604020202020204" charset="-79"/>
                <a:ea typeface="Calibri" panose="020F0502020204030204" pitchFamily="34" charset="0"/>
                <a:cs typeface="Rubik Light" panose="020B0604020202020204" charset="-79"/>
              </a:rPr>
              <a:t> </a:t>
            </a:r>
            <a:r>
              <a:rPr lang="en-US" dirty="0">
                <a:effectLst/>
                <a:latin typeface="Rubik Light" panose="020B0604020202020204" charset="-79"/>
                <a:ea typeface="Calibri" panose="020F0502020204030204" pitchFamily="34" charset="0"/>
                <a:cs typeface="Rubik Light" panose="020B0604020202020204" charset="-79"/>
              </a:rPr>
              <a:t>un segment de </a:t>
            </a:r>
            <a:r>
              <a:rPr lang="en-US" dirty="0" err="1">
                <a:effectLst/>
                <a:latin typeface="Rubik Light" panose="020B0604020202020204" charset="-79"/>
                <a:ea typeface="Calibri" panose="020F0502020204030204" pitchFamily="34" charset="0"/>
                <a:cs typeface="Rubik Light" panose="020B0604020202020204" charset="-79"/>
              </a:rPr>
              <a:t>clien</a:t>
            </a:r>
            <a:r>
              <a:rPr lang="ro-RO" dirty="0">
                <a:effectLst/>
                <a:latin typeface="Rubik Light" panose="020B0604020202020204" charset="-79"/>
                <a:ea typeface="Calibri" panose="020F0502020204030204" pitchFamily="34" charset="0"/>
                <a:cs typeface="Rubik Light" panose="020B0604020202020204" charset="-79"/>
              </a:rPr>
              <a:t>ţ</a:t>
            </a:r>
            <a:r>
              <a:rPr lang="en-US" dirty="0" err="1">
                <a:effectLst/>
                <a:latin typeface="Rubik Light" panose="020B0604020202020204" charset="-79"/>
                <a:ea typeface="Calibri" panose="020F0502020204030204" pitchFamily="34" charset="0"/>
                <a:cs typeface="Rubik Light" panose="020B0604020202020204" charset="-79"/>
              </a:rPr>
              <a:t>i</a:t>
            </a:r>
            <a:r>
              <a:rPr lang="en-US" dirty="0">
                <a:effectLst/>
                <a:latin typeface="Rubik Light" panose="020B0604020202020204" charset="-79"/>
                <a:ea typeface="Calibri" panose="020F0502020204030204" pitchFamily="34" charset="0"/>
                <a:cs typeface="Rubik Light" panose="020B0604020202020204" charset="-79"/>
              </a:rPr>
              <a:t> (6%) </a:t>
            </a:r>
            <a:r>
              <a:rPr lang="en-US" dirty="0" err="1">
                <a:effectLst/>
                <a:latin typeface="Rubik Light" panose="020B0604020202020204" charset="-79"/>
                <a:ea typeface="Calibri" panose="020F0502020204030204" pitchFamily="34" charset="0"/>
                <a:cs typeface="Rubik Light" panose="020B0604020202020204" charset="-79"/>
              </a:rPr>
              <a:t>pentru</a:t>
            </a:r>
            <a:r>
              <a:rPr lang="en-US" dirty="0">
                <a:effectLst/>
                <a:latin typeface="Rubik Light" panose="020B0604020202020204" charset="-79"/>
                <a:ea typeface="Calibri" panose="020F0502020204030204" pitchFamily="34" charset="0"/>
                <a:cs typeface="Rubik Light" panose="020B0604020202020204" charset="-79"/>
              </a:rPr>
              <a:t> care </a:t>
            </a:r>
            <a:r>
              <a:rPr lang="en-US" dirty="0" err="1">
                <a:effectLst/>
                <a:latin typeface="Rubik Light" panose="020B0604020202020204" charset="-79"/>
                <a:ea typeface="Calibri" panose="020F0502020204030204" pitchFamily="34" charset="0"/>
                <a:cs typeface="Rubik Light" panose="020B0604020202020204" charset="-79"/>
              </a:rPr>
              <a:t>produsele</a:t>
            </a:r>
            <a:r>
              <a:rPr lang="en-US" dirty="0">
                <a:effectLst/>
                <a:latin typeface="Rubik Light" panose="020B0604020202020204" charset="-79"/>
                <a:ea typeface="Calibri" panose="020F0502020204030204" pitchFamily="34" charset="0"/>
                <a:cs typeface="Rubik Light" panose="020B0604020202020204" charset="-79"/>
              </a:rPr>
              <a:t> Antivirus for Mac </a:t>
            </a:r>
            <a:r>
              <a:rPr lang="ro-RO" dirty="0">
                <a:latin typeface="Rubik Light" panose="020B0604020202020204" charset="-79"/>
                <a:ea typeface="Calibri" panose="020F0502020204030204" pitchFamily="34" charset="0"/>
                <a:cs typeface="Rubik Light" panose="020B0604020202020204" charset="-79"/>
              </a:rPr>
              <a:t>ş</a:t>
            </a:r>
            <a:r>
              <a:rPr lang="en-US" dirty="0" err="1">
                <a:effectLst/>
                <a:latin typeface="Rubik Light" panose="020B0604020202020204" charset="-79"/>
                <a:ea typeface="Calibri" panose="020F0502020204030204" pitchFamily="34" charset="0"/>
                <a:cs typeface="Rubik Light" panose="020B0604020202020204" charset="-79"/>
              </a:rPr>
              <a:t>i</a:t>
            </a:r>
            <a:r>
              <a:rPr lang="en-US" dirty="0">
                <a:effectLst/>
                <a:latin typeface="Rubik Light" panose="020B0604020202020204" charset="-79"/>
                <a:ea typeface="Calibri" panose="020F0502020204030204" pitchFamily="34" charset="0"/>
                <a:cs typeface="Rubik Light" panose="020B0604020202020204" charset="-79"/>
              </a:rPr>
              <a:t> Internet Security nu le </a:t>
            </a:r>
            <a:r>
              <a:rPr lang="en-US" dirty="0" err="1">
                <a:effectLst/>
                <a:latin typeface="Rubik Light" panose="020B0604020202020204" charset="-79"/>
                <a:ea typeface="Calibri" panose="020F0502020204030204" pitchFamily="34" charset="0"/>
                <a:cs typeface="Rubik Light" panose="020B0604020202020204" charset="-79"/>
              </a:rPr>
              <a:t>mai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satisfac</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nevoile</a:t>
            </a:r>
            <a:r>
              <a:rPr lang="en-US" dirty="0">
                <a:effectLst/>
                <a:latin typeface="Rubik Light" panose="020B0604020202020204" charset="-79"/>
                <a:ea typeface="Calibri" panose="020F0502020204030204" pitchFamily="34" charset="0"/>
                <a:cs typeface="Rubik Light" panose="020B0604020202020204" charset="-79"/>
              </a:rPr>
              <a:t>, ace</a:t>
            </a:r>
            <a:r>
              <a:rPr lang="ro-RO" dirty="0">
                <a:effectLst/>
                <a:latin typeface="Rubik Light" panose="020B0604020202020204" charset="-79"/>
                <a:ea typeface="Calibri" panose="020F0502020204030204" pitchFamily="34" charset="0"/>
                <a:cs typeface="Rubik Light" panose="020B0604020202020204" charset="-79"/>
              </a:rPr>
              <a:t>ş</a:t>
            </a:r>
            <a:r>
              <a:rPr lang="en-US" dirty="0" err="1">
                <a:effectLst/>
                <a:latin typeface="Rubik Light" panose="020B0604020202020204" charset="-79"/>
                <a:ea typeface="Calibri" panose="020F0502020204030204" pitchFamily="34" charset="0"/>
                <a:cs typeface="Rubik Light" panose="020B0604020202020204" charset="-79"/>
              </a:rPr>
              <a:t>tia</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migr</a:t>
            </a:r>
            <a:r>
              <a:rPr lang="ro-RO" dirty="0">
                <a:effectLst/>
                <a:latin typeface="Rubik Light" panose="020B0604020202020204" charset="-79"/>
                <a:ea typeface="Calibri" panose="020F0502020204030204" pitchFamily="34" charset="0"/>
                <a:cs typeface="Rubik Light" panose="020B0604020202020204" charset="-79"/>
              </a:rPr>
              <a:t>â</a:t>
            </a:r>
            <a:r>
              <a:rPr lang="en-US" dirty="0" err="1">
                <a:effectLst/>
                <a:latin typeface="Rubik Light" panose="020B0604020202020204" charset="-79"/>
                <a:ea typeface="Calibri" panose="020F0502020204030204" pitchFamily="34" charset="0"/>
                <a:cs typeface="Rubik Light" panose="020B0604020202020204" charset="-79"/>
              </a:rPr>
              <a:t>nd</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spre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produse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mai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cuprinz</a:t>
            </a:r>
            <a:r>
              <a:rPr lang="ro-RO" dirty="0">
                <a:effectLst/>
                <a:latin typeface="Rubik Light" panose="020B0604020202020204" charset="-79"/>
                <a:ea typeface="Calibri" panose="020F0502020204030204" pitchFamily="34" charset="0"/>
                <a:cs typeface="Rubik Light" panose="020B0604020202020204" charset="-79"/>
              </a:rPr>
              <a:t>ă</a:t>
            </a:r>
            <a:r>
              <a:rPr lang="en-US" dirty="0" err="1">
                <a:effectLst/>
                <a:latin typeface="Rubik Light" panose="020B0604020202020204" charset="-79"/>
                <a:ea typeface="Calibri" panose="020F0502020204030204" pitchFamily="34" charset="0"/>
                <a:cs typeface="Rubik Light" panose="020B0604020202020204" charset="-79"/>
              </a:rPr>
              <a:t>toare</a:t>
            </a:r>
            <a:r>
              <a:rPr lang="en-US" dirty="0">
                <a:effectLst/>
                <a:latin typeface="Rubik Light" panose="020B0604020202020204" charset="-79"/>
                <a:ea typeface="Calibri" panose="020F0502020204030204" pitchFamily="34" charset="0"/>
                <a:cs typeface="Rubik Light" panose="020B0604020202020204" charset="-79"/>
              </a:rPr>
              <a:t>.</a:t>
            </a:r>
          </a:p>
          <a:p>
            <a:pPr>
              <a:lnSpc>
                <a:spcPct val="100000"/>
              </a:lnSpc>
              <a:spcBef>
                <a:spcPts val="700"/>
              </a:spcBef>
              <a:buClr>
                <a:schemeClr val="dk2"/>
              </a:buClr>
              <a:buFont typeface="Source Sans Pro"/>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Google Shape;1863;p46">
            <a:extLst>
              <a:ext uri="{FF2B5EF4-FFF2-40B4-BE49-F238E27FC236}">
                <a16:creationId xmlns:a16="http://schemas.microsoft.com/office/drawing/2014/main" id="{E1AEB039-19E0-4E70-95BF-BB4CC127C4EF}"/>
              </a:ext>
            </a:extLst>
          </p:cNvPr>
          <p:cNvSpPr txBox="1">
            <a:spLocks/>
          </p:cNvSpPr>
          <p:nvPr/>
        </p:nvSpPr>
        <p:spPr>
          <a:xfrm>
            <a:off x="4572000" y="1433425"/>
            <a:ext cx="3595500" cy="3265050"/>
          </a:xfrm>
          <a:prstGeom prst="rect">
            <a:avLst/>
          </a:prstGeom>
          <a:solidFill>
            <a:schemeClr val="accent2"/>
          </a:solidFill>
          <a:ln w="19050" cap="flat" cmpd="sng">
            <a:solidFill>
              <a:srgbClr val="000000"/>
            </a:solidFill>
            <a:prstDash val="solid"/>
            <a:round/>
            <a:headEnd type="none" w="sm" len="sm"/>
            <a:tailEnd type="none" w="sm" len="sm"/>
          </a:ln>
        </p:spPr>
        <p:txBody>
          <a:bodyPr spcFirstLastPara="1" wrap="square" lIns="162000" tIns="90000" rIns="162000" bIns="91425" anchor="ctr" anchorCtr="0">
            <a:no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1pPr>
            <a:lvl2pPr marL="914400" marR="0" lvl="1"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2pPr>
            <a:lvl3pPr marL="1371600" marR="0" lvl="2"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3pPr>
            <a:lvl4pPr marL="1828800" marR="0" lvl="3"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4pPr>
            <a:lvl5pPr marL="2286000" marR="0" lvl="4"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5pPr>
            <a:lvl6pPr marL="2743200" marR="0" lvl="5"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6pPr>
            <a:lvl7pPr marL="3200400" marR="0" lvl="6"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7pPr>
            <a:lvl8pPr marL="3657600" marR="0" lvl="7" indent="-330200" algn="l" rtl="0">
              <a:lnSpc>
                <a:spcPct val="115000"/>
              </a:lnSpc>
              <a:spcBef>
                <a:spcPts val="1600"/>
              </a:spcBef>
              <a:spcAft>
                <a:spcPts val="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8pPr>
            <a:lvl9pPr marL="4114800" marR="0" lvl="8" indent="-330200" algn="l" rtl="0">
              <a:lnSpc>
                <a:spcPct val="115000"/>
              </a:lnSpc>
              <a:spcBef>
                <a:spcPts val="1600"/>
              </a:spcBef>
              <a:spcAft>
                <a:spcPts val="1600"/>
              </a:spcAft>
              <a:buClr>
                <a:schemeClr val="dk1"/>
              </a:buClr>
              <a:buSzPts val="1600"/>
              <a:buFont typeface="Rubik Light"/>
              <a:buChar char="■"/>
              <a:defRPr sz="1600" b="0" i="0" u="none" strike="noStrike" cap="none">
                <a:solidFill>
                  <a:schemeClr val="dk1"/>
                </a:solidFill>
                <a:latin typeface="Rubik Light"/>
                <a:ea typeface="Rubik Light"/>
                <a:cs typeface="Rubik Light"/>
                <a:sym typeface="Rubik Light"/>
              </a:defRPr>
            </a:lvl9pPr>
          </a:lstStyle>
          <a:p>
            <a:pPr marL="0" indent="0">
              <a:lnSpc>
                <a:spcPct val="100000"/>
              </a:lnSpc>
              <a:buSzPts val="1100"/>
              <a:buFont typeface="Arial"/>
              <a:buNone/>
            </a:pPr>
            <a:endParaRPr lang="en-US" dirty="0"/>
          </a:p>
          <a:p>
            <a:pPr>
              <a:lnSpc>
                <a:spcPct val="100000"/>
              </a:lnSpc>
              <a:spcBef>
                <a:spcPts val="700"/>
              </a:spcBef>
              <a:buClr>
                <a:schemeClr val="dk2"/>
              </a:buClr>
              <a:buFont typeface="Source Sans Pro"/>
              <a:buChar char="●"/>
            </a:pPr>
            <a:r>
              <a:rPr lang="en-US" dirty="0">
                <a:effectLst/>
                <a:latin typeface="Rubik Light" panose="020B0604020202020204" charset="-79"/>
                <a:ea typeface="Calibri" panose="020F0502020204030204" pitchFamily="34" charset="0"/>
                <a:cs typeface="Rubik Light" panose="020B0604020202020204" charset="-79"/>
              </a:rPr>
              <a:t>Dashboard-ul nu a </a:t>
            </a:r>
            <a:r>
              <a:rPr lang="en-US" dirty="0" err="1">
                <a:effectLst/>
                <a:latin typeface="Rubik Light" panose="020B0604020202020204" charset="-79"/>
                <a:ea typeface="Calibri" panose="020F0502020204030204" pitchFamily="34" charset="0"/>
                <a:cs typeface="Rubik Light" panose="020B0604020202020204" charset="-79"/>
              </a:rPr>
              <a:t>arătat</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că</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anumite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produse</a:t>
            </a:r>
            <a:r>
              <a:rPr lang="en-US" dirty="0">
                <a:effectLst/>
                <a:latin typeface="Rubik Light" panose="020B0604020202020204" charset="-79"/>
                <a:ea typeface="Calibri" panose="020F0502020204030204" pitchFamily="34" charset="0"/>
                <a:cs typeface="Rubik Light" panose="020B0604020202020204" charset="-79"/>
              </a:rPr>
              <a:t> nu sunt </a:t>
            </a:r>
            <a:r>
              <a:rPr lang="en-US" dirty="0" err="1">
                <a:effectLst/>
                <a:latin typeface="Rubik Light" panose="020B0604020202020204" charset="-79"/>
                <a:ea typeface="Calibri" panose="020F0502020204030204" pitchFamily="34" charset="0"/>
                <a:cs typeface="Rubik Light" panose="020B0604020202020204" charset="-79"/>
              </a:rPr>
              <a:t>bune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și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clienții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renunță</a:t>
            </a:r>
            <a:r>
              <a:rPr lang="en-US" dirty="0">
                <a:effectLst/>
                <a:latin typeface="Rubik Light" panose="020B0604020202020204" charset="-79"/>
                <a:ea typeface="Calibri" panose="020F0502020204030204" pitchFamily="34" charset="0"/>
                <a:cs typeface="Rubik Light" panose="020B0604020202020204" charset="-79"/>
              </a:rPr>
              <a:t> la </a:t>
            </a:r>
            <a:r>
              <a:rPr lang="en-US" dirty="0" err="1">
                <a:effectLst/>
                <a:latin typeface="Rubik Light" panose="020B0604020202020204" charset="-79"/>
                <a:ea typeface="Calibri" panose="020F0502020204030204" pitchFamily="34" charset="0"/>
                <a:cs typeface="Rubik Light" panose="020B0604020202020204" charset="-79"/>
              </a:rPr>
              <a:t>ele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în</a:t>
            </a:r>
            <a:r>
              <a:rPr lang="en-US" dirty="0">
                <a:effectLst/>
                <a:latin typeface="Rubik Light" panose="020B0604020202020204" charset="-79"/>
                <a:ea typeface="Calibri" panose="020F0502020204030204" pitchFamily="34" charset="0"/>
                <a:cs typeface="Rubik Light" panose="020B0604020202020204" charset="-79"/>
              </a:rPr>
              <a:t> mod </a:t>
            </a:r>
            <a:r>
              <a:rPr lang="en-US" dirty="0" err="1">
                <a:effectLst/>
                <a:latin typeface="Rubik Light" panose="020B0604020202020204" charset="-79"/>
                <a:ea typeface="Calibri" panose="020F0502020204030204" pitchFamily="34" charset="0"/>
                <a:cs typeface="Rubik Light" panose="020B0604020202020204" charset="-79"/>
              </a:rPr>
              <a:t>masiv</a:t>
            </a:r>
            <a:r>
              <a:rPr lang="en-US" dirty="0">
                <a:effectLst/>
                <a:latin typeface="Rubik Light" panose="020B0604020202020204" charset="-79"/>
                <a:ea typeface="Calibri" panose="020F0502020204030204" pitchFamily="34" charset="0"/>
                <a:cs typeface="Rubik Light" panose="020B0604020202020204" charset="-79"/>
              </a:rPr>
              <a:t>, ci, a </a:t>
            </a:r>
            <a:r>
              <a:rPr lang="en-US" dirty="0" err="1">
                <a:effectLst/>
                <a:latin typeface="Rubik Light" panose="020B0604020202020204" charset="-79"/>
                <a:ea typeface="Calibri" panose="020F0502020204030204" pitchFamily="34" charset="0"/>
                <a:cs typeface="Rubik Light" panose="020B0604020202020204" charset="-79"/>
              </a:rPr>
              <a:t>ilustrat</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ideea</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că</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cele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mai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cumparate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și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deținute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produse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printre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clienții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activi</a:t>
            </a:r>
            <a:r>
              <a:rPr lang="en-US" dirty="0">
                <a:effectLst/>
                <a:latin typeface="Rubik Light" panose="020B0604020202020204" charset="-79"/>
                <a:ea typeface="Calibri" panose="020F0502020204030204" pitchFamily="34" charset="0"/>
                <a:cs typeface="Rubik Light" panose="020B0604020202020204" charset="-79"/>
              </a:rPr>
              <a:t>, au </a:t>
            </a:r>
            <a:r>
              <a:rPr lang="en-US" dirty="0" err="1">
                <a:effectLst/>
                <a:latin typeface="Rubik Light" panose="020B0604020202020204" charset="-79"/>
                <a:ea typeface="Calibri" panose="020F0502020204030204" pitchFamily="34" charset="0"/>
                <a:cs typeface="Rubik Light" panose="020B0604020202020204" charset="-79"/>
              </a:rPr>
              <a:t>si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cea</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mai</a:t>
            </a:r>
            <a:r>
              <a:rPr lang="en-US" dirty="0">
                <a:effectLst/>
                <a:latin typeface="Rubik Light" panose="020B0604020202020204" charset="-79"/>
                <a:ea typeface="Calibri" panose="020F0502020204030204" pitchFamily="34" charset="0"/>
                <a:cs typeface="Rubik Light" panose="020B0604020202020204" charset="-79"/>
              </a:rPr>
              <a:t> mare </a:t>
            </a:r>
            <a:r>
              <a:rPr lang="en-US" dirty="0" err="1">
                <a:effectLst/>
                <a:latin typeface="Rubik Light" panose="020B0604020202020204" charset="-79"/>
                <a:ea typeface="Calibri" panose="020F0502020204030204" pitchFamily="34" charset="0"/>
                <a:cs typeface="Rubik Light" panose="020B0604020202020204" charset="-79"/>
              </a:rPr>
              <a:t>șansă</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să</a:t>
            </a:r>
            <a:r>
              <a:rPr lang="en-US" dirty="0">
                <a:effectLst/>
                <a:latin typeface="Rubik Light" panose="020B0604020202020204" charset="-79"/>
                <a:ea typeface="Calibri" panose="020F0502020204030204" pitchFamily="34" charset="0"/>
                <a:cs typeface="Rubik Light" panose="020B0604020202020204" charset="-79"/>
              </a:rPr>
              <a:t> se </a:t>
            </a:r>
            <a:r>
              <a:rPr lang="en-US" dirty="0" err="1">
                <a:effectLst/>
                <a:latin typeface="Rubik Light" panose="020B0604020202020204" charset="-79"/>
                <a:ea typeface="Calibri" panose="020F0502020204030204" pitchFamily="34" charset="0"/>
                <a:cs typeface="Rubik Light" panose="020B0604020202020204" charset="-79"/>
              </a:rPr>
              <a:t>încadreze</a:t>
            </a:r>
            <a:r>
              <a:rPr lang="en-US" dirty="0">
                <a:effectLst/>
                <a:latin typeface="Rubik Light" panose="020B0604020202020204" charset="-79"/>
                <a:ea typeface="Calibri" panose="020F0502020204030204" pitchFamily="34" charset="0"/>
                <a:cs typeface="Rubik Light" panose="020B0604020202020204" charset="-79"/>
              </a:rPr>
              <a:t> la </a:t>
            </a:r>
            <a:r>
              <a:rPr lang="en-US" dirty="0" err="1">
                <a:effectLst/>
                <a:latin typeface="Rubik Light" panose="020B0604020202020204" charset="-79"/>
                <a:ea typeface="Calibri" panose="020F0502020204030204" pitchFamily="34" charset="0"/>
                <a:cs typeface="Rubik Light" panose="020B0604020202020204" charset="-79"/>
              </a:rPr>
              <a:t>ultimele</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achiziții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pentru</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cei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inactivi</a:t>
            </a:r>
            <a:r>
              <a:rPr lang="en-US" dirty="0">
                <a:effectLst/>
                <a:latin typeface="Rubik Light" panose="020B0604020202020204" charset="-79"/>
                <a:ea typeface="Calibri" panose="020F0502020204030204" pitchFamily="34" charset="0"/>
                <a:cs typeface="Rubik Light" panose="020B0604020202020204" charset="-79"/>
              </a:rPr>
              <a:t>, </a:t>
            </a:r>
            <a:r>
              <a:rPr lang="en-US" dirty="0" err="1">
                <a:effectLst/>
                <a:latin typeface="Rubik Light" panose="020B0604020202020204" charset="-79"/>
                <a:ea typeface="Calibri" panose="020F0502020204030204" pitchFamily="34" charset="0"/>
                <a:cs typeface="Rubik Light" panose="020B0604020202020204" charset="-79"/>
              </a:rPr>
              <a:t>accentuând</a:t>
            </a:r>
            <a:r>
              <a:rPr lang="en-US" dirty="0">
                <a:effectLst/>
                <a:latin typeface="Rubik Light" panose="020B0604020202020204" charset="-79"/>
                <a:ea typeface="Calibri" panose="020F0502020204030204" pitchFamily="34" charset="0"/>
                <a:cs typeface="Rubik Light" panose="020B0604020202020204" charset="-79"/>
              </a:rPr>
              <a:t> o </a:t>
            </a:r>
            <a:r>
              <a:rPr lang="en-US" dirty="0" err="1">
                <a:effectLst/>
                <a:latin typeface="Rubik Light" panose="020B0604020202020204" charset="-79"/>
                <a:ea typeface="Calibri" panose="020F0502020204030204" pitchFamily="34" charset="0"/>
                <a:cs typeface="Rubik Light" panose="020B0604020202020204" charset="-79"/>
              </a:rPr>
              <a:t>clasificare</a:t>
            </a:r>
            <a:r>
              <a:rPr lang="en-US" dirty="0">
                <a:effectLst/>
                <a:latin typeface="Rubik Light" panose="020B0604020202020204" charset="-79"/>
                <a:ea typeface="Calibri" panose="020F0502020204030204" pitchFamily="34" charset="0"/>
                <a:cs typeface="Rubik Light" panose="020B0604020202020204" charset="-79"/>
              </a:rPr>
              <a:t> normal a </a:t>
            </a:r>
            <a:r>
              <a:rPr lang="en-US" dirty="0" err="1">
                <a:effectLst/>
                <a:latin typeface="Rubik Light" panose="020B0604020202020204" charset="-79"/>
                <a:ea typeface="Calibri" panose="020F0502020204030204" pitchFamily="34" charset="0"/>
                <a:cs typeface="Rubik Light" panose="020B0604020202020204" charset="-79"/>
              </a:rPr>
              <a:t>produselor</a:t>
            </a:r>
            <a:r>
              <a:rPr lang="en-US" dirty="0">
                <a:effectLst/>
                <a:latin typeface="Rubik Light" panose="020B0604020202020204" charset="-79"/>
                <a:ea typeface="Calibri" panose="020F0502020204030204" pitchFamily="34" charset="0"/>
                <a:cs typeface="Rubik Light" panose="020B0604020202020204" charset="-79"/>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u 2">
            <a:extLst>
              <a:ext uri="{FF2B5EF4-FFF2-40B4-BE49-F238E27FC236}">
                <a16:creationId xmlns:a16="http://schemas.microsoft.com/office/drawing/2014/main" id="{D60689D8-5BDB-42B2-99E2-1C59BF32FC8B}"/>
              </a:ext>
            </a:extLst>
          </p:cNvPr>
          <p:cNvSpPr>
            <a:spLocks noGrp="1"/>
          </p:cNvSpPr>
          <p:nvPr>
            <p:ph type="title" idx="2"/>
          </p:nvPr>
        </p:nvSpPr>
        <p:spPr>
          <a:xfrm>
            <a:off x="1134750" y="1300550"/>
            <a:ext cx="6874500" cy="1806900"/>
          </a:xfrm>
        </p:spPr>
        <p:txBody>
          <a:bodyPr/>
          <a:lstStyle/>
          <a:p>
            <a:r>
              <a:rPr lang="en-US" sz="2600" b="1" dirty="0" err="1"/>
              <a:t>Mulțumim</a:t>
            </a:r>
            <a:r>
              <a:rPr lang="en-US" sz="2600" b="1" dirty="0"/>
              <a:t> </a:t>
            </a:r>
            <a:r>
              <a:rPr lang="en-US" sz="2600" b="1" dirty="0" err="1"/>
              <a:t>pentru</a:t>
            </a:r>
            <a:r>
              <a:rPr lang="en-US" sz="2600" b="1" dirty="0"/>
              <a:t> </a:t>
            </a:r>
            <a:r>
              <a:rPr lang="en-US" sz="2600" b="1" dirty="0" err="1"/>
              <a:t>atenție</a:t>
            </a:r>
            <a:r>
              <a:rPr lang="en-US" sz="2600" b="1" dirty="0"/>
              <a:t>!</a:t>
            </a:r>
          </a:p>
        </p:txBody>
      </p:sp>
    </p:spTree>
    <p:extLst>
      <p:ext uri="{BB962C8B-B14F-4D97-AF65-F5344CB8AC3E}">
        <p14:creationId xmlns:p14="http://schemas.microsoft.com/office/powerpoint/2010/main" val="318117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27"/>
          <p:cNvSpPr/>
          <p:nvPr/>
        </p:nvSpPr>
        <p:spPr>
          <a:xfrm>
            <a:off x="640650" y="2299500"/>
            <a:ext cx="565920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58" name="Google Shape;1358;p27"/>
          <p:cNvSpPr txBox="1">
            <a:spLocks noGrp="1"/>
          </p:cNvSpPr>
          <p:nvPr>
            <p:ph type="title"/>
          </p:nvPr>
        </p:nvSpPr>
        <p:spPr>
          <a:xfrm>
            <a:off x="720000" y="2269350"/>
            <a:ext cx="4960200" cy="892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3000" dirty="0"/>
              <a:t>Motivarea alegerii temei</a:t>
            </a:r>
            <a:endParaRPr sz="3000" dirty="0"/>
          </a:p>
        </p:txBody>
      </p:sp>
      <p:sp>
        <p:nvSpPr>
          <p:cNvPr id="1359" name="Google Shape;1359;p27"/>
          <p:cNvSpPr txBox="1">
            <a:spLocks noGrp="1"/>
          </p:cNvSpPr>
          <p:nvPr>
            <p:ph type="subTitle" idx="1"/>
          </p:nvPr>
        </p:nvSpPr>
        <p:spPr>
          <a:xfrm>
            <a:off x="720000" y="3162150"/>
            <a:ext cx="4960200" cy="701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De ce analizăm datele?</a:t>
            </a:r>
            <a:endParaRPr dirty="0"/>
          </a:p>
        </p:txBody>
      </p:sp>
      <p:sp>
        <p:nvSpPr>
          <p:cNvPr id="1360" name="Google Shape;1360;p27"/>
          <p:cNvSpPr txBox="1">
            <a:spLocks noGrp="1"/>
          </p:cNvSpPr>
          <p:nvPr>
            <p:ph type="title" idx="2"/>
          </p:nvPr>
        </p:nvSpPr>
        <p:spPr>
          <a:xfrm>
            <a:off x="720000" y="1279950"/>
            <a:ext cx="49602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a:t>
            </a:r>
            <a:r>
              <a:rPr lang="ro-RO" dirty="0"/>
              <a:t>1</a:t>
            </a:r>
            <a:r>
              <a:rPr lang="en"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29"/>
          <p:cNvSpPr txBox="1">
            <a:spLocks noGrp="1"/>
          </p:cNvSpPr>
          <p:nvPr>
            <p:ph type="title" idx="2"/>
          </p:nvPr>
        </p:nvSpPr>
        <p:spPr>
          <a:xfrm>
            <a:off x="1134875" y="1402150"/>
            <a:ext cx="6874500" cy="1806900"/>
          </a:xfrm>
          <a:prstGeom prst="rect">
            <a:avLst/>
          </a:prstGeom>
        </p:spPr>
        <p:txBody>
          <a:bodyPr spcFirstLastPara="1" wrap="square" lIns="91425" tIns="90000" rIns="91425" bIns="91425" anchor="ctr" anchorCtr="0">
            <a:noAutofit/>
          </a:bodyPr>
          <a:lstStyle/>
          <a:p>
            <a:pPr marL="0" lvl="0" indent="0" algn="ctr" rtl="0">
              <a:spcBef>
                <a:spcPts val="0"/>
              </a:spcBef>
              <a:spcAft>
                <a:spcPts val="0"/>
              </a:spcAft>
              <a:buNone/>
            </a:pPr>
            <a:r>
              <a:rPr lang="en" dirty="0"/>
              <a:t>“</a:t>
            </a:r>
            <a:r>
              <a:rPr lang="ro-RO" dirty="0"/>
              <a:t>The </a:t>
            </a:r>
            <a:r>
              <a:rPr lang="ro-RO" dirty="0" err="1"/>
              <a:t>goal</a:t>
            </a:r>
            <a:r>
              <a:rPr lang="ro-RO" dirty="0"/>
              <a:t> </a:t>
            </a:r>
            <a:r>
              <a:rPr lang="ro-RO" dirty="0" err="1"/>
              <a:t>is</a:t>
            </a:r>
            <a:r>
              <a:rPr lang="ro-RO" dirty="0"/>
              <a:t> </a:t>
            </a:r>
            <a:r>
              <a:rPr lang="ro-RO" dirty="0" err="1"/>
              <a:t>to</a:t>
            </a:r>
            <a:r>
              <a:rPr lang="ro-RO" dirty="0"/>
              <a:t> turn data </a:t>
            </a:r>
            <a:r>
              <a:rPr lang="ro-RO" dirty="0" err="1"/>
              <a:t>into</a:t>
            </a:r>
            <a:r>
              <a:rPr lang="ro-RO" dirty="0"/>
              <a:t> </a:t>
            </a:r>
            <a:r>
              <a:rPr lang="ro-RO" dirty="0" err="1"/>
              <a:t>information</a:t>
            </a:r>
            <a:r>
              <a:rPr lang="ro-RO" dirty="0"/>
              <a:t>, </a:t>
            </a:r>
            <a:r>
              <a:rPr lang="ro-RO" dirty="0" err="1"/>
              <a:t>and</a:t>
            </a:r>
            <a:r>
              <a:rPr lang="ro-RO" dirty="0"/>
              <a:t> </a:t>
            </a:r>
            <a:r>
              <a:rPr lang="ro-RO" dirty="0" err="1"/>
              <a:t>information</a:t>
            </a:r>
            <a:r>
              <a:rPr lang="ro-RO" dirty="0"/>
              <a:t> </a:t>
            </a:r>
            <a:r>
              <a:rPr lang="ro-RO" dirty="0" err="1"/>
              <a:t>into</a:t>
            </a:r>
            <a:r>
              <a:rPr lang="ro-RO" dirty="0"/>
              <a:t> </a:t>
            </a:r>
            <a:r>
              <a:rPr lang="ro-RO" dirty="0" err="1"/>
              <a:t>insight</a:t>
            </a:r>
            <a:r>
              <a:rPr lang="ro-RO" dirty="0"/>
              <a:t>,</a:t>
            </a:r>
            <a:r>
              <a:rPr lang="en" dirty="0"/>
              <a:t>”</a:t>
            </a:r>
            <a:endParaRPr dirty="0"/>
          </a:p>
        </p:txBody>
      </p:sp>
      <p:grpSp>
        <p:nvGrpSpPr>
          <p:cNvPr id="1373" name="Google Shape;1373;p29"/>
          <p:cNvGrpSpPr/>
          <p:nvPr/>
        </p:nvGrpSpPr>
        <p:grpSpPr>
          <a:xfrm>
            <a:off x="1427852" y="2298306"/>
            <a:ext cx="6288295" cy="353700"/>
            <a:chOff x="1874550" y="2154113"/>
            <a:chExt cx="5394900" cy="353700"/>
          </a:xfrm>
        </p:grpSpPr>
        <p:cxnSp>
          <p:nvCxnSpPr>
            <p:cNvPr id="1374" name="Google Shape;1374;p29"/>
            <p:cNvCxnSpPr/>
            <p:nvPr/>
          </p:nvCxnSpPr>
          <p:spPr>
            <a:xfrm>
              <a:off x="1874550" y="2154113"/>
              <a:ext cx="5394900" cy="0"/>
            </a:xfrm>
            <a:prstGeom prst="straightConnector1">
              <a:avLst/>
            </a:prstGeom>
            <a:noFill/>
            <a:ln w="9525" cap="flat" cmpd="sng">
              <a:solidFill>
                <a:schemeClr val="dk1"/>
              </a:solidFill>
              <a:prstDash val="dot"/>
              <a:round/>
              <a:headEnd type="none" w="med" len="med"/>
              <a:tailEnd type="none" w="med" len="med"/>
            </a:ln>
          </p:spPr>
        </p:cxnSp>
        <p:cxnSp>
          <p:nvCxnSpPr>
            <p:cNvPr id="1375" name="Google Shape;1375;p29"/>
            <p:cNvCxnSpPr/>
            <p:nvPr/>
          </p:nvCxnSpPr>
          <p:spPr>
            <a:xfrm>
              <a:off x="1874550" y="2507813"/>
              <a:ext cx="5394900" cy="0"/>
            </a:xfrm>
            <a:prstGeom prst="straightConnector1">
              <a:avLst/>
            </a:prstGeom>
            <a:noFill/>
            <a:ln w="9525" cap="flat" cmpd="sng">
              <a:solidFill>
                <a:schemeClr val="dk1"/>
              </a:solidFill>
              <a:prstDash val="dot"/>
              <a:round/>
              <a:headEnd type="none" w="med" len="med"/>
              <a:tailEnd type="none" w="med" len="med"/>
            </a:ln>
          </p:spPr>
        </p:cxnSp>
      </p:grpSp>
      <p:sp>
        <p:nvSpPr>
          <p:cNvPr id="1377" name="Google Shape;1377;p29"/>
          <p:cNvSpPr txBox="1">
            <a:spLocks noGrp="1"/>
          </p:cNvSpPr>
          <p:nvPr>
            <p:ph type="title"/>
          </p:nvPr>
        </p:nvSpPr>
        <p:spPr>
          <a:xfrm>
            <a:off x="1134875" y="3301700"/>
            <a:ext cx="6874500" cy="439800"/>
          </a:xfrm>
          <a:prstGeom prst="rect">
            <a:avLst/>
          </a:prstGeom>
        </p:spPr>
        <p:txBody>
          <a:bodyPr spcFirstLastPara="1" wrap="square" lIns="91425" tIns="90000" rIns="91425" bIns="91425" anchor="ctr" anchorCtr="0">
            <a:noAutofit/>
          </a:bodyPr>
          <a:lstStyle/>
          <a:p>
            <a:pPr marL="0" lvl="0" indent="0" algn="l" rtl="0">
              <a:spcBef>
                <a:spcPts val="0"/>
              </a:spcBef>
              <a:spcAft>
                <a:spcPts val="0"/>
              </a:spcAft>
              <a:buNone/>
            </a:pPr>
            <a:r>
              <a:rPr lang="en" dirty="0"/>
              <a:t>—</a:t>
            </a:r>
            <a:r>
              <a:rPr lang="ro-RO" dirty="0"/>
              <a:t> </a:t>
            </a:r>
            <a:r>
              <a:rPr lang="ro-RO" dirty="0" err="1"/>
              <a:t>Carly</a:t>
            </a:r>
            <a:r>
              <a:rPr lang="ro-RO" dirty="0"/>
              <a:t> </a:t>
            </a:r>
            <a:r>
              <a:rPr lang="ro-RO" dirty="0" err="1"/>
              <a:t>Fiorina</a:t>
            </a:r>
            <a:endParaRPr dirty="0"/>
          </a:p>
        </p:txBody>
      </p:sp>
      <p:grpSp>
        <p:nvGrpSpPr>
          <p:cNvPr id="1378" name="Google Shape;1378;p29"/>
          <p:cNvGrpSpPr/>
          <p:nvPr/>
        </p:nvGrpSpPr>
        <p:grpSpPr>
          <a:xfrm>
            <a:off x="7227392" y="3482032"/>
            <a:ext cx="488309" cy="79182"/>
            <a:chOff x="773275" y="721125"/>
            <a:chExt cx="964275" cy="156300"/>
          </a:xfrm>
        </p:grpSpPr>
        <p:sp>
          <p:nvSpPr>
            <p:cNvPr id="1379" name="Google Shape;1379;p29"/>
            <p:cNvSpPr/>
            <p:nvPr/>
          </p:nvSpPr>
          <p:spPr>
            <a:xfrm>
              <a:off x="773275" y="721125"/>
              <a:ext cx="156300" cy="156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9"/>
            <p:cNvSpPr/>
            <p:nvPr/>
          </p:nvSpPr>
          <p:spPr>
            <a:xfrm>
              <a:off x="1042600" y="721125"/>
              <a:ext cx="156300" cy="156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9"/>
            <p:cNvSpPr/>
            <p:nvPr/>
          </p:nvSpPr>
          <p:spPr>
            <a:xfrm>
              <a:off x="1311925" y="721125"/>
              <a:ext cx="156300" cy="156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9"/>
            <p:cNvSpPr/>
            <p:nvPr/>
          </p:nvSpPr>
          <p:spPr>
            <a:xfrm>
              <a:off x="1581250" y="721125"/>
              <a:ext cx="156300" cy="156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27"/>
          <p:cNvSpPr/>
          <p:nvPr/>
        </p:nvSpPr>
        <p:spPr>
          <a:xfrm>
            <a:off x="640650" y="2299500"/>
            <a:ext cx="565920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58" name="Google Shape;1358;p27"/>
          <p:cNvSpPr txBox="1">
            <a:spLocks noGrp="1"/>
          </p:cNvSpPr>
          <p:nvPr>
            <p:ph type="title"/>
          </p:nvPr>
        </p:nvSpPr>
        <p:spPr>
          <a:xfrm>
            <a:off x="720000" y="2269350"/>
            <a:ext cx="4960200" cy="892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3000" dirty="0"/>
              <a:t>Obiective</a:t>
            </a:r>
            <a:endParaRPr sz="3000" dirty="0"/>
          </a:p>
        </p:txBody>
      </p:sp>
      <p:sp>
        <p:nvSpPr>
          <p:cNvPr id="1359" name="Google Shape;1359;p27"/>
          <p:cNvSpPr txBox="1">
            <a:spLocks noGrp="1"/>
          </p:cNvSpPr>
          <p:nvPr>
            <p:ph type="subTitle" idx="1"/>
          </p:nvPr>
        </p:nvSpPr>
        <p:spPr>
          <a:xfrm>
            <a:off x="720000" y="3162150"/>
            <a:ext cx="4960200" cy="701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Ce urmărim?</a:t>
            </a:r>
            <a:endParaRPr dirty="0"/>
          </a:p>
        </p:txBody>
      </p:sp>
      <p:sp>
        <p:nvSpPr>
          <p:cNvPr id="1360" name="Google Shape;1360;p27"/>
          <p:cNvSpPr txBox="1">
            <a:spLocks noGrp="1"/>
          </p:cNvSpPr>
          <p:nvPr>
            <p:ph type="title" idx="2"/>
          </p:nvPr>
        </p:nvSpPr>
        <p:spPr>
          <a:xfrm>
            <a:off x="720000" y="1279950"/>
            <a:ext cx="49602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a:t>
            </a:r>
            <a:r>
              <a:rPr lang="ro-RO" dirty="0"/>
              <a:t>2.</a:t>
            </a:r>
            <a:endParaRPr dirty="0"/>
          </a:p>
        </p:txBody>
      </p:sp>
    </p:spTree>
    <p:extLst>
      <p:ext uri="{BB962C8B-B14F-4D97-AF65-F5344CB8AC3E}">
        <p14:creationId xmlns:p14="http://schemas.microsoft.com/office/powerpoint/2010/main" val="255526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25"/>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Obiectivele analizei</a:t>
            </a:r>
            <a:endParaRPr dirty="0"/>
          </a:p>
        </p:txBody>
      </p:sp>
      <p:sp>
        <p:nvSpPr>
          <p:cNvPr id="1322" name="Google Shape;1322;p25"/>
          <p:cNvSpPr txBox="1">
            <a:spLocks noGrp="1"/>
          </p:cNvSpPr>
          <p:nvPr>
            <p:ph type="body" idx="1"/>
          </p:nvPr>
        </p:nvSpPr>
        <p:spPr>
          <a:xfrm>
            <a:off x="720000" y="1253300"/>
            <a:ext cx="7704000" cy="3350100"/>
          </a:xfrm>
          <a:prstGeom prst="rect">
            <a:avLst/>
          </a:prstGeom>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ro-RO" sz="1600" dirty="0">
                <a:solidFill>
                  <a:schemeClr val="dk1"/>
                </a:solidFill>
              </a:rPr>
              <a:t>Prin analiza datelor furnizate de </a:t>
            </a:r>
            <a:r>
              <a:rPr lang="ro-RO" sz="1600" b="1" dirty="0" err="1">
                <a:solidFill>
                  <a:schemeClr val="bg2">
                    <a:lumMod val="75000"/>
                  </a:schemeClr>
                </a:solidFill>
                <a:uFill>
                  <a:noFill/>
                </a:uFill>
                <a:latin typeface="Rubik"/>
                <a:ea typeface="Rubik"/>
                <a:cs typeface="Rubik"/>
                <a:sym typeface="Rubik"/>
              </a:rPr>
              <a:t>Bitdefender</a:t>
            </a:r>
            <a:r>
              <a:rPr lang="en" sz="1600" b="1" dirty="0">
                <a:solidFill>
                  <a:schemeClr val="bg2">
                    <a:lumMod val="75000"/>
                  </a:schemeClr>
                </a:solidFill>
                <a:latin typeface="Rubik"/>
                <a:ea typeface="Rubik"/>
                <a:cs typeface="Rubik"/>
                <a:sym typeface="Rubik"/>
              </a:rPr>
              <a:t> </a:t>
            </a:r>
            <a:r>
              <a:rPr lang="ro-RO" sz="1600" dirty="0">
                <a:solidFill>
                  <a:schemeClr val="dk1"/>
                </a:solidFill>
              </a:rPr>
              <a:t>am urmărit</a:t>
            </a:r>
            <a:r>
              <a:rPr lang="en" sz="1600" dirty="0">
                <a:solidFill>
                  <a:schemeClr val="dk1"/>
                </a:solidFill>
              </a:rPr>
              <a:t>: </a:t>
            </a:r>
            <a:endParaRPr sz="1600" dirty="0">
              <a:solidFill>
                <a:schemeClr val="dk1"/>
              </a:solidFill>
            </a:endParaRPr>
          </a:p>
          <a:p>
            <a:pPr marL="457200" lvl="0" indent="-304800" algn="just" rtl="0">
              <a:spcBef>
                <a:spcPts val="1600"/>
              </a:spcBef>
              <a:spcAft>
                <a:spcPts val="0"/>
              </a:spcAft>
              <a:buSzPts val="1200"/>
              <a:buFont typeface="Rubik"/>
              <a:buChar char="●"/>
            </a:pPr>
            <a:r>
              <a:rPr lang="ro-RO" sz="1600" dirty="0">
                <a:solidFill>
                  <a:schemeClr val="dk1"/>
                </a:solidFill>
              </a:rPr>
              <a:t>Utilizarea metodologiei</a:t>
            </a:r>
            <a:r>
              <a:rPr lang="en" sz="1600" dirty="0">
                <a:solidFill>
                  <a:schemeClr val="dk1"/>
                </a:solidFill>
              </a:rPr>
              <a:t> </a:t>
            </a:r>
            <a:r>
              <a:rPr lang="ro-RO" sz="1600" b="1" dirty="0">
                <a:solidFill>
                  <a:schemeClr val="bg2">
                    <a:lumMod val="75000"/>
                  </a:schemeClr>
                </a:solidFill>
                <a:uFill>
                  <a:noFill/>
                </a:uFill>
                <a:latin typeface="Rubik"/>
                <a:ea typeface="Rubik"/>
                <a:cs typeface="Rubik"/>
                <a:sym typeface="Rubik"/>
              </a:rPr>
              <a:t>CRISP</a:t>
            </a:r>
            <a:r>
              <a:rPr lang="en" sz="1600" dirty="0">
                <a:solidFill>
                  <a:schemeClr val="dk1"/>
                </a:solidFill>
              </a:rPr>
              <a:t>.</a:t>
            </a:r>
            <a:endParaRPr sz="1600" dirty="0">
              <a:solidFill>
                <a:schemeClr val="dk1"/>
              </a:solidFill>
            </a:endParaRPr>
          </a:p>
          <a:p>
            <a:pPr marL="457200" lvl="0" indent="-304800" algn="just" rtl="0">
              <a:spcBef>
                <a:spcPts val="0"/>
              </a:spcBef>
              <a:spcAft>
                <a:spcPts val="0"/>
              </a:spcAft>
              <a:buSzPts val="1200"/>
              <a:buFont typeface="Rubik"/>
              <a:buChar char="●"/>
            </a:pPr>
            <a:r>
              <a:rPr lang="ro-RO" sz="1600" dirty="0">
                <a:solidFill>
                  <a:schemeClr val="dk1"/>
                </a:solidFill>
              </a:rPr>
              <a:t>Răspunderea la </a:t>
            </a:r>
            <a:r>
              <a:rPr lang="ro-RO" sz="1600" b="1" dirty="0">
                <a:solidFill>
                  <a:schemeClr val="bg2">
                    <a:lumMod val="75000"/>
                  </a:schemeClr>
                </a:solidFill>
                <a:uFill>
                  <a:noFill/>
                </a:uFill>
                <a:latin typeface="Rubik"/>
                <a:ea typeface="Rubik"/>
                <a:cs typeface="Rubik"/>
                <a:sym typeface="Rubik"/>
                <a:hlinkClick r:id="" action="ppaction://noaction">
                  <a:extLst>
                    <a:ext uri="{A12FA001-AC4F-418D-AE19-62706E023703}">
                      <ahyp:hlinkClr xmlns:ahyp="http://schemas.microsoft.com/office/drawing/2018/hyperlinkcolor" val="tx"/>
                    </a:ext>
                  </a:extLst>
                </a:hlinkClick>
              </a:rPr>
              <a:t>nevoile de business</a:t>
            </a:r>
            <a:r>
              <a:rPr lang="ro-RO" sz="1600" b="1" dirty="0">
                <a:solidFill>
                  <a:schemeClr val="bg2">
                    <a:lumMod val="75000"/>
                  </a:schemeClr>
                </a:solidFill>
                <a:uFill>
                  <a:noFill/>
                </a:uFill>
                <a:latin typeface="Rubik"/>
                <a:ea typeface="Rubik"/>
                <a:cs typeface="Rubik"/>
                <a:sym typeface="Rubik"/>
              </a:rPr>
              <a:t> </a:t>
            </a:r>
            <a:r>
              <a:rPr lang="ro-RO" sz="1600" dirty="0">
                <a:solidFill>
                  <a:schemeClr val="dk1"/>
                </a:solidFill>
              </a:rPr>
              <a:t>ale companiei</a:t>
            </a:r>
            <a:r>
              <a:rPr lang="en" sz="1600" dirty="0">
                <a:solidFill>
                  <a:schemeClr val="dk1"/>
                </a:solidFill>
              </a:rPr>
              <a:t>.</a:t>
            </a:r>
            <a:endParaRPr sz="1600" dirty="0">
              <a:solidFill>
                <a:schemeClr val="dk1"/>
              </a:solidFill>
            </a:endParaRPr>
          </a:p>
          <a:p>
            <a:pPr marL="457200" lvl="0" indent="-304800" algn="just" rtl="0">
              <a:spcBef>
                <a:spcPts val="0"/>
              </a:spcBef>
              <a:spcAft>
                <a:spcPts val="0"/>
              </a:spcAft>
              <a:buSzPts val="1200"/>
              <a:buFont typeface="Rubik"/>
              <a:buChar char="●"/>
            </a:pPr>
            <a:r>
              <a:rPr lang="ro-RO" sz="1600" dirty="0"/>
              <a:t>F</a:t>
            </a:r>
            <a:r>
              <a:rPr lang="ro-RO" sz="1600" dirty="0">
                <a:solidFill>
                  <a:schemeClr val="dk1"/>
                </a:solidFill>
              </a:rPr>
              <a:t>urnizarea </a:t>
            </a:r>
            <a:r>
              <a:rPr lang="ro-RO" sz="1600" dirty="0"/>
              <a:t>unei analize eficiente prin care să </a:t>
            </a:r>
            <a:r>
              <a:rPr lang="ro-RO" sz="1600" b="1" dirty="0">
                <a:solidFill>
                  <a:schemeClr val="bg2">
                    <a:lumMod val="75000"/>
                  </a:schemeClr>
                </a:solidFill>
                <a:uFill>
                  <a:noFill/>
                </a:uFill>
                <a:latin typeface="Rubik"/>
                <a:ea typeface="Rubik"/>
                <a:cs typeface="Rubik"/>
                <a:sym typeface="Rubik"/>
                <a:hlinkClick r:id="" action="ppaction://noaction">
                  <a:extLst>
                    <a:ext uri="{A12FA001-AC4F-418D-AE19-62706E023703}">
                      <ahyp:hlinkClr xmlns:ahyp="http://schemas.microsoft.com/office/drawing/2018/hyperlinkcolor" val="tx"/>
                    </a:ext>
                  </a:extLst>
                </a:hlinkClick>
              </a:rPr>
              <a:t>segmentăm clienții</a:t>
            </a:r>
            <a:r>
              <a:rPr lang="en" sz="1600" b="1" dirty="0">
                <a:solidFill>
                  <a:schemeClr val="bg2">
                    <a:lumMod val="75000"/>
                  </a:schemeClr>
                </a:solidFill>
                <a:uFill>
                  <a:noFill/>
                </a:uFill>
                <a:latin typeface="Rubik"/>
                <a:ea typeface="Rubik"/>
                <a:cs typeface="Rubik"/>
                <a:sym typeface="Rubik"/>
                <a:hlinkClick r:id="" action="ppaction://noaction">
                  <a:extLst>
                    <a:ext uri="{A12FA001-AC4F-418D-AE19-62706E023703}">
                      <ahyp:hlinkClr xmlns:ahyp="http://schemas.microsoft.com/office/drawing/2018/hyperlinkcolor" val="tx"/>
                    </a:ext>
                  </a:extLst>
                </a:hlinkClick>
              </a:rPr>
              <a:t> </a:t>
            </a:r>
            <a:r>
              <a:rPr lang="ro-RO" sz="1600" dirty="0">
                <a:solidFill>
                  <a:schemeClr val="dk1"/>
                </a:solidFill>
              </a:rPr>
              <a:t>în funcție de </a:t>
            </a:r>
            <a:r>
              <a:rPr lang="ro-RO" sz="1600" b="1" dirty="0">
                <a:solidFill>
                  <a:schemeClr val="bg2">
                    <a:lumMod val="75000"/>
                  </a:schemeClr>
                </a:solidFill>
                <a:uFill>
                  <a:noFill/>
                </a:uFill>
                <a:latin typeface="Rubik"/>
                <a:cs typeface="Rubik"/>
                <a:sym typeface="Rubik"/>
              </a:rPr>
              <a:t>produsele</a:t>
            </a:r>
            <a:r>
              <a:rPr lang="ro-RO" sz="1600" b="1" dirty="0">
                <a:solidFill>
                  <a:schemeClr val="dk2"/>
                </a:solidFill>
                <a:uFill>
                  <a:noFill/>
                </a:uFill>
                <a:latin typeface="Rubik"/>
                <a:cs typeface="Rubik"/>
                <a:sym typeface="Rubik"/>
              </a:rPr>
              <a:t> </a:t>
            </a:r>
            <a:r>
              <a:rPr lang="ro-RO" sz="1600" dirty="0">
                <a:solidFill>
                  <a:schemeClr val="dk1"/>
                </a:solidFill>
              </a:rPr>
              <a:t>pe care le utilizează, observând în același timp variabilele care îi fac să se </a:t>
            </a:r>
            <a:r>
              <a:rPr lang="ro-RO" sz="1600" b="1" dirty="0">
                <a:solidFill>
                  <a:schemeClr val="bg2">
                    <a:lumMod val="75000"/>
                  </a:schemeClr>
                </a:solidFill>
                <a:uFill>
                  <a:noFill/>
                </a:uFill>
                <a:latin typeface="Rubik"/>
                <a:cs typeface="Rubik"/>
              </a:rPr>
              <a:t>diferențieze</a:t>
            </a:r>
            <a:r>
              <a:rPr lang="ro-RO" sz="1600" dirty="0">
                <a:solidFill>
                  <a:schemeClr val="dk1"/>
                </a:solidFill>
              </a:rPr>
              <a:t>.</a:t>
            </a:r>
          </a:p>
          <a:p>
            <a:pPr marL="457200" lvl="0" indent="-304800" algn="just" rtl="0">
              <a:spcBef>
                <a:spcPts val="0"/>
              </a:spcBef>
              <a:spcAft>
                <a:spcPts val="0"/>
              </a:spcAft>
              <a:buSzPts val="1200"/>
              <a:buFont typeface="Rubik"/>
              <a:buChar char="●"/>
            </a:pPr>
            <a:r>
              <a:rPr lang="ro-RO" sz="1600" dirty="0">
                <a:solidFill>
                  <a:schemeClr val="dk1"/>
                </a:solidFill>
              </a:rPr>
              <a:t>Folosirea </a:t>
            </a:r>
            <a:r>
              <a:rPr lang="ro-RO" sz="1600" dirty="0"/>
              <a:t>de</a:t>
            </a:r>
            <a:r>
              <a:rPr lang="ro-RO" sz="1600" dirty="0">
                <a:solidFill>
                  <a:schemeClr val="dk1"/>
                </a:solidFill>
              </a:rPr>
              <a:t> diverse</a:t>
            </a:r>
            <a:r>
              <a:rPr lang="en" sz="1600" dirty="0">
                <a:solidFill>
                  <a:schemeClr val="dk1"/>
                </a:solidFill>
              </a:rPr>
              <a:t> </a:t>
            </a:r>
            <a:r>
              <a:rPr lang="ro-RO" sz="1600" b="1" dirty="0">
                <a:solidFill>
                  <a:schemeClr val="bg2">
                    <a:lumMod val="75000"/>
                  </a:schemeClr>
                </a:solidFill>
                <a:uFill>
                  <a:noFill/>
                </a:uFill>
                <a:latin typeface="Rubik"/>
                <a:ea typeface="Rubik"/>
                <a:cs typeface="Rubik"/>
                <a:sym typeface="Rubik"/>
                <a:hlinkClick r:id="" action="ppaction://noaction">
                  <a:extLst>
                    <a:ext uri="{A12FA001-AC4F-418D-AE19-62706E023703}">
                      <ahyp:hlinkClr xmlns:ahyp="http://schemas.microsoft.com/office/drawing/2018/hyperlinkcolor" val="tx"/>
                    </a:ext>
                  </a:extLst>
                </a:hlinkClick>
              </a:rPr>
              <a:t>metode și tehnici</a:t>
            </a:r>
            <a:r>
              <a:rPr lang="en" sz="1600" b="1" dirty="0">
                <a:solidFill>
                  <a:schemeClr val="bg2">
                    <a:lumMod val="75000"/>
                  </a:schemeClr>
                </a:solidFill>
                <a:uFill>
                  <a:noFill/>
                </a:uFill>
                <a:latin typeface="Rubik"/>
                <a:ea typeface="Rubik"/>
                <a:cs typeface="Rubik"/>
                <a:sym typeface="Rubik"/>
                <a:hlinkClick r:id="" action="ppaction://noaction">
                  <a:extLst>
                    <a:ext uri="{A12FA001-AC4F-418D-AE19-62706E023703}">
                      <ahyp:hlinkClr xmlns:ahyp="http://schemas.microsoft.com/office/drawing/2018/hyperlinkcolor" val="tx"/>
                    </a:ext>
                  </a:extLst>
                </a:hlinkClick>
              </a:rPr>
              <a:t> </a:t>
            </a:r>
            <a:r>
              <a:rPr lang="ro-RO" sz="1600" dirty="0"/>
              <a:t>care să explice cât mai bine posibil datele.</a:t>
            </a:r>
          </a:p>
          <a:p>
            <a:pPr marL="457200" lvl="0" indent="-304800" algn="just" rtl="0">
              <a:spcBef>
                <a:spcPts val="0"/>
              </a:spcBef>
              <a:spcAft>
                <a:spcPts val="0"/>
              </a:spcAft>
              <a:buSzPts val="1200"/>
              <a:buFont typeface="Rubik"/>
              <a:buChar char="●"/>
            </a:pPr>
            <a:r>
              <a:rPr lang="ro-RO" sz="1600" b="1" dirty="0">
                <a:solidFill>
                  <a:schemeClr val="bg2">
                    <a:lumMod val="75000"/>
                  </a:schemeClr>
                </a:solidFill>
                <a:uFill>
                  <a:noFill/>
                </a:uFill>
                <a:latin typeface="Rubik"/>
                <a:cs typeface="Rubik"/>
                <a:sym typeface="Rubik"/>
              </a:rPr>
              <a:t>Vizualizarea inteligentă a rezultatelor obținute.</a:t>
            </a:r>
            <a:endParaRPr sz="1600" dirty="0">
              <a:solidFill>
                <a:schemeClr val="bg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27"/>
          <p:cNvSpPr/>
          <p:nvPr/>
        </p:nvSpPr>
        <p:spPr>
          <a:xfrm>
            <a:off x="640650" y="2299500"/>
            <a:ext cx="5659200" cy="832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358" name="Google Shape;1358;p27"/>
          <p:cNvSpPr txBox="1">
            <a:spLocks noGrp="1"/>
          </p:cNvSpPr>
          <p:nvPr>
            <p:ph type="title"/>
          </p:nvPr>
        </p:nvSpPr>
        <p:spPr>
          <a:xfrm>
            <a:off x="720000" y="2269350"/>
            <a:ext cx="4960200" cy="892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sz="2400" dirty="0"/>
              <a:t>Descrierea și modelarea datelor</a:t>
            </a:r>
            <a:endParaRPr sz="2400" dirty="0"/>
          </a:p>
        </p:txBody>
      </p:sp>
      <p:sp>
        <p:nvSpPr>
          <p:cNvPr id="1360" name="Google Shape;1360;p27"/>
          <p:cNvSpPr txBox="1">
            <a:spLocks noGrp="1"/>
          </p:cNvSpPr>
          <p:nvPr>
            <p:ph type="title" idx="2"/>
          </p:nvPr>
        </p:nvSpPr>
        <p:spPr>
          <a:xfrm>
            <a:off x="720000" y="1279950"/>
            <a:ext cx="4960200" cy="9894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0</a:t>
            </a:r>
            <a:r>
              <a:rPr lang="ro-RO" dirty="0"/>
              <a:t>3.</a:t>
            </a:r>
            <a:endParaRPr dirty="0"/>
          </a:p>
        </p:txBody>
      </p:sp>
    </p:spTree>
    <p:extLst>
      <p:ext uri="{BB962C8B-B14F-4D97-AF65-F5344CB8AC3E}">
        <p14:creationId xmlns:p14="http://schemas.microsoft.com/office/powerpoint/2010/main" val="390100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25"/>
          <p:cNvSpPr/>
          <p:nvPr/>
        </p:nvSpPr>
        <p:spPr>
          <a:xfrm>
            <a:off x="0" y="445025"/>
            <a:ext cx="6273000" cy="572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Descrierea</a:t>
            </a:r>
            <a:r>
              <a:rPr lang="en-US" dirty="0"/>
              <a:t> </a:t>
            </a:r>
            <a:r>
              <a:rPr lang="en-US" dirty="0" err="1"/>
              <a:t>datelor</a:t>
            </a:r>
            <a:endParaRPr dirty="0"/>
          </a:p>
        </p:txBody>
      </p:sp>
      <p:sp>
        <p:nvSpPr>
          <p:cNvPr id="1322" name="Google Shape;1322;p25"/>
          <p:cNvSpPr txBox="1">
            <a:spLocks noGrp="1"/>
          </p:cNvSpPr>
          <p:nvPr>
            <p:ph type="body" idx="1"/>
          </p:nvPr>
        </p:nvSpPr>
        <p:spPr>
          <a:xfrm>
            <a:off x="449362" y="2312276"/>
            <a:ext cx="8127080" cy="2785240"/>
          </a:xfrm>
          <a:prstGeom prst="rect">
            <a:avLst/>
          </a:prstGeom>
        </p:spPr>
        <p:txBody>
          <a:bodyPr spcFirstLastPara="1" wrap="square" lIns="0" tIns="0" rIns="0" bIns="0" anchor="ctr" anchorCtr="0">
            <a:noAutofit/>
          </a:bodyPr>
          <a:lstStyle/>
          <a:p>
            <a:pPr marL="0" lvl="0" indent="0" algn="just" rtl="0">
              <a:spcBef>
                <a:spcPts val="0"/>
              </a:spcBef>
              <a:spcAft>
                <a:spcPts val="0"/>
              </a:spcAft>
              <a:buClr>
                <a:schemeClr val="dk1"/>
              </a:buClr>
              <a:buSzPts val="1100"/>
              <a:buFont typeface="Arial"/>
              <a:buNone/>
            </a:pPr>
            <a:r>
              <a:rPr lang="en-US" sz="1600" dirty="0" err="1">
                <a:solidFill>
                  <a:schemeClr val="dk1"/>
                </a:solidFill>
              </a:rPr>
              <a:t>Datele</a:t>
            </a:r>
            <a:r>
              <a:rPr lang="en-US" sz="1600" dirty="0">
                <a:solidFill>
                  <a:schemeClr val="dk1"/>
                </a:solidFill>
              </a:rPr>
              <a:t> </a:t>
            </a:r>
            <a:r>
              <a:rPr lang="en-US" sz="1600" dirty="0" err="1">
                <a:solidFill>
                  <a:schemeClr val="dk1"/>
                </a:solidFill>
              </a:rPr>
              <a:t>cuprinse</a:t>
            </a:r>
            <a:r>
              <a:rPr lang="en-US" sz="1600" dirty="0">
                <a:solidFill>
                  <a:schemeClr val="dk1"/>
                </a:solidFill>
              </a:rPr>
              <a:t> </a:t>
            </a:r>
            <a:r>
              <a:rPr lang="en-US" sz="1600" dirty="0" err="1">
                <a:solidFill>
                  <a:schemeClr val="dk1"/>
                </a:solidFill>
              </a:rPr>
              <a:t>în</a:t>
            </a:r>
            <a:r>
              <a:rPr lang="en-US" sz="1600" dirty="0">
                <a:solidFill>
                  <a:schemeClr val="dk1"/>
                </a:solidFill>
              </a:rPr>
              <a:t> </a:t>
            </a:r>
            <a:r>
              <a:rPr lang="en-US" sz="1600" dirty="0" err="1">
                <a:solidFill>
                  <a:schemeClr val="dk1"/>
                </a:solidFill>
              </a:rPr>
              <a:t>proiect</a:t>
            </a:r>
            <a:r>
              <a:rPr lang="en-US" sz="1600" dirty="0">
                <a:solidFill>
                  <a:schemeClr val="dk1"/>
                </a:solidFill>
              </a:rPr>
              <a:t> </a:t>
            </a:r>
            <a:r>
              <a:rPr lang="en-US" sz="1600" dirty="0" err="1">
                <a:solidFill>
                  <a:schemeClr val="dk1"/>
                </a:solidFill>
              </a:rPr>
              <a:t>descriu</a:t>
            </a:r>
            <a:r>
              <a:rPr lang="en-US" sz="1600" dirty="0">
                <a:solidFill>
                  <a:schemeClr val="dk1"/>
                </a:solidFill>
              </a:rPr>
              <a:t> </a:t>
            </a:r>
            <a:r>
              <a:rPr lang="en-US" sz="1600" dirty="0" err="1">
                <a:solidFill>
                  <a:schemeClr val="dk1"/>
                </a:solidFill>
              </a:rPr>
              <a:t>caracteristicile</a:t>
            </a:r>
            <a:r>
              <a:rPr lang="en-US" sz="1600" dirty="0"/>
              <a:t> </a:t>
            </a:r>
            <a:r>
              <a:rPr lang="en-US" sz="1600" b="1" dirty="0" err="1">
                <a:solidFill>
                  <a:schemeClr val="bg2">
                    <a:lumMod val="75000"/>
                  </a:schemeClr>
                </a:solidFill>
                <a:uFill>
                  <a:noFill/>
                </a:uFill>
                <a:latin typeface="Rubik"/>
                <a:ea typeface="Rubik"/>
                <a:cs typeface="Rubik"/>
                <a:sym typeface="Rubik"/>
              </a:rPr>
              <a:t>produselor</a:t>
            </a:r>
            <a:r>
              <a:rPr lang="en-US" sz="1600" b="1" dirty="0">
                <a:solidFill>
                  <a:schemeClr val="bg2">
                    <a:lumMod val="75000"/>
                  </a:schemeClr>
                </a:solidFill>
                <a:uFill>
                  <a:noFill/>
                </a:uFill>
                <a:latin typeface="Rubik"/>
                <a:ea typeface="Rubik"/>
                <a:cs typeface="Rubik"/>
                <a:sym typeface="Rubik"/>
              </a:rPr>
              <a:t> </a:t>
            </a:r>
            <a:r>
              <a:rPr lang="en-US" sz="1600" dirty="0" err="1">
                <a:solidFill>
                  <a:schemeClr val="dk1"/>
                </a:solidFill>
              </a:rPr>
              <a:t>companiei</a:t>
            </a:r>
            <a:r>
              <a:rPr lang="en-US" sz="1600" dirty="0">
                <a:solidFill>
                  <a:schemeClr val="dk1"/>
                </a:solidFill>
              </a:rPr>
              <a:t> </a:t>
            </a:r>
            <a:r>
              <a:rPr lang="ro-RO" sz="1600" b="1" dirty="0" err="1">
                <a:solidFill>
                  <a:schemeClr val="bg2">
                    <a:lumMod val="75000"/>
                  </a:schemeClr>
                </a:solidFill>
                <a:uFill>
                  <a:noFill/>
                </a:uFill>
                <a:latin typeface="Rubik"/>
                <a:ea typeface="Rubik"/>
                <a:cs typeface="Rubik"/>
                <a:sym typeface="Rubik"/>
              </a:rPr>
              <a:t>Bitdefender</a:t>
            </a:r>
            <a:r>
              <a:rPr lang="en-US" sz="1600" dirty="0">
                <a:solidFill>
                  <a:schemeClr val="dk1"/>
                </a:solidFill>
              </a:rPr>
              <a:t>. </a:t>
            </a:r>
            <a:r>
              <a:rPr lang="en-US" sz="1600" dirty="0" err="1">
                <a:solidFill>
                  <a:schemeClr val="dk1"/>
                </a:solidFill>
              </a:rPr>
              <a:t>Baza</a:t>
            </a:r>
            <a:r>
              <a:rPr lang="en-US" sz="1600" dirty="0">
                <a:solidFill>
                  <a:schemeClr val="dk1"/>
                </a:solidFill>
              </a:rPr>
              <a:t> de date a </a:t>
            </a:r>
            <a:r>
              <a:rPr lang="en-US" sz="1600" dirty="0" err="1">
                <a:solidFill>
                  <a:schemeClr val="dk1"/>
                </a:solidFill>
              </a:rPr>
              <a:t>fost</a:t>
            </a:r>
            <a:r>
              <a:rPr lang="en-US" sz="1600" dirty="0">
                <a:solidFill>
                  <a:schemeClr val="dk1"/>
                </a:solidFill>
              </a:rPr>
              <a:t> una complex</a:t>
            </a:r>
            <a:r>
              <a:rPr lang="ro-RO" sz="1600" dirty="0">
                <a:solidFill>
                  <a:schemeClr val="dk1"/>
                </a:solidFill>
              </a:rPr>
              <a:t>ă și variată,</a:t>
            </a:r>
            <a:r>
              <a:rPr lang="en-US" sz="1600" dirty="0">
                <a:solidFill>
                  <a:schemeClr val="dk1"/>
                </a:solidFill>
              </a:rPr>
              <a:t> </a:t>
            </a:r>
            <a:r>
              <a:rPr lang="en-US" sz="1600" dirty="0" err="1">
                <a:solidFill>
                  <a:schemeClr val="dk1"/>
                </a:solidFill>
              </a:rPr>
              <a:t>conținând</a:t>
            </a:r>
            <a:r>
              <a:rPr lang="en-US" sz="1600" dirty="0">
                <a:solidFill>
                  <a:schemeClr val="dk1"/>
                </a:solidFill>
              </a:rPr>
              <a:t> 45 </a:t>
            </a:r>
            <a:r>
              <a:rPr lang="en-US" sz="1600" dirty="0" err="1">
                <a:solidFill>
                  <a:schemeClr val="dk1"/>
                </a:solidFill>
              </a:rPr>
              <a:t>variabile</a:t>
            </a:r>
            <a:r>
              <a:rPr lang="en-US" sz="1600" dirty="0"/>
              <a:t> </a:t>
            </a:r>
            <a:r>
              <a:rPr lang="en-US" sz="1600" dirty="0" err="1">
                <a:solidFill>
                  <a:schemeClr val="dk1"/>
                </a:solidFill>
              </a:rPr>
              <a:t>calitative</a:t>
            </a:r>
            <a:r>
              <a:rPr lang="en-US" sz="1600" dirty="0">
                <a:solidFill>
                  <a:schemeClr val="dk1"/>
                </a:solidFill>
              </a:rPr>
              <a:t> </a:t>
            </a:r>
            <a:r>
              <a:rPr lang="en-US" sz="1600" dirty="0" err="1">
                <a:solidFill>
                  <a:schemeClr val="dk1"/>
                </a:solidFill>
              </a:rPr>
              <a:t>și</a:t>
            </a:r>
            <a:r>
              <a:rPr lang="en-US" sz="1600" dirty="0">
                <a:solidFill>
                  <a:schemeClr val="dk1"/>
                </a:solidFill>
              </a:rPr>
              <a:t> </a:t>
            </a:r>
            <a:r>
              <a:rPr lang="en-US" sz="1600" dirty="0" err="1">
                <a:solidFill>
                  <a:schemeClr val="dk1"/>
                </a:solidFill>
              </a:rPr>
              <a:t>cantitative</a:t>
            </a:r>
            <a:r>
              <a:rPr lang="en-US" sz="1600" dirty="0">
                <a:solidFill>
                  <a:schemeClr val="dk1"/>
                </a:solidFill>
              </a:rPr>
              <a:t>.</a:t>
            </a:r>
            <a:r>
              <a:rPr lang="ro-RO" sz="1600" dirty="0">
                <a:solidFill>
                  <a:schemeClr val="dk1"/>
                </a:solidFill>
              </a:rPr>
              <a:t> </a:t>
            </a:r>
            <a:r>
              <a:rPr lang="en-US" sz="1600" dirty="0" err="1">
                <a:solidFill>
                  <a:schemeClr val="dk1"/>
                </a:solidFill>
              </a:rPr>
              <a:t>Aceasta</a:t>
            </a:r>
            <a:r>
              <a:rPr lang="en-US" sz="1600" dirty="0"/>
              <a:t> a </a:t>
            </a:r>
            <a:r>
              <a:rPr lang="en-US" sz="1600" dirty="0" err="1"/>
              <a:t>fost</a:t>
            </a:r>
            <a:r>
              <a:rPr lang="en-US" sz="1600" dirty="0"/>
              <a:t> </a:t>
            </a:r>
            <a:r>
              <a:rPr lang="ro-RO" sz="1600" dirty="0">
                <a:solidFill>
                  <a:schemeClr val="dk1"/>
                </a:solidFill>
              </a:rPr>
              <a:t>alcătuită din 246506 de observații</a:t>
            </a:r>
            <a:r>
              <a:rPr lang="en-US" sz="1600" dirty="0">
                <a:solidFill>
                  <a:schemeClr val="dk1"/>
                </a:solidFill>
              </a:rPr>
              <a:t>, </a:t>
            </a:r>
            <a:r>
              <a:rPr lang="en-US" sz="1600" dirty="0" err="1">
                <a:solidFill>
                  <a:schemeClr val="dk1"/>
                </a:solidFill>
              </a:rPr>
              <a:t>iar</a:t>
            </a:r>
            <a:r>
              <a:rPr lang="en-US" sz="1600" dirty="0">
                <a:solidFill>
                  <a:schemeClr val="dk1"/>
                </a:solidFill>
              </a:rPr>
              <a:t> p</a:t>
            </a:r>
            <a:r>
              <a:rPr lang="ro-RO" sz="1600" dirty="0" err="1"/>
              <a:t>rintre</a:t>
            </a:r>
            <a:r>
              <a:rPr lang="ro-RO" sz="1600" dirty="0"/>
              <a:t> </a:t>
            </a:r>
            <a:r>
              <a:rPr lang="en-US" sz="1600" dirty="0" err="1">
                <a:solidFill>
                  <a:schemeClr val="dk1"/>
                </a:solidFill>
              </a:rPr>
              <a:t>cele</a:t>
            </a:r>
            <a:r>
              <a:rPr lang="en-US" sz="1600" dirty="0">
                <a:solidFill>
                  <a:schemeClr val="dk1"/>
                </a:solidFill>
              </a:rPr>
              <a:t> </a:t>
            </a:r>
            <a:r>
              <a:rPr lang="en-US" sz="1600" dirty="0" err="1">
                <a:solidFill>
                  <a:schemeClr val="dk1"/>
                </a:solidFill>
              </a:rPr>
              <a:t>mai</a:t>
            </a:r>
            <a:r>
              <a:rPr lang="en-US" sz="1600" dirty="0">
                <a:solidFill>
                  <a:schemeClr val="dk1"/>
                </a:solidFill>
              </a:rPr>
              <a:t> </a:t>
            </a:r>
            <a:r>
              <a:rPr lang="en-US" sz="1600" dirty="0" err="1">
                <a:solidFill>
                  <a:schemeClr val="dk1"/>
                </a:solidFill>
              </a:rPr>
              <a:t>utilizate</a:t>
            </a:r>
            <a:r>
              <a:rPr lang="en-US" sz="1600" dirty="0">
                <a:solidFill>
                  <a:schemeClr val="dk1"/>
                </a:solidFill>
              </a:rPr>
              <a:t> </a:t>
            </a:r>
            <a:r>
              <a:rPr lang="en-US" sz="1600" dirty="0" err="1">
                <a:solidFill>
                  <a:schemeClr val="dk1"/>
                </a:solidFill>
              </a:rPr>
              <a:t>variabile</a:t>
            </a:r>
            <a:r>
              <a:rPr lang="en-US" sz="1600" dirty="0">
                <a:solidFill>
                  <a:schemeClr val="dk1"/>
                </a:solidFill>
              </a:rPr>
              <a:t> </a:t>
            </a:r>
            <a:r>
              <a:rPr lang="en-US" sz="1600" dirty="0" err="1">
                <a:solidFill>
                  <a:schemeClr val="dk1"/>
                </a:solidFill>
              </a:rPr>
              <a:t>regăsim</a:t>
            </a:r>
            <a:r>
              <a:rPr lang="en-US" sz="1600" dirty="0">
                <a:solidFill>
                  <a:schemeClr val="dk1"/>
                </a:solidFill>
              </a:rPr>
              <a:t>:</a:t>
            </a:r>
          </a:p>
          <a:p>
            <a:pPr marL="457200" lvl="0" indent="-304800" algn="just" rtl="0">
              <a:spcBef>
                <a:spcPts val="1600"/>
              </a:spcBef>
              <a:spcAft>
                <a:spcPts val="0"/>
              </a:spcAft>
              <a:buSzPts val="1200"/>
              <a:buFont typeface="Rubik"/>
              <a:buChar char="●"/>
            </a:pPr>
            <a:r>
              <a:rPr lang="en-US" sz="1600" b="1" dirty="0">
                <a:solidFill>
                  <a:schemeClr val="bg2">
                    <a:lumMod val="75000"/>
                  </a:schemeClr>
                </a:solidFill>
                <a:uFill>
                  <a:noFill/>
                </a:uFill>
                <a:latin typeface="Rubik"/>
                <a:cs typeface="Rubik"/>
                <a:sym typeface="Rubik"/>
              </a:rPr>
              <a:t>c</a:t>
            </a:r>
            <a:r>
              <a:rPr lang="ro-RO" sz="1600" b="1" dirty="0" err="1">
                <a:solidFill>
                  <a:schemeClr val="bg2">
                    <a:lumMod val="75000"/>
                  </a:schemeClr>
                </a:solidFill>
                <a:uFill>
                  <a:noFill/>
                </a:uFill>
                <a:latin typeface="Rubik"/>
                <a:cs typeface="Rubik"/>
                <a:sym typeface="Rubik"/>
              </a:rPr>
              <a:t>lient_id</a:t>
            </a:r>
            <a:r>
              <a:rPr lang="ro-RO" sz="1600" b="1" dirty="0">
                <a:solidFill>
                  <a:schemeClr val="bg2">
                    <a:lumMod val="75000"/>
                  </a:schemeClr>
                </a:solidFill>
                <a:uFill>
                  <a:noFill/>
                </a:uFill>
                <a:latin typeface="Rubik"/>
                <a:cs typeface="Rubik"/>
                <a:sym typeface="Rubik"/>
              </a:rPr>
              <a:t> - </a:t>
            </a:r>
            <a:r>
              <a:rPr lang="en-US" sz="1600" dirty="0">
                <a:uFill>
                  <a:noFill/>
                </a:uFill>
                <a:latin typeface="Rubik"/>
                <a:cs typeface="Rubik"/>
                <a:sym typeface="Rubik"/>
              </a:rPr>
              <a:t>Id</a:t>
            </a:r>
            <a:r>
              <a:rPr lang="ro-RO" sz="1600" dirty="0" err="1">
                <a:solidFill>
                  <a:schemeClr val="dk1"/>
                </a:solidFill>
              </a:rPr>
              <a:t>entificatorul</a:t>
            </a:r>
            <a:r>
              <a:rPr lang="ro-RO" sz="1600" dirty="0">
                <a:solidFill>
                  <a:schemeClr val="dk1"/>
                </a:solidFill>
              </a:rPr>
              <a:t> unic pentru fiecare client</a:t>
            </a:r>
            <a:endParaRPr lang="en-US" sz="1600" dirty="0"/>
          </a:p>
          <a:p>
            <a:pPr marL="457200" lvl="0" indent="-304800" algn="just" rtl="0">
              <a:spcBef>
                <a:spcPts val="1600"/>
              </a:spcBef>
              <a:spcAft>
                <a:spcPts val="0"/>
              </a:spcAft>
              <a:buSzPts val="1200"/>
              <a:buFont typeface="Rubik"/>
              <a:buChar char="●"/>
            </a:pPr>
            <a:r>
              <a:rPr lang="en-US" sz="1600" b="1" dirty="0" err="1">
                <a:solidFill>
                  <a:schemeClr val="bg2">
                    <a:lumMod val="75000"/>
                  </a:schemeClr>
                </a:solidFill>
                <a:uFill>
                  <a:noFill/>
                </a:uFill>
                <a:latin typeface="Rubik"/>
                <a:cs typeface="Rubik"/>
                <a:sym typeface="Rubik"/>
              </a:rPr>
              <a:t>auto_renewal</a:t>
            </a:r>
            <a:r>
              <a:rPr lang="ro-RO" sz="1600" dirty="0">
                <a:solidFill>
                  <a:schemeClr val="dk1"/>
                </a:solidFill>
              </a:rPr>
              <a:t> – Clientul a setat opțiunea </a:t>
            </a:r>
            <a:r>
              <a:rPr lang="en-US" sz="1600" dirty="0">
                <a:solidFill>
                  <a:schemeClr val="dk1"/>
                </a:solidFill>
              </a:rPr>
              <a:t>“</a:t>
            </a:r>
            <a:r>
              <a:rPr lang="en-US" sz="1600" dirty="0" err="1">
                <a:solidFill>
                  <a:schemeClr val="dk1"/>
                </a:solidFill>
              </a:rPr>
              <a:t>reînnoire</a:t>
            </a:r>
            <a:r>
              <a:rPr lang="en-US" sz="1600" dirty="0">
                <a:solidFill>
                  <a:schemeClr val="dk1"/>
                </a:solidFill>
              </a:rPr>
              <a:t> automata</a:t>
            </a:r>
            <a:r>
              <a:rPr lang="en-US" sz="1600" dirty="0"/>
              <a:t>” la </a:t>
            </a:r>
            <a:r>
              <a:rPr lang="en-US" sz="1600" dirty="0" err="1"/>
              <a:t>activarea</a:t>
            </a:r>
            <a:r>
              <a:rPr lang="en-US" sz="1600" dirty="0"/>
              <a:t> </a:t>
            </a:r>
            <a:r>
              <a:rPr lang="en-US" sz="1600" dirty="0" err="1"/>
              <a:t>abonamentului</a:t>
            </a:r>
            <a:r>
              <a:rPr lang="en-US" sz="1600" dirty="0"/>
              <a:t> </a:t>
            </a:r>
            <a:r>
              <a:rPr lang="en-US" sz="1600" dirty="0" err="1"/>
              <a:t>curent</a:t>
            </a:r>
            <a:endParaRPr lang="en-US" sz="1600" dirty="0"/>
          </a:p>
          <a:p>
            <a:pPr marL="457200" lvl="0" indent="-304800" algn="just" rtl="0">
              <a:spcBef>
                <a:spcPts val="1600"/>
              </a:spcBef>
              <a:spcAft>
                <a:spcPts val="0"/>
              </a:spcAft>
              <a:buSzPts val="1200"/>
              <a:buFont typeface="Rubik"/>
              <a:buChar char="●"/>
            </a:pPr>
            <a:r>
              <a:rPr lang="en-US" sz="1600" b="1" dirty="0" err="1">
                <a:solidFill>
                  <a:schemeClr val="bg2">
                    <a:lumMod val="75000"/>
                  </a:schemeClr>
                </a:solidFill>
                <a:uFill>
                  <a:noFill/>
                </a:uFill>
                <a:latin typeface="Rubik"/>
                <a:cs typeface="Rubik"/>
                <a:sym typeface="Rubik"/>
              </a:rPr>
              <a:t>first_cl</a:t>
            </a:r>
            <a:r>
              <a:rPr lang="en-US" sz="1600" b="1" dirty="0">
                <a:solidFill>
                  <a:schemeClr val="bg2">
                    <a:lumMod val="75000"/>
                  </a:schemeClr>
                </a:solidFill>
                <a:uFill>
                  <a:noFill/>
                </a:uFill>
                <a:latin typeface="Rubik"/>
                <a:cs typeface="Rubik"/>
                <a:sym typeface="Rubik"/>
              </a:rPr>
              <a:t> </a:t>
            </a:r>
            <a:r>
              <a:rPr lang="en-US" sz="1600" dirty="0"/>
              <a:t>– </a:t>
            </a:r>
            <a:r>
              <a:rPr lang="en-US" sz="1600" dirty="0" err="1"/>
              <a:t>Primul</a:t>
            </a:r>
            <a:r>
              <a:rPr lang="en-US" sz="1600" dirty="0"/>
              <a:t> </a:t>
            </a:r>
            <a:r>
              <a:rPr lang="en-US" sz="1600" dirty="0" err="1"/>
              <a:t>produs</a:t>
            </a:r>
            <a:r>
              <a:rPr lang="en-US" sz="1600" dirty="0"/>
              <a:t> principal </a:t>
            </a:r>
            <a:r>
              <a:rPr lang="en-US" sz="1600" dirty="0" err="1"/>
              <a:t>comandat</a:t>
            </a:r>
            <a:endParaRPr lang="en-US" sz="1600" dirty="0"/>
          </a:p>
          <a:p>
            <a:pPr marL="457200" lvl="0" indent="-304800" algn="just" rtl="0">
              <a:spcBef>
                <a:spcPts val="1600"/>
              </a:spcBef>
              <a:spcAft>
                <a:spcPts val="0"/>
              </a:spcAft>
              <a:buSzPts val="1200"/>
              <a:buFont typeface="Rubik"/>
              <a:buChar char="●"/>
            </a:pPr>
            <a:r>
              <a:rPr lang="en-US" sz="1600" b="1" dirty="0" err="1">
                <a:solidFill>
                  <a:schemeClr val="bg2">
                    <a:lumMod val="75000"/>
                  </a:schemeClr>
                </a:solidFill>
                <a:uFill>
                  <a:noFill/>
                </a:uFill>
                <a:latin typeface="Rubik"/>
                <a:cs typeface="Rubik"/>
                <a:sym typeface="Rubik"/>
              </a:rPr>
              <a:t>last_cl</a:t>
            </a:r>
            <a:r>
              <a:rPr lang="en-US" sz="1600" dirty="0"/>
              <a:t>– </a:t>
            </a:r>
            <a:r>
              <a:rPr lang="en-US" sz="1600" dirty="0" err="1"/>
              <a:t>Numele</a:t>
            </a:r>
            <a:r>
              <a:rPr lang="en-US" sz="1600" dirty="0"/>
              <a:t> </a:t>
            </a:r>
            <a:r>
              <a:rPr lang="en-US" sz="1600" dirty="0" err="1"/>
              <a:t>principalului</a:t>
            </a:r>
            <a:r>
              <a:rPr lang="en-US" sz="1600" dirty="0"/>
              <a:t> </a:t>
            </a:r>
            <a:r>
              <a:rPr lang="en-US" sz="1600" dirty="0" err="1"/>
              <a:t>produs</a:t>
            </a:r>
            <a:r>
              <a:rPr lang="en-US" sz="1600" dirty="0"/>
              <a:t> </a:t>
            </a:r>
            <a:r>
              <a:rPr lang="en-US" sz="1600" dirty="0" err="1"/>
              <a:t>comandat</a:t>
            </a:r>
            <a:endParaRPr lang="en-US" sz="1600" dirty="0"/>
          </a:p>
          <a:p>
            <a:pPr marL="457200" lvl="0" indent="-304800" algn="just" rtl="0">
              <a:spcBef>
                <a:spcPts val="1600"/>
              </a:spcBef>
              <a:spcAft>
                <a:spcPts val="0"/>
              </a:spcAft>
              <a:buSzPts val="1200"/>
              <a:buFont typeface="Rubik"/>
              <a:buChar char="●"/>
            </a:pPr>
            <a:r>
              <a:rPr lang="en-US" sz="1600" b="1" dirty="0" err="1">
                <a:solidFill>
                  <a:schemeClr val="bg2">
                    <a:lumMod val="75000"/>
                  </a:schemeClr>
                </a:solidFill>
                <a:uFill>
                  <a:noFill/>
                </a:uFill>
                <a:latin typeface="Rubik"/>
                <a:cs typeface="Rubik"/>
                <a:sym typeface="Rubik"/>
              </a:rPr>
              <a:t>last_order_price</a:t>
            </a:r>
            <a:r>
              <a:rPr lang="en-US" sz="1600" b="1" dirty="0">
                <a:solidFill>
                  <a:schemeClr val="bg2">
                    <a:lumMod val="75000"/>
                  </a:schemeClr>
                </a:solidFill>
                <a:uFill>
                  <a:noFill/>
                </a:uFill>
                <a:latin typeface="Rubik"/>
                <a:cs typeface="Rubik"/>
                <a:sym typeface="Rubik"/>
              </a:rPr>
              <a:t> </a:t>
            </a:r>
            <a:r>
              <a:rPr lang="en-US" sz="1600" dirty="0"/>
              <a:t>– Suma </a:t>
            </a:r>
            <a:r>
              <a:rPr lang="en-US" sz="1600" dirty="0" err="1"/>
              <a:t>plătită</a:t>
            </a:r>
            <a:r>
              <a:rPr lang="en-US" sz="1600" dirty="0"/>
              <a:t> la ultima </a:t>
            </a:r>
            <a:r>
              <a:rPr lang="en-US" sz="1600" dirty="0" err="1"/>
              <a:t>comandă</a:t>
            </a:r>
            <a:endParaRPr lang="en-US" sz="1600" dirty="0"/>
          </a:p>
          <a:p>
            <a:pPr marL="457200" lvl="0" indent="-304800" algn="just" rtl="0">
              <a:spcBef>
                <a:spcPts val="1600"/>
              </a:spcBef>
              <a:spcAft>
                <a:spcPts val="0"/>
              </a:spcAft>
              <a:buSzPts val="1200"/>
              <a:buFont typeface="Rubik"/>
              <a:buChar char="●"/>
            </a:pPr>
            <a:endParaRPr lang="en-US" sz="1600" dirty="0"/>
          </a:p>
          <a:p>
            <a:pPr marL="457200" lvl="0" indent="-304800" algn="just" rtl="0">
              <a:spcBef>
                <a:spcPts val="1600"/>
              </a:spcBef>
              <a:spcAft>
                <a:spcPts val="0"/>
              </a:spcAft>
              <a:buSzPts val="1200"/>
              <a:buFont typeface="Rubik"/>
              <a:buChar char="●"/>
            </a:pPr>
            <a:endParaRPr lang="ro-RO" sz="1600" dirty="0">
              <a:solidFill>
                <a:schemeClr val="dk1"/>
              </a:solidFill>
            </a:endParaRPr>
          </a:p>
          <a:p>
            <a:pPr marL="457200" lvl="0" indent="-304800" algn="just" rtl="0">
              <a:spcBef>
                <a:spcPts val="1600"/>
              </a:spcBef>
              <a:spcAft>
                <a:spcPts val="0"/>
              </a:spcAft>
              <a:buSzPts val="1200"/>
              <a:buFont typeface="Rubik"/>
              <a:buChar char="●"/>
            </a:pPr>
            <a:endParaRPr lang="ro-RO" sz="1600" dirty="0"/>
          </a:p>
          <a:p>
            <a:pPr marL="457200" lvl="0" indent="-304800" algn="just" rtl="0">
              <a:spcBef>
                <a:spcPts val="0"/>
              </a:spcBef>
              <a:spcAft>
                <a:spcPts val="0"/>
              </a:spcAft>
              <a:buSzPts val="1200"/>
              <a:buFont typeface="Rubik"/>
              <a:buChar char="●"/>
            </a:pPr>
            <a:endParaRPr sz="1600" dirty="0">
              <a:solidFill>
                <a:schemeClr val="bg2">
                  <a:lumMod val="75000"/>
                </a:schemeClr>
              </a:solidFill>
            </a:endParaRPr>
          </a:p>
        </p:txBody>
      </p:sp>
    </p:spTree>
    <p:extLst>
      <p:ext uri="{BB962C8B-B14F-4D97-AF65-F5344CB8AC3E}">
        <p14:creationId xmlns:p14="http://schemas.microsoft.com/office/powerpoint/2010/main" val="264899397"/>
      </p:ext>
    </p:extLst>
  </p:cSld>
  <p:clrMapOvr>
    <a:masterClrMapping/>
  </p:clrMapOvr>
</p:sld>
</file>

<file path=ppt/theme/theme1.xml><?xml version="1.0" encoding="utf-8"?>
<a:theme xmlns:a="http://schemas.openxmlformats.org/drawingml/2006/main" name="Business Meeting Agenda by Slidesgo">
  <a:themeElements>
    <a:clrScheme name="Simple Light">
      <a:dk1>
        <a:srgbClr val="000000"/>
      </a:dk1>
      <a:lt1>
        <a:srgbClr val="FFFFFF"/>
      </a:lt1>
      <a:dk2>
        <a:srgbClr val="80E0D1"/>
      </a:dk2>
      <a:lt2>
        <a:srgbClr val="341BB4"/>
      </a:lt2>
      <a:accent1>
        <a:srgbClr val="80E0D1"/>
      </a:accent1>
      <a:accent2>
        <a:srgbClr val="FEDADC"/>
      </a:accent2>
      <a:accent3>
        <a:srgbClr val="FFFFFF"/>
      </a:accent3>
      <a:accent4>
        <a:srgbClr val="341BB4"/>
      </a:accent4>
      <a:accent5>
        <a:srgbClr val="80E0D1"/>
      </a:accent5>
      <a:accent6>
        <a:srgbClr val="FEDADC"/>
      </a:accent6>
      <a:hlink>
        <a:srgbClr val="80E0D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2292</Words>
  <Application>Microsoft Office PowerPoint</Application>
  <PresentationFormat>On-screen Show (16:9)</PresentationFormat>
  <Paragraphs>304</Paragraphs>
  <Slides>38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Roboto Condensed Light</vt:lpstr>
      <vt:lpstr>Source Sans Pro</vt:lpstr>
      <vt:lpstr>Rubik Light</vt:lpstr>
      <vt:lpstr>Livvic</vt:lpstr>
      <vt:lpstr>Montserrat ExtraBold</vt:lpstr>
      <vt:lpstr>Montserrat</vt:lpstr>
      <vt:lpstr>Rubik</vt:lpstr>
      <vt:lpstr>Arial</vt:lpstr>
      <vt:lpstr>Times New Roman</vt:lpstr>
      <vt:lpstr>Calibri</vt:lpstr>
      <vt:lpstr>Business Meeting Agenda by Slidesgo</vt:lpstr>
      <vt:lpstr>Segmentarea comportamentală a clienților  Bitdefender</vt:lpstr>
      <vt:lpstr>PowerPoint Presentation</vt:lpstr>
      <vt:lpstr>Cuprins</vt:lpstr>
      <vt:lpstr>Motivarea alegerii temei</vt:lpstr>
      <vt:lpstr>“The goal is to turn data into information, and information into insight,”</vt:lpstr>
      <vt:lpstr>Obiective</vt:lpstr>
      <vt:lpstr>Obiectivele analizei</vt:lpstr>
      <vt:lpstr>Descrierea și modelarea datelor</vt:lpstr>
      <vt:lpstr>Descrierea datelor</vt:lpstr>
      <vt:lpstr>Descrierea și modelarea datelor</vt:lpstr>
      <vt:lpstr>PowerPoint Presentation</vt:lpstr>
      <vt:lpstr>PowerPoint Presentation</vt:lpstr>
      <vt:lpstr>Rezultate</vt:lpstr>
      <vt:lpstr>Analiza în componente principale</vt:lpstr>
      <vt:lpstr>PowerPoint Presentation</vt:lpstr>
      <vt:lpstr>PowerPoint Presentation</vt:lpstr>
      <vt:lpstr>Analiza în componente principale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Concluzii</vt:lpstr>
      <vt:lpstr>Concluzii</vt:lpstr>
      <vt:lpstr>Mulțumim pentru atenție!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Meeting Agenda</dc:title>
  <dc:creator>Gabi</dc:creator>
  <cp:lastModifiedBy>Eugenia-Teodora Dumitru</cp:lastModifiedBy>
  <cp:revision>56</cp:revision>
  <dcterms:modified xsi:type="dcterms:W3CDTF">2021-01-17T20:11:01Z</dcterms:modified>
</cp:coreProperties>
</file>