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22"/>
  </p:notesMasterIdLst>
  <p:sldIdLst>
    <p:sldId id="256" r:id="rId3"/>
    <p:sldId id="257" r:id="rId4"/>
    <p:sldId id="258" r:id="rId5"/>
    <p:sldId id="27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6858000" cy="9144000"/>
  <p:embeddedFontLst>
    <p:embeddedFont>
      <p:font typeface="Anaheim" panose="020B0604020202020204" charset="0"/>
      <p:regular r:id="rId23"/>
    </p:embeddedFont>
    <p:embeddedFont>
      <p:font typeface="Lato" panose="020F0502020204030203" pitchFamily="34" charset="0"/>
      <p:regular r:id="rId24"/>
      <p:bold r:id="rId25"/>
      <p:italic r:id="rId26"/>
      <p:boldItalic r:id="rId27"/>
    </p:embeddedFont>
    <p:embeddedFont>
      <p:font typeface="Proxima Nova" panose="020B0604020202020204" charset="0"/>
      <p:regular r:id="rId28"/>
      <p:bold r:id="rId29"/>
      <p:italic r:id="rId30"/>
      <p:boldItalic r:id="rId31"/>
    </p:embeddedFont>
    <p:embeddedFont>
      <p:font typeface="Proxima Nova Semibold" panose="020B0604020202020204" charset="0"/>
      <p:regular r:id="rId32"/>
      <p:bold r:id="rId33"/>
      <p:boldItalic r:id="rId34"/>
    </p:embeddedFont>
    <p:embeddedFont>
      <p:font typeface="Staatliches"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d7a57a53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d7a57a53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8db87ffc1b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8db87ffc1b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8db87ffc1b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8db87ffc1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8db87ffc1b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8db87ffc1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ef4259b6b3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ef4259b6b3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db87ffc1b_0_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db87ffc1b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8db87ffc1b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8db87ffc1b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efa843588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efa843588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8db87ffc1b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8db87ffc1b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8c803c59a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8c803c59a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8c803c59aa_0_8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8c803c59aa_0_8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ef9afcb1f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ef9afcb1f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d7a57a538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8d7a57a53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db87ffc1b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db87ffc1b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391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d7a57a538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d7a57a538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d7a57a538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d7a57a538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db87ffc1b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db87ffc1b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8db87ffc1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8db87ffc1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8db87ffc1b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8db87ffc1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CDACB"/>
        </a:solidFill>
        <a:effectLst/>
      </p:bgPr>
    </p:bg>
    <p:spTree>
      <p:nvGrpSpPr>
        <p:cNvPr id="1" name="Shape 8"/>
        <p:cNvGrpSpPr/>
        <p:nvPr/>
      </p:nvGrpSpPr>
      <p:grpSpPr>
        <a:xfrm>
          <a:off x="0" y="0"/>
          <a:ext cx="0" cy="0"/>
          <a:chOff x="0" y="0"/>
          <a:chExt cx="0" cy="0"/>
        </a:xfrm>
      </p:grpSpPr>
      <p:sp>
        <p:nvSpPr>
          <p:cNvPr id="9" name="Google Shape;9;p2"/>
          <p:cNvSpPr/>
          <p:nvPr/>
        </p:nvSpPr>
        <p:spPr>
          <a:xfrm flipH="1">
            <a:off x="3450" y="-16000"/>
            <a:ext cx="4576500" cy="51594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flipH="1">
            <a:off x="3575" y="3329800"/>
            <a:ext cx="5493777" cy="1813650"/>
            <a:chOff x="3654599" y="3224650"/>
            <a:chExt cx="5812291" cy="1918800"/>
          </a:xfrm>
        </p:grpSpPr>
        <p:sp>
          <p:nvSpPr>
            <p:cNvPr id="11" name="Google Shape;11;p2"/>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181790" y="3224650"/>
              <a:ext cx="2285100" cy="19188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flipH="1">
            <a:off x="2719193" y="208675"/>
            <a:ext cx="1476807" cy="1476807"/>
          </a:xfrm>
          <a:custGeom>
            <a:avLst/>
            <a:gdLst/>
            <a:ahLst/>
            <a:cxnLst/>
            <a:rect l="l" t="t" r="r" b="b"/>
            <a:pathLst>
              <a:path w="36796" h="36796" extrusionOk="0">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flipH="1">
            <a:off x="7482750" y="-947475"/>
            <a:ext cx="737750" cy="2600675"/>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flipH="1">
            <a:off x="4916500" y="1880700"/>
            <a:ext cx="3510900" cy="19188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rgbClr val="FFFFFF"/>
              </a:buClr>
              <a:buSzPts val="4000"/>
              <a:buFont typeface="Staatliches"/>
              <a:buNone/>
              <a:defRPr sz="8300">
                <a:solidFill>
                  <a:srgbClr val="FFFFFF"/>
                </a:solidFill>
                <a:latin typeface="Staatliches"/>
                <a:ea typeface="Staatliches"/>
                <a:cs typeface="Staatliches"/>
                <a:sym typeface="Staatliches"/>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6" name="Google Shape;16;p2"/>
          <p:cNvSpPr txBox="1">
            <a:spLocks noGrp="1"/>
          </p:cNvSpPr>
          <p:nvPr>
            <p:ph type="subTitle" idx="1"/>
          </p:nvPr>
        </p:nvSpPr>
        <p:spPr>
          <a:xfrm flipH="1">
            <a:off x="5769100" y="3879725"/>
            <a:ext cx="2658300" cy="47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334563"/>
              </a:buClr>
              <a:buSzPts val="1600"/>
              <a:buFont typeface="Lato"/>
              <a:buNone/>
              <a:defRPr>
                <a:solidFill>
                  <a:srgbClr val="334563"/>
                </a:solidFill>
                <a:latin typeface="Anaheim"/>
                <a:ea typeface="Anaheim"/>
                <a:cs typeface="Anaheim"/>
                <a:sym typeface="Anaheim"/>
              </a:defRPr>
            </a:lvl1pPr>
            <a:lvl2pPr lvl="1" algn="ctr" rtl="0">
              <a:lnSpc>
                <a:spcPct val="100000"/>
              </a:lnSpc>
              <a:spcBef>
                <a:spcPts val="0"/>
              </a:spcBef>
              <a:spcAft>
                <a:spcPts val="0"/>
              </a:spcAft>
              <a:buClr>
                <a:srgbClr val="334563"/>
              </a:buClr>
              <a:buSzPts val="2800"/>
              <a:buNone/>
              <a:defRPr sz="2800">
                <a:solidFill>
                  <a:srgbClr val="334563"/>
                </a:solidFill>
              </a:defRPr>
            </a:lvl2pPr>
            <a:lvl3pPr lvl="2" algn="ctr" rtl="0">
              <a:lnSpc>
                <a:spcPct val="100000"/>
              </a:lnSpc>
              <a:spcBef>
                <a:spcPts val="0"/>
              </a:spcBef>
              <a:spcAft>
                <a:spcPts val="0"/>
              </a:spcAft>
              <a:buClr>
                <a:srgbClr val="334563"/>
              </a:buClr>
              <a:buSzPts val="2800"/>
              <a:buNone/>
              <a:defRPr sz="2800">
                <a:solidFill>
                  <a:srgbClr val="334563"/>
                </a:solidFill>
              </a:defRPr>
            </a:lvl3pPr>
            <a:lvl4pPr lvl="3" algn="ctr" rtl="0">
              <a:lnSpc>
                <a:spcPct val="100000"/>
              </a:lnSpc>
              <a:spcBef>
                <a:spcPts val="0"/>
              </a:spcBef>
              <a:spcAft>
                <a:spcPts val="0"/>
              </a:spcAft>
              <a:buClr>
                <a:srgbClr val="334563"/>
              </a:buClr>
              <a:buSzPts val="2800"/>
              <a:buNone/>
              <a:defRPr sz="2800">
                <a:solidFill>
                  <a:srgbClr val="334563"/>
                </a:solidFill>
              </a:defRPr>
            </a:lvl4pPr>
            <a:lvl5pPr lvl="4" algn="ctr" rtl="0">
              <a:lnSpc>
                <a:spcPct val="100000"/>
              </a:lnSpc>
              <a:spcBef>
                <a:spcPts val="0"/>
              </a:spcBef>
              <a:spcAft>
                <a:spcPts val="0"/>
              </a:spcAft>
              <a:buClr>
                <a:srgbClr val="334563"/>
              </a:buClr>
              <a:buSzPts val="2800"/>
              <a:buNone/>
              <a:defRPr sz="2800">
                <a:solidFill>
                  <a:srgbClr val="334563"/>
                </a:solidFill>
              </a:defRPr>
            </a:lvl5pPr>
            <a:lvl6pPr lvl="5" algn="ctr" rtl="0">
              <a:lnSpc>
                <a:spcPct val="100000"/>
              </a:lnSpc>
              <a:spcBef>
                <a:spcPts val="0"/>
              </a:spcBef>
              <a:spcAft>
                <a:spcPts val="0"/>
              </a:spcAft>
              <a:buClr>
                <a:srgbClr val="334563"/>
              </a:buClr>
              <a:buSzPts val="2800"/>
              <a:buNone/>
              <a:defRPr sz="2800">
                <a:solidFill>
                  <a:srgbClr val="334563"/>
                </a:solidFill>
              </a:defRPr>
            </a:lvl6pPr>
            <a:lvl7pPr lvl="6" algn="ctr" rtl="0">
              <a:lnSpc>
                <a:spcPct val="100000"/>
              </a:lnSpc>
              <a:spcBef>
                <a:spcPts val="0"/>
              </a:spcBef>
              <a:spcAft>
                <a:spcPts val="0"/>
              </a:spcAft>
              <a:buClr>
                <a:srgbClr val="334563"/>
              </a:buClr>
              <a:buSzPts val="2800"/>
              <a:buNone/>
              <a:defRPr sz="2800">
                <a:solidFill>
                  <a:srgbClr val="334563"/>
                </a:solidFill>
              </a:defRPr>
            </a:lvl7pPr>
            <a:lvl8pPr lvl="7" algn="ctr" rtl="0">
              <a:lnSpc>
                <a:spcPct val="100000"/>
              </a:lnSpc>
              <a:spcBef>
                <a:spcPts val="0"/>
              </a:spcBef>
              <a:spcAft>
                <a:spcPts val="0"/>
              </a:spcAft>
              <a:buClr>
                <a:srgbClr val="334563"/>
              </a:buClr>
              <a:buSzPts val="2800"/>
              <a:buNone/>
              <a:defRPr sz="2800">
                <a:solidFill>
                  <a:srgbClr val="334563"/>
                </a:solidFill>
              </a:defRPr>
            </a:lvl8pPr>
            <a:lvl9pPr lvl="8" algn="ctr" rtl="0">
              <a:lnSpc>
                <a:spcPct val="100000"/>
              </a:lnSpc>
              <a:spcBef>
                <a:spcPts val="0"/>
              </a:spcBef>
              <a:spcAft>
                <a:spcPts val="0"/>
              </a:spcAft>
              <a:buClr>
                <a:srgbClr val="334563"/>
              </a:buClr>
              <a:buSzPts val="2800"/>
              <a:buNone/>
              <a:defRPr sz="2800">
                <a:solidFill>
                  <a:srgbClr val="33456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720000" y="4134800"/>
            <a:ext cx="3852000" cy="468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3CDACB"/>
        </a:solidFill>
        <a:effectLst/>
      </p:bgPr>
    </p:bg>
    <p:spTree>
      <p:nvGrpSpPr>
        <p:cNvPr id="1" name="Shape 80"/>
        <p:cNvGrpSpPr/>
        <p:nvPr/>
      </p:nvGrpSpPr>
      <p:grpSpPr>
        <a:xfrm>
          <a:off x="0" y="0"/>
          <a:ext cx="0" cy="0"/>
          <a:chOff x="0" y="0"/>
          <a:chExt cx="0" cy="0"/>
        </a:xfrm>
      </p:grpSpPr>
      <p:sp>
        <p:nvSpPr>
          <p:cNvPr id="81" name="Google Shape;81;p12"/>
          <p:cNvSpPr/>
          <p:nvPr/>
        </p:nvSpPr>
        <p:spPr>
          <a:xfrm>
            <a:off x="5580000" y="0"/>
            <a:ext cx="3574500" cy="51435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2"/>
          <p:cNvGrpSpPr/>
          <p:nvPr/>
        </p:nvGrpSpPr>
        <p:grpSpPr>
          <a:xfrm>
            <a:off x="2404550" y="-15996"/>
            <a:ext cx="6783525" cy="971469"/>
            <a:chOff x="2404550" y="-15996"/>
            <a:chExt cx="6783525" cy="971469"/>
          </a:xfrm>
        </p:grpSpPr>
        <p:sp>
          <p:nvSpPr>
            <p:cNvPr id="83" name="Google Shape;83;p12"/>
            <p:cNvSpPr/>
            <p:nvPr/>
          </p:nvSpPr>
          <p:spPr>
            <a:xfrm rot="-5400000" flipH="1">
              <a:off x="363110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p:nvPr/>
          </p:nvSpPr>
          <p:spPr>
            <a:xfrm>
              <a:off x="5525675" y="684750"/>
              <a:ext cx="3662400" cy="270600"/>
            </a:xfrm>
            <a:prstGeom prst="rect">
              <a:avLst/>
            </a:prstGeom>
            <a:solidFill>
              <a:srgbClr val="AEE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2"/>
          <p:cNvSpPr txBox="1">
            <a:spLocks noGrp="1"/>
          </p:cNvSpPr>
          <p:nvPr>
            <p:ph type="title" hasCustomPrompt="1"/>
          </p:nvPr>
        </p:nvSpPr>
        <p:spPr>
          <a:xfrm>
            <a:off x="720000" y="1987175"/>
            <a:ext cx="4399500" cy="102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2000"/>
              <a:buNone/>
              <a:defRPr sz="6100">
                <a:solidFill>
                  <a:srgbClr val="FFFFFF"/>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86" name="Google Shape;86;p12"/>
          <p:cNvSpPr txBox="1">
            <a:spLocks noGrp="1"/>
          </p:cNvSpPr>
          <p:nvPr>
            <p:ph type="body" idx="1"/>
          </p:nvPr>
        </p:nvSpPr>
        <p:spPr>
          <a:xfrm>
            <a:off x="720000" y="3421525"/>
            <a:ext cx="3574500" cy="4998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algn="ctr" rtl="0">
              <a:spcBef>
                <a:spcPts val="1600"/>
              </a:spcBef>
              <a:spcAft>
                <a:spcPts val="0"/>
              </a:spcAft>
              <a:buSzPts val="1600"/>
              <a:buChar char="○"/>
              <a:defRPr/>
            </a:lvl2pPr>
            <a:lvl3pPr marL="1371600" lvl="2" indent="-330200" algn="ctr" rtl="0">
              <a:spcBef>
                <a:spcPts val="1600"/>
              </a:spcBef>
              <a:spcAft>
                <a:spcPts val="0"/>
              </a:spcAft>
              <a:buSzPts val="1600"/>
              <a:buChar char="■"/>
              <a:defRPr/>
            </a:lvl3pPr>
            <a:lvl4pPr marL="1828800" lvl="3" indent="-330200" algn="ctr" rtl="0">
              <a:spcBef>
                <a:spcPts val="1600"/>
              </a:spcBef>
              <a:spcAft>
                <a:spcPts val="0"/>
              </a:spcAft>
              <a:buSzPts val="1600"/>
              <a:buChar char="●"/>
              <a:defRPr/>
            </a:lvl4pPr>
            <a:lvl5pPr marL="2286000" lvl="4" indent="-330200" algn="ctr" rtl="0">
              <a:spcBef>
                <a:spcPts val="1600"/>
              </a:spcBef>
              <a:spcAft>
                <a:spcPts val="0"/>
              </a:spcAft>
              <a:buSzPts val="1600"/>
              <a:buChar char="○"/>
              <a:defRPr/>
            </a:lvl5pPr>
            <a:lvl6pPr marL="2743200" lvl="5" indent="-330200" algn="ctr" rtl="0">
              <a:spcBef>
                <a:spcPts val="1600"/>
              </a:spcBef>
              <a:spcAft>
                <a:spcPts val="0"/>
              </a:spcAft>
              <a:buSzPts val="1600"/>
              <a:buChar char="■"/>
              <a:defRPr/>
            </a:lvl6pPr>
            <a:lvl7pPr marL="3200400" lvl="6" indent="-330200" algn="ctr" rtl="0">
              <a:spcBef>
                <a:spcPts val="1600"/>
              </a:spcBef>
              <a:spcAft>
                <a:spcPts val="0"/>
              </a:spcAft>
              <a:buSzPts val="1600"/>
              <a:buChar char="●"/>
              <a:defRPr/>
            </a:lvl7pPr>
            <a:lvl8pPr marL="3657600" lvl="7" indent="-330200" algn="ctr" rtl="0">
              <a:spcBef>
                <a:spcPts val="1600"/>
              </a:spcBef>
              <a:spcAft>
                <a:spcPts val="0"/>
              </a:spcAft>
              <a:buSzPts val="1600"/>
              <a:buChar char="○"/>
              <a:defRPr/>
            </a:lvl8pPr>
            <a:lvl9pPr marL="4114800" lvl="8" indent="-330200" algn="ctr" rtl="0">
              <a:spcBef>
                <a:spcPts val="1600"/>
              </a:spcBef>
              <a:spcAft>
                <a:spcPts val="1600"/>
              </a:spcAft>
              <a:buSzPts val="16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rgbClr val="334563"/>
        </a:solidFill>
        <a:effectLst/>
      </p:bgPr>
    </p:bg>
    <p:spTree>
      <p:nvGrpSpPr>
        <p:cNvPr id="1" name="Shape 88"/>
        <p:cNvGrpSpPr/>
        <p:nvPr/>
      </p:nvGrpSpPr>
      <p:grpSpPr>
        <a:xfrm>
          <a:off x="0" y="0"/>
          <a:ext cx="0" cy="0"/>
          <a:chOff x="0" y="0"/>
          <a:chExt cx="0" cy="0"/>
        </a:xfrm>
      </p:grpSpPr>
      <p:grpSp>
        <p:nvGrpSpPr>
          <p:cNvPr id="89" name="Google Shape;89;p14"/>
          <p:cNvGrpSpPr/>
          <p:nvPr/>
        </p:nvGrpSpPr>
        <p:grpSpPr>
          <a:xfrm>
            <a:off x="-15850" y="-7950"/>
            <a:ext cx="4587413" cy="5151600"/>
            <a:chOff x="-15850" y="-7950"/>
            <a:chExt cx="4587413" cy="5151600"/>
          </a:xfrm>
        </p:grpSpPr>
        <p:grpSp>
          <p:nvGrpSpPr>
            <p:cNvPr id="90" name="Google Shape;90;p14"/>
            <p:cNvGrpSpPr/>
            <p:nvPr/>
          </p:nvGrpSpPr>
          <p:grpSpPr>
            <a:xfrm rot="5400000" flipH="1">
              <a:off x="1093000" y="1657126"/>
              <a:ext cx="5143477" cy="1813650"/>
              <a:chOff x="3654599" y="3224650"/>
              <a:chExt cx="5441682" cy="1918800"/>
            </a:xfrm>
          </p:grpSpPr>
          <p:sp>
            <p:nvSpPr>
              <p:cNvPr id="91" name="Google Shape;91;p14"/>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6811181" y="3224650"/>
                <a:ext cx="2285100" cy="19188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4"/>
            <p:cNvSpPr/>
            <p:nvPr/>
          </p:nvSpPr>
          <p:spPr>
            <a:xfrm rot="5400000" flipH="1">
              <a:off x="-1182400" y="1158600"/>
              <a:ext cx="5151600" cy="28185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4"/>
          <p:cNvSpPr txBox="1">
            <a:spLocks noGrp="1"/>
          </p:cNvSpPr>
          <p:nvPr>
            <p:ph type="title"/>
          </p:nvPr>
        </p:nvSpPr>
        <p:spPr>
          <a:xfrm>
            <a:off x="724550" y="798975"/>
            <a:ext cx="3430500" cy="399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1800"/>
              <a:buNone/>
              <a:defRPr sz="2400">
                <a:solidFill>
                  <a:srgbClr val="FFFFFF"/>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5" name="Google Shape;95;p14"/>
          <p:cNvSpPr txBox="1">
            <a:spLocks noGrp="1"/>
          </p:cNvSpPr>
          <p:nvPr>
            <p:ph type="subTitle" idx="1"/>
          </p:nvPr>
        </p:nvSpPr>
        <p:spPr>
          <a:xfrm>
            <a:off x="724550" y="1146361"/>
            <a:ext cx="3208500" cy="581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rgbClr val="334563"/>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96" name="Google Shape;96;p14"/>
          <p:cNvGrpSpPr/>
          <p:nvPr/>
        </p:nvGrpSpPr>
        <p:grpSpPr>
          <a:xfrm>
            <a:off x="8640450" y="-7950"/>
            <a:ext cx="659100" cy="2608625"/>
            <a:chOff x="8497150" y="-7950"/>
            <a:chExt cx="659100" cy="2608625"/>
          </a:xfrm>
        </p:grpSpPr>
        <p:sp>
          <p:nvSpPr>
            <p:cNvPr id="97" name="Google Shape;97;p14"/>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14"/>
          <p:cNvSpPr txBox="1">
            <a:spLocks noGrp="1"/>
          </p:cNvSpPr>
          <p:nvPr>
            <p:ph type="title" idx="2"/>
          </p:nvPr>
        </p:nvSpPr>
        <p:spPr>
          <a:xfrm>
            <a:off x="724550" y="2107207"/>
            <a:ext cx="34305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solidFill>
                  <a:srgbClr val="FFFFFF"/>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0" name="Google Shape;100;p14"/>
          <p:cNvSpPr txBox="1">
            <a:spLocks noGrp="1"/>
          </p:cNvSpPr>
          <p:nvPr>
            <p:ph type="subTitle" idx="3"/>
          </p:nvPr>
        </p:nvSpPr>
        <p:spPr>
          <a:xfrm>
            <a:off x="724550" y="2454587"/>
            <a:ext cx="3208500" cy="5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rgbClr val="334563"/>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1" name="Google Shape;101;p14"/>
          <p:cNvSpPr txBox="1">
            <a:spLocks noGrp="1"/>
          </p:cNvSpPr>
          <p:nvPr>
            <p:ph type="title" idx="4"/>
          </p:nvPr>
        </p:nvSpPr>
        <p:spPr>
          <a:xfrm>
            <a:off x="724550" y="3415451"/>
            <a:ext cx="34305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solidFill>
                  <a:srgbClr val="FFFFFF"/>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2" name="Google Shape;102;p14"/>
          <p:cNvSpPr txBox="1">
            <a:spLocks noGrp="1"/>
          </p:cNvSpPr>
          <p:nvPr>
            <p:ph type="subTitle" idx="5"/>
          </p:nvPr>
        </p:nvSpPr>
        <p:spPr>
          <a:xfrm>
            <a:off x="724550" y="3762825"/>
            <a:ext cx="3208500" cy="5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rgbClr val="334563"/>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3" name="Google Shape;103;p14"/>
          <p:cNvSpPr txBox="1">
            <a:spLocks noGrp="1"/>
          </p:cNvSpPr>
          <p:nvPr>
            <p:ph type="title" idx="6"/>
          </p:nvPr>
        </p:nvSpPr>
        <p:spPr>
          <a:xfrm>
            <a:off x="5017977" y="798975"/>
            <a:ext cx="34305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solidFill>
                  <a:srgbClr val="3CDACB"/>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4" name="Google Shape;104;p14"/>
          <p:cNvSpPr txBox="1">
            <a:spLocks noGrp="1"/>
          </p:cNvSpPr>
          <p:nvPr>
            <p:ph type="subTitle" idx="7"/>
          </p:nvPr>
        </p:nvSpPr>
        <p:spPr>
          <a:xfrm>
            <a:off x="5017977" y="1146361"/>
            <a:ext cx="3208500" cy="5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5" name="Google Shape;105;p14"/>
          <p:cNvSpPr txBox="1">
            <a:spLocks noGrp="1"/>
          </p:cNvSpPr>
          <p:nvPr>
            <p:ph type="title" idx="8"/>
          </p:nvPr>
        </p:nvSpPr>
        <p:spPr>
          <a:xfrm>
            <a:off x="5017977" y="2107207"/>
            <a:ext cx="34305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solidFill>
                  <a:srgbClr val="3CDACB"/>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6" name="Google Shape;106;p14"/>
          <p:cNvSpPr txBox="1">
            <a:spLocks noGrp="1"/>
          </p:cNvSpPr>
          <p:nvPr>
            <p:ph type="subTitle" idx="9"/>
          </p:nvPr>
        </p:nvSpPr>
        <p:spPr>
          <a:xfrm>
            <a:off x="5017977" y="2454587"/>
            <a:ext cx="3208500" cy="5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7" name="Google Shape;107;p14"/>
          <p:cNvSpPr txBox="1">
            <a:spLocks noGrp="1"/>
          </p:cNvSpPr>
          <p:nvPr>
            <p:ph type="title" idx="13"/>
          </p:nvPr>
        </p:nvSpPr>
        <p:spPr>
          <a:xfrm>
            <a:off x="5017977" y="3415451"/>
            <a:ext cx="34305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solidFill>
                  <a:srgbClr val="3CDACB"/>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8" name="Google Shape;108;p14"/>
          <p:cNvSpPr txBox="1">
            <a:spLocks noGrp="1"/>
          </p:cNvSpPr>
          <p:nvPr>
            <p:ph type="subTitle" idx="14"/>
          </p:nvPr>
        </p:nvSpPr>
        <p:spPr>
          <a:xfrm>
            <a:off x="5017977" y="3762825"/>
            <a:ext cx="3208500" cy="58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hree Columns">
  <p:cSld name="ONE_COLUMN_TEXT_1">
    <p:bg>
      <p:bgPr>
        <a:solidFill>
          <a:srgbClr val="334563"/>
        </a:solidFill>
        <a:effectLst/>
      </p:bgPr>
    </p:bg>
    <p:spTree>
      <p:nvGrpSpPr>
        <p:cNvPr id="1" name="Shape 109"/>
        <p:cNvGrpSpPr/>
        <p:nvPr/>
      </p:nvGrpSpPr>
      <p:grpSpPr>
        <a:xfrm>
          <a:off x="0" y="0"/>
          <a:ext cx="0" cy="0"/>
          <a:chOff x="0" y="0"/>
          <a:chExt cx="0" cy="0"/>
        </a:xfrm>
      </p:grpSpPr>
      <p:sp>
        <p:nvSpPr>
          <p:cNvPr id="110" name="Google Shape;110;p15"/>
          <p:cNvSpPr/>
          <p:nvPr/>
        </p:nvSpPr>
        <p:spPr>
          <a:xfrm rot="5400000">
            <a:off x="931475" y="-947475"/>
            <a:ext cx="737750" cy="2600675"/>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5"/>
          <p:cNvGrpSpPr/>
          <p:nvPr/>
        </p:nvGrpSpPr>
        <p:grpSpPr>
          <a:xfrm>
            <a:off x="7873813" y="-13800"/>
            <a:ext cx="1306534" cy="5171077"/>
            <a:chOff x="8497150" y="-7950"/>
            <a:chExt cx="659100" cy="2608625"/>
          </a:xfrm>
        </p:grpSpPr>
        <p:sp>
          <p:nvSpPr>
            <p:cNvPr id="112" name="Google Shape;112;p15"/>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5"/>
          <p:cNvSpPr txBox="1">
            <a:spLocks noGrp="1"/>
          </p:cNvSpPr>
          <p:nvPr>
            <p:ph type="title"/>
          </p:nvPr>
        </p:nvSpPr>
        <p:spPr>
          <a:xfrm>
            <a:off x="720000" y="540000"/>
            <a:ext cx="7704000" cy="494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115" name="Google Shape;115;p15"/>
          <p:cNvSpPr txBox="1">
            <a:spLocks noGrp="1"/>
          </p:cNvSpPr>
          <p:nvPr>
            <p:ph type="title" idx="2"/>
          </p:nvPr>
        </p:nvSpPr>
        <p:spPr>
          <a:xfrm>
            <a:off x="3138725" y="3239825"/>
            <a:ext cx="2110500" cy="39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rgbClr val="3CDACB"/>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6" name="Google Shape;116;p15"/>
          <p:cNvSpPr txBox="1">
            <a:spLocks noGrp="1"/>
          </p:cNvSpPr>
          <p:nvPr>
            <p:ph type="subTitle" idx="1"/>
          </p:nvPr>
        </p:nvSpPr>
        <p:spPr>
          <a:xfrm>
            <a:off x="3138875" y="3551825"/>
            <a:ext cx="2110500" cy="89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FFFFFF"/>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7" name="Google Shape;117;p15"/>
          <p:cNvSpPr txBox="1">
            <a:spLocks noGrp="1"/>
          </p:cNvSpPr>
          <p:nvPr>
            <p:ph type="title" idx="3"/>
          </p:nvPr>
        </p:nvSpPr>
        <p:spPr>
          <a:xfrm>
            <a:off x="720000" y="3239825"/>
            <a:ext cx="2110500" cy="39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rgbClr val="3CDACB"/>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8" name="Google Shape;118;p15"/>
          <p:cNvSpPr txBox="1">
            <a:spLocks noGrp="1"/>
          </p:cNvSpPr>
          <p:nvPr>
            <p:ph type="subTitle" idx="4"/>
          </p:nvPr>
        </p:nvSpPr>
        <p:spPr>
          <a:xfrm>
            <a:off x="720150" y="3551825"/>
            <a:ext cx="2110500" cy="89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FFFFFF"/>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9" name="Google Shape;119;p15"/>
          <p:cNvSpPr txBox="1">
            <a:spLocks noGrp="1"/>
          </p:cNvSpPr>
          <p:nvPr>
            <p:ph type="title" idx="5"/>
          </p:nvPr>
        </p:nvSpPr>
        <p:spPr>
          <a:xfrm>
            <a:off x="5557600" y="3239825"/>
            <a:ext cx="2110500" cy="39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rgbClr val="3CDACB"/>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0" name="Google Shape;120;p15"/>
          <p:cNvSpPr txBox="1">
            <a:spLocks noGrp="1"/>
          </p:cNvSpPr>
          <p:nvPr>
            <p:ph type="subTitle" idx="6"/>
          </p:nvPr>
        </p:nvSpPr>
        <p:spPr>
          <a:xfrm>
            <a:off x="5557750" y="3551825"/>
            <a:ext cx="2110500" cy="89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FFFFFF"/>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wo Columns ">
  <p:cSld name="ONE_COLUMN_TEXT_1_4">
    <p:bg>
      <p:bgPr>
        <a:solidFill>
          <a:srgbClr val="334563"/>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rot="10800000" flipH="1">
            <a:off x="-12" y="-7950"/>
            <a:ext cx="4587413" cy="5151600"/>
            <a:chOff x="-15850" y="-7950"/>
            <a:chExt cx="4587413" cy="5151600"/>
          </a:xfrm>
        </p:grpSpPr>
        <p:grpSp>
          <p:nvGrpSpPr>
            <p:cNvPr id="123" name="Google Shape;123;p16"/>
            <p:cNvGrpSpPr/>
            <p:nvPr/>
          </p:nvGrpSpPr>
          <p:grpSpPr>
            <a:xfrm rot="5400000" flipH="1">
              <a:off x="1093000" y="1657126"/>
              <a:ext cx="5143477" cy="1813650"/>
              <a:chOff x="3654599" y="3224650"/>
              <a:chExt cx="5441682" cy="1918800"/>
            </a:xfrm>
          </p:grpSpPr>
          <p:sp>
            <p:nvSpPr>
              <p:cNvPr id="124" name="Google Shape;124;p16"/>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6811181" y="3224650"/>
                <a:ext cx="2285100" cy="19188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6"/>
            <p:cNvSpPr/>
            <p:nvPr/>
          </p:nvSpPr>
          <p:spPr>
            <a:xfrm rot="5400000" flipH="1">
              <a:off x="-1182400" y="1158600"/>
              <a:ext cx="5151600" cy="28185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6"/>
          <p:cNvSpPr txBox="1">
            <a:spLocks noGrp="1"/>
          </p:cNvSpPr>
          <p:nvPr>
            <p:ph type="title"/>
          </p:nvPr>
        </p:nvSpPr>
        <p:spPr>
          <a:xfrm>
            <a:off x="4974600" y="540000"/>
            <a:ext cx="3449400" cy="49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8" name="Google Shape;128;p16"/>
          <p:cNvSpPr txBox="1">
            <a:spLocks noGrp="1"/>
          </p:cNvSpPr>
          <p:nvPr>
            <p:ph type="subTitle" idx="1"/>
          </p:nvPr>
        </p:nvSpPr>
        <p:spPr>
          <a:xfrm>
            <a:off x="5319750" y="2315400"/>
            <a:ext cx="2517300" cy="2288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AF55"/>
              </a:buClr>
              <a:buSzPts val="1400"/>
              <a:buChar char="●"/>
              <a:defRPr sz="1400">
                <a:solidFill>
                  <a:srgbClr val="FFFFFF"/>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129" name="Google Shape;129;p16"/>
          <p:cNvSpPr txBox="1">
            <a:spLocks noGrp="1"/>
          </p:cNvSpPr>
          <p:nvPr>
            <p:ph type="subTitle" idx="2"/>
          </p:nvPr>
        </p:nvSpPr>
        <p:spPr>
          <a:xfrm>
            <a:off x="1363000" y="2315400"/>
            <a:ext cx="2517300" cy="2288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ABE095"/>
              </a:buClr>
              <a:buSzPts val="1400"/>
              <a:buChar char="●"/>
              <a:defRPr sz="1400"/>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130" name="Google Shape;130;p16"/>
          <p:cNvSpPr/>
          <p:nvPr/>
        </p:nvSpPr>
        <p:spPr>
          <a:xfrm rot="5400000">
            <a:off x="122655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Design 4">
  <p:cSld name="CUSTOM_2">
    <p:bg>
      <p:bgPr>
        <a:solidFill>
          <a:srgbClr val="FFAF55"/>
        </a:solidFill>
        <a:effectLst/>
      </p:bgPr>
    </p:bg>
    <p:spTree>
      <p:nvGrpSpPr>
        <p:cNvPr id="1" name="Shape 131"/>
        <p:cNvGrpSpPr/>
        <p:nvPr/>
      </p:nvGrpSpPr>
      <p:grpSpPr>
        <a:xfrm>
          <a:off x="0" y="0"/>
          <a:ext cx="0" cy="0"/>
          <a:chOff x="0" y="0"/>
          <a:chExt cx="0" cy="0"/>
        </a:xfrm>
      </p:grpSpPr>
      <p:sp>
        <p:nvSpPr>
          <p:cNvPr id="132" name="Google Shape;132;p17"/>
          <p:cNvSpPr/>
          <p:nvPr/>
        </p:nvSpPr>
        <p:spPr>
          <a:xfrm>
            <a:off x="0" y="0"/>
            <a:ext cx="3574500" cy="5143500"/>
          </a:xfrm>
          <a:prstGeom prst="rect">
            <a:avLst/>
          </a:pr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7"/>
          <p:cNvGrpSpPr/>
          <p:nvPr/>
        </p:nvGrpSpPr>
        <p:grpSpPr>
          <a:xfrm>
            <a:off x="8640450" y="-7950"/>
            <a:ext cx="659100" cy="2608625"/>
            <a:chOff x="8497150" y="-7950"/>
            <a:chExt cx="659100" cy="2608625"/>
          </a:xfrm>
        </p:grpSpPr>
        <p:sp>
          <p:nvSpPr>
            <p:cNvPr id="134" name="Google Shape;134;p17"/>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7"/>
          <p:cNvSpPr/>
          <p:nvPr/>
        </p:nvSpPr>
        <p:spPr>
          <a:xfrm rot="-5400000">
            <a:off x="7482750" y="3474275"/>
            <a:ext cx="737750" cy="2600675"/>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4974600" y="540000"/>
            <a:ext cx="3449400" cy="49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Design 5">
  <p:cSld name="CUSTOM_3">
    <p:bg>
      <p:bgPr>
        <a:solidFill>
          <a:srgbClr val="3CDACB"/>
        </a:solidFill>
        <a:effectLst/>
      </p:bgPr>
    </p:bg>
    <p:spTree>
      <p:nvGrpSpPr>
        <p:cNvPr id="1" name="Shape 138"/>
        <p:cNvGrpSpPr/>
        <p:nvPr/>
      </p:nvGrpSpPr>
      <p:grpSpPr>
        <a:xfrm>
          <a:off x="0" y="0"/>
          <a:ext cx="0" cy="0"/>
          <a:chOff x="0" y="0"/>
          <a:chExt cx="0" cy="0"/>
        </a:xfrm>
      </p:grpSpPr>
      <p:sp>
        <p:nvSpPr>
          <p:cNvPr id="139" name="Google Shape;139;p18"/>
          <p:cNvSpPr/>
          <p:nvPr/>
        </p:nvSpPr>
        <p:spPr>
          <a:xfrm>
            <a:off x="0" y="-12300"/>
            <a:ext cx="2744400" cy="5168100"/>
          </a:xfrm>
          <a:prstGeom prst="round1Rect">
            <a:avLst>
              <a:gd name="adj" fmla="val 50000"/>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txBox="1">
            <a:spLocks noGrp="1"/>
          </p:cNvSpPr>
          <p:nvPr>
            <p:ph type="title"/>
          </p:nvPr>
        </p:nvSpPr>
        <p:spPr>
          <a:xfrm>
            <a:off x="4974600" y="540000"/>
            <a:ext cx="3449400" cy="49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41" name="Google Shape;141;p18"/>
          <p:cNvGrpSpPr/>
          <p:nvPr/>
        </p:nvGrpSpPr>
        <p:grpSpPr>
          <a:xfrm flipH="1">
            <a:off x="-171723" y="-15999"/>
            <a:ext cx="659100" cy="2608625"/>
            <a:chOff x="8497150" y="-7950"/>
            <a:chExt cx="659100" cy="2608625"/>
          </a:xfrm>
        </p:grpSpPr>
        <p:sp>
          <p:nvSpPr>
            <p:cNvPr id="142" name="Google Shape;142;p18"/>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18"/>
          <p:cNvSpPr/>
          <p:nvPr/>
        </p:nvSpPr>
        <p:spPr>
          <a:xfrm rot="5400000" flipH="1">
            <a:off x="931475" y="3474275"/>
            <a:ext cx="737750" cy="2600675"/>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p:cSld name="ONE_COLUMN_TEXT_1_2">
    <p:bg>
      <p:bgPr>
        <a:solidFill>
          <a:srgbClr val="3CDACB"/>
        </a:solidFill>
        <a:effectLst/>
      </p:bgPr>
    </p:bg>
    <p:spTree>
      <p:nvGrpSpPr>
        <p:cNvPr id="1" name="Shape 145"/>
        <p:cNvGrpSpPr/>
        <p:nvPr/>
      </p:nvGrpSpPr>
      <p:grpSpPr>
        <a:xfrm>
          <a:off x="0" y="0"/>
          <a:ext cx="0" cy="0"/>
          <a:chOff x="0" y="0"/>
          <a:chExt cx="0" cy="0"/>
        </a:xfrm>
      </p:grpSpPr>
      <p:sp>
        <p:nvSpPr>
          <p:cNvPr id="146" name="Google Shape;146;p19"/>
          <p:cNvSpPr/>
          <p:nvPr/>
        </p:nvSpPr>
        <p:spPr>
          <a:xfrm flipH="1">
            <a:off x="3450" y="-16000"/>
            <a:ext cx="4576500" cy="51594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9"/>
          <p:cNvGrpSpPr/>
          <p:nvPr/>
        </p:nvGrpSpPr>
        <p:grpSpPr>
          <a:xfrm flipH="1">
            <a:off x="-543143" y="2978407"/>
            <a:ext cx="6558589" cy="2165174"/>
            <a:chOff x="3654599" y="3224650"/>
            <a:chExt cx="5812291" cy="1918800"/>
          </a:xfrm>
        </p:grpSpPr>
        <p:sp>
          <p:nvSpPr>
            <p:cNvPr id="148" name="Google Shape;148;p19"/>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7181790" y="3224650"/>
              <a:ext cx="2285100" cy="1918800"/>
            </a:xfrm>
            <a:prstGeom prst="rect">
              <a:avLst/>
            </a:pr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9"/>
          <p:cNvSpPr txBox="1">
            <a:spLocks noGrp="1"/>
          </p:cNvSpPr>
          <p:nvPr>
            <p:ph type="title"/>
          </p:nvPr>
        </p:nvSpPr>
        <p:spPr>
          <a:xfrm>
            <a:off x="4933200" y="540000"/>
            <a:ext cx="3490800" cy="49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1">
  <p:cSld name="ONE_COLUMN_TEXT_1_2_1">
    <p:bg>
      <p:bgPr>
        <a:solidFill>
          <a:srgbClr val="3CDACB"/>
        </a:solidFill>
        <a:effectLst/>
      </p:bgPr>
    </p:bg>
    <p:spTree>
      <p:nvGrpSpPr>
        <p:cNvPr id="1" name="Shape 151"/>
        <p:cNvGrpSpPr/>
        <p:nvPr/>
      </p:nvGrpSpPr>
      <p:grpSpPr>
        <a:xfrm>
          <a:off x="0" y="0"/>
          <a:ext cx="0" cy="0"/>
          <a:chOff x="0" y="0"/>
          <a:chExt cx="0" cy="0"/>
        </a:xfrm>
      </p:grpSpPr>
      <p:sp>
        <p:nvSpPr>
          <p:cNvPr id="152" name="Google Shape;152;p20"/>
          <p:cNvSpPr/>
          <p:nvPr/>
        </p:nvSpPr>
        <p:spPr>
          <a:xfrm>
            <a:off x="5580000" y="0"/>
            <a:ext cx="3574500" cy="51435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0"/>
          <p:cNvGrpSpPr/>
          <p:nvPr/>
        </p:nvGrpSpPr>
        <p:grpSpPr>
          <a:xfrm rot="10800000" flipH="1">
            <a:off x="2360475" y="4172029"/>
            <a:ext cx="6783525" cy="971469"/>
            <a:chOff x="2404550" y="-15996"/>
            <a:chExt cx="6783525" cy="971469"/>
          </a:xfrm>
        </p:grpSpPr>
        <p:sp>
          <p:nvSpPr>
            <p:cNvPr id="154" name="Google Shape;154;p20"/>
            <p:cNvSpPr/>
            <p:nvPr/>
          </p:nvSpPr>
          <p:spPr>
            <a:xfrm rot="-5400000" flipH="1">
              <a:off x="363110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1A3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4563"/>
                </a:solidFill>
              </a:endParaRPr>
            </a:p>
          </p:txBody>
        </p:sp>
        <p:sp>
          <p:nvSpPr>
            <p:cNvPr id="155" name="Google Shape;155;p20"/>
            <p:cNvSpPr/>
            <p:nvPr/>
          </p:nvSpPr>
          <p:spPr>
            <a:xfrm>
              <a:off x="5525675" y="684750"/>
              <a:ext cx="3662400" cy="270600"/>
            </a:xfrm>
            <a:prstGeom prst="rect">
              <a:avLst/>
            </a:prstGeom>
            <a:solidFill>
              <a:srgbClr val="1A3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34563"/>
                </a:solidFill>
              </a:endParaRPr>
            </a:p>
          </p:txBody>
        </p:sp>
      </p:grpSp>
      <p:grpSp>
        <p:nvGrpSpPr>
          <p:cNvPr id="156" name="Google Shape;156;p20"/>
          <p:cNvGrpSpPr/>
          <p:nvPr/>
        </p:nvGrpSpPr>
        <p:grpSpPr>
          <a:xfrm>
            <a:off x="8640450" y="-7950"/>
            <a:ext cx="659100" cy="2608625"/>
            <a:chOff x="8497150" y="-7950"/>
            <a:chExt cx="659100" cy="2608625"/>
          </a:xfrm>
        </p:grpSpPr>
        <p:sp>
          <p:nvSpPr>
            <p:cNvPr id="157" name="Google Shape;157;p20"/>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0"/>
          <p:cNvSpPr txBox="1">
            <a:spLocks noGrp="1"/>
          </p:cNvSpPr>
          <p:nvPr>
            <p:ph type="title"/>
          </p:nvPr>
        </p:nvSpPr>
        <p:spPr>
          <a:xfrm>
            <a:off x="720000" y="540000"/>
            <a:ext cx="3449400" cy="494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34563"/>
        </a:solidFill>
        <a:effectLst/>
      </p:bgPr>
    </p:bg>
    <p:spTree>
      <p:nvGrpSpPr>
        <p:cNvPr id="1" name="Shape 17"/>
        <p:cNvGrpSpPr/>
        <p:nvPr/>
      </p:nvGrpSpPr>
      <p:grpSpPr>
        <a:xfrm>
          <a:off x="0" y="0"/>
          <a:ext cx="0" cy="0"/>
          <a:chOff x="0" y="0"/>
          <a:chExt cx="0" cy="0"/>
        </a:xfrm>
      </p:grpSpPr>
      <p:sp>
        <p:nvSpPr>
          <p:cNvPr id="18" name="Google Shape;18;p3"/>
          <p:cNvSpPr/>
          <p:nvPr/>
        </p:nvSpPr>
        <p:spPr>
          <a:xfrm flipH="1">
            <a:off x="3450" y="-16000"/>
            <a:ext cx="4576500" cy="51594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flipH="1">
            <a:off x="3575" y="3329800"/>
            <a:ext cx="5493777" cy="1813650"/>
            <a:chOff x="3654599" y="3224650"/>
            <a:chExt cx="5812291" cy="1918800"/>
          </a:xfrm>
        </p:grpSpPr>
        <p:sp>
          <p:nvSpPr>
            <p:cNvPr id="20" name="Google Shape;20;p3"/>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181790" y="3224650"/>
              <a:ext cx="2285100" cy="19188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rot="-5400000" flipH="1">
            <a:off x="7482750" y="-947475"/>
            <a:ext cx="737750" cy="2600675"/>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flipH="1">
            <a:off x="2719193" y="208675"/>
            <a:ext cx="1476807" cy="1476807"/>
          </a:xfrm>
          <a:custGeom>
            <a:avLst/>
            <a:gdLst/>
            <a:ahLst/>
            <a:cxnLst/>
            <a:rect l="l" t="t" r="r" b="b"/>
            <a:pathLst>
              <a:path w="36796" h="36796" extrusionOk="0">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4908900" y="1926025"/>
            <a:ext cx="3515100" cy="18693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rgbClr val="FFFFFF"/>
              </a:buClr>
              <a:buSzPts val="3000"/>
              <a:buNone/>
              <a:defRPr sz="61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25" name="Google Shape;25;p3"/>
          <p:cNvSpPr txBox="1">
            <a:spLocks noGrp="1"/>
          </p:cNvSpPr>
          <p:nvPr>
            <p:ph type="title" idx="2" hasCustomPrompt="1"/>
          </p:nvPr>
        </p:nvSpPr>
        <p:spPr>
          <a:xfrm>
            <a:off x="7336475" y="1098625"/>
            <a:ext cx="1087500" cy="87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100">
                <a:solidFill>
                  <a:srgbClr val="FFFFFF"/>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6" name="Google Shape;26;p3"/>
          <p:cNvSpPr txBox="1">
            <a:spLocks noGrp="1"/>
          </p:cNvSpPr>
          <p:nvPr>
            <p:ph type="subTitle" idx="1"/>
          </p:nvPr>
        </p:nvSpPr>
        <p:spPr>
          <a:xfrm>
            <a:off x="5760575" y="3765450"/>
            <a:ext cx="2663400" cy="7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Lato"/>
              <a:buNone/>
              <a:defRPr>
                <a:solidFill>
                  <a:srgbClr val="FFFFFF"/>
                </a:solidFill>
                <a:latin typeface="Anaheim"/>
                <a:ea typeface="Anaheim"/>
                <a:cs typeface="Anaheim"/>
                <a:sym typeface="Anaheim"/>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numbers">
  <p:cSld name="SECTION_HEADER_1">
    <p:bg>
      <p:bgPr>
        <a:solidFill>
          <a:srgbClr val="FFE566"/>
        </a:solidFill>
        <a:effectLst/>
      </p:bgPr>
    </p:bg>
    <p:spTree>
      <p:nvGrpSpPr>
        <p:cNvPr id="1" name="Shape 160"/>
        <p:cNvGrpSpPr/>
        <p:nvPr/>
      </p:nvGrpSpPr>
      <p:grpSpPr>
        <a:xfrm>
          <a:off x="0" y="0"/>
          <a:ext cx="0" cy="0"/>
          <a:chOff x="0" y="0"/>
          <a:chExt cx="0" cy="0"/>
        </a:xfrm>
      </p:grpSpPr>
      <p:grpSp>
        <p:nvGrpSpPr>
          <p:cNvPr id="161" name="Google Shape;161;p21"/>
          <p:cNvGrpSpPr/>
          <p:nvPr/>
        </p:nvGrpSpPr>
        <p:grpSpPr>
          <a:xfrm rot="-5400000" flipH="1">
            <a:off x="5665425" y="1664925"/>
            <a:ext cx="5143477" cy="1813650"/>
            <a:chOff x="3654599" y="3224650"/>
            <a:chExt cx="5441682" cy="1918800"/>
          </a:xfrm>
        </p:grpSpPr>
        <p:sp>
          <p:nvSpPr>
            <p:cNvPr id="162" name="Google Shape;162;p21"/>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6811181" y="3224650"/>
              <a:ext cx="2285100" cy="1918800"/>
            </a:xfrm>
            <a:prstGeom prst="rect">
              <a:avLst/>
            </a:pr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1"/>
          <p:cNvSpPr txBox="1">
            <a:spLocks noGrp="1"/>
          </p:cNvSpPr>
          <p:nvPr>
            <p:ph type="title"/>
          </p:nvPr>
        </p:nvSpPr>
        <p:spPr>
          <a:xfrm>
            <a:off x="3471650" y="539999"/>
            <a:ext cx="3495600" cy="494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000"/>
              <a:buNone/>
              <a:defRPr sz="3000">
                <a:solidFill>
                  <a:srgbClr val="FFFFFF"/>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21"/>
          <p:cNvSpPr txBox="1">
            <a:spLocks noGrp="1"/>
          </p:cNvSpPr>
          <p:nvPr>
            <p:ph type="title" idx="2" hasCustomPrompt="1"/>
          </p:nvPr>
        </p:nvSpPr>
        <p:spPr>
          <a:xfrm>
            <a:off x="1820064" y="1505200"/>
            <a:ext cx="2743200" cy="601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4000"/>
              <a:buNone/>
              <a:defRPr sz="6100"/>
            </a:lvl1pPr>
            <a:lvl2pPr lvl="1" algn="ctr" rtl="0">
              <a:spcBef>
                <a:spcPts val="0"/>
              </a:spcBef>
              <a:spcAft>
                <a:spcPts val="0"/>
              </a:spcAft>
              <a:buClr>
                <a:schemeClr val="accent2"/>
              </a:buClr>
              <a:buSzPts val="4000"/>
              <a:buNone/>
              <a:defRPr sz="4000">
                <a:solidFill>
                  <a:schemeClr val="accent2"/>
                </a:solidFill>
              </a:defRPr>
            </a:lvl2pPr>
            <a:lvl3pPr lvl="2" algn="ctr" rtl="0">
              <a:spcBef>
                <a:spcPts val="0"/>
              </a:spcBef>
              <a:spcAft>
                <a:spcPts val="0"/>
              </a:spcAft>
              <a:buClr>
                <a:schemeClr val="accent2"/>
              </a:buClr>
              <a:buSzPts val="4000"/>
              <a:buNone/>
              <a:defRPr sz="4000">
                <a:solidFill>
                  <a:schemeClr val="accent2"/>
                </a:solidFill>
              </a:defRPr>
            </a:lvl3pPr>
            <a:lvl4pPr lvl="3" algn="ctr" rtl="0">
              <a:spcBef>
                <a:spcPts val="0"/>
              </a:spcBef>
              <a:spcAft>
                <a:spcPts val="0"/>
              </a:spcAft>
              <a:buClr>
                <a:schemeClr val="accent2"/>
              </a:buClr>
              <a:buSzPts val="4000"/>
              <a:buNone/>
              <a:defRPr sz="4000">
                <a:solidFill>
                  <a:schemeClr val="accent2"/>
                </a:solidFill>
              </a:defRPr>
            </a:lvl4pPr>
            <a:lvl5pPr lvl="4" algn="ctr" rtl="0">
              <a:spcBef>
                <a:spcPts val="0"/>
              </a:spcBef>
              <a:spcAft>
                <a:spcPts val="0"/>
              </a:spcAft>
              <a:buClr>
                <a:schemeClr val="accent2"/>
              </a:buClr>
              <a:buSzPts val="4000"/>
              <a:buNone/>
              <a:defRPr sz="4000">
                <a:solidFill>
                  <a:schemeClr val="accent2"/>
                </a:solidFill>
              </a:defRPr>
            </a:lvl5pPr>
            <a:lvl6pPr lvl="5" algn="ctr" rtl="0">
              <a:spcBef>
                <a:spcPts val="0"/>
              </a:spcBef>
              <a:spcAft>
                <a:spcPts val="0"/>
              </a:spcAft>
              <a:buClr>
                <a:schemeClr val="accent2"/>
              </a:buClr>
              <a:buSzPts val="4000"/>
              <a:buNone/>
              <a:defRPr sz="4000">
                <a:solidFill>
                  <a:schemeClr val="accent2"/>
                </a:solidFill>
              </a:defRPr>
            </a:lvl6pPr>
            <a:lvl7pPr lvl="6" algn="ctr" rtl="0">
              <a:spcBef>
                <a:spcPts val="0"/>
              </a:spcBef>
              <a:spcAft>
                <a:spcPts val="0"/>
              </a:spcAft>
              <a:buClr>
                <a:schemeClr val="accent2"/>
              </a:buClr>
              <a:buSzPts val="4000"/>
              <a:buNone/>
              <a:defRPr sz="4000">
                <a:solidFill>
                  <a:schemeClr val="accent2"/>
                </a:solidFill>
              </a:defRPr>
            </a:lvl7pPr>
            <a:lvl8pPr lvl="7" algn="ctr" rtl="0">
              <a:spcBef>
                <a:spcPts val="0"/>
              </a:spcBef>
              <a:spcAft>
                <a:spcPts val="0"/>
              </a:spcAft>
              <a:buClr>
                <a:schemeClr val="accent2"/>
              </a:buClr>
              <a:buSzPts val="4000"/>
              <a:buNone/>
              <a:defRPr sz="4000">
                <a:solidFill>
                  <a:schemeClr val="accent2"/>
                </a:solidFill>
              </a:defRPr>
            </a:lvl8pPr>
            <a:lvl9pPr lvl="8" algn="ctr" rtl="0">
              <a:spcBef>
                <a:spcPts val="0"/>
              </a:spcBef>
              <a:spcAft>
                <a:spcPts val="0"/>
              </a:spcAft>
              <a:buClr>
                <a:schemeClr val="accent2"/>
              </a:buClr>
              <a:buSzPts val="4000"/>
              <a:buNone/>
              <a:defRPr sz="4000">
                <a:solidFill>
                  <a:schemeClr val="accent2"/>
                </a:solidFill>
              </a:defRPr>
            </a:lvl9pPr>
          </a:lstStyle>
          <a:p>
            <a:r>
              <a:t>xx%</a:t>
            </a:r>
          </a:p>
        </p:txBody>
      </p:sp>
      <p:sp>
        <p:nvSpPr>
          <p:cNvPr id="166" name="Google Shape;166;p21"/>
          <p:cNvSpPr txBox="1">
            <a:spLocks noGrp="1"/>
          </p:cNvSpPr>
          <p:nvPr>
            <p:ph type="subTitle" idx="1"/>
          </p:nvPr>
        </p:nvSpPr>
        <p:spPr>
          <a:xfrm>
            <a:off x="5364150" y="1352800"/>
            <a:ext cx="945300" cy="6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67" name="Google Shape;167;p21"/>
          <p:cNvSpPr txBox="1">
            <a:spLocks noGrp="1"/>
          </p:cNvSpPr>
          <p:nvPr>
            <p:ph type="title" idx="3" hasCustomPrompt="1"/>
          </p:nvPr>
        </p:nvSpPr>
        <p:spPr>
          <a:xfrm>
            <a:off x="186600" y="2603975"/>
            <a:ext cx="2743200" cy="601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4000"/>
              <a:buNone/>
              <a:defRPr sz="6100"/>
            </a:lvl1pPr>
            <a:lvl2pPr lvl="1" algn="ctr" rtl="0">
              <a:spcBef>
                <a:spcPts val="0"/>
              </a:spcBef>
              <a:spcAft>
                <a:spcPts val="0"/>
              </a:spcAft>
              <a:buClr>
                <a:schemeClr val="accent2"/>
              </a:buClr>
              <a:buSzPts val="4000"/>
              <a:buNone/>
              <a:defRPr sz="4000">
                <a:solidFill>
                  <a:schemeClr val="accent2"/>
                </a:solidFill>
              </a:defRPr>
            </a:lvl2pPr>
            <a:lvl3pPr lvl="2" algn="ctr" rtl="0">
              <a:spcBef>
                <a:spcPts val="0"/>
              </a:spcBef>
              <a:spcAft>
                <a:spcPts val="0"/>
              </a:spcAft>
              <a:buClr>
                <a:schemeClr val="accent2"/>
              </a:buClr>
              <a:buSzPts val="4000"/>
              <a:buNone/>
              <a:defRPr sz="4000">
                <a:solidFill>
                  <a:schemeClr val="accent2"/>
                </a:solidFill>
              </a:defRPr>
            </a:lvl3pPr>
            <a:lvl4pPr lvl="3" algn="ctr" rtl="0">
              <a:spcBef>
                <a:spcPts val="0"/>
              </a:spcBef>
              <a:spcAft>
                <a:spcPts val="0"/>
              </a:spcAft>
              <a:buClr>
                <a:schemeClr val="accent2"/>
              </a:buClr>
              <a:buSzPts val="4000"/>
              <a:buNone/>
              <a:defRPr sz="4000">
                <a:solidFill>
                  <a:schemeClr val="accent2"/>
                </a:solidFill>
              </a:defRPr>
            </a:lvl4pPr>
            <a:lvl5pPr lvl="4" algn="ctr" rtl="0">
              <a:spcBef>
                <a:spcPts val="0"/>
              </a:spcBef>
              <a:spcAft>
                <a:spcPts val="0"/>
              </a:spcAft>
              <a:buClr>
                <a:schemeClr val="accent2"/>
              </a:buClr>
              <a:buSzPts val="4000"/>
              <a:buNone/>
              <a:defRPr sz="4000">
                <a:solidFill>
                  <a:schemeClr val="accent2"/>
                </a:solidFill>
              </a:defRPr>
            </a:lvl5pPr>
            <a:lvl6pPr lvl="5" algn="ctr" rtl="0">
              <a:spcBef>
                <a:spcPts val="0"/>
              </a:spcBef>
              <a:spcAft>
                <a:spcPts val="0"/>
              </a:spcAft>
              <a:buClr>
                <a:schemeClr val="accent2"/>
              </a:buClr>
              <a:buSzPts val="4000"/>
              <a:buNone/>
              <a:defRPr sz="4000">
                <a:solidFill>
                  <a:schemeClr val="accent2"/>
                </a:solidFill>
              </a:defRPr>
            </a:lvl6pPr>
            <a:lvl7pPr lvl="6" algn="ctr" rtl="0">
              <a:spcBef>
                <a:spcPts val="0"/>
              </a:spcBef>
              <a:spcAft>
                <a:spcPts val="0"/>
              </a:spcAft>
              <a:buClr>
                <a:schemeClr val="accent2"/>
              </a:buClr>
              <a:buSzPts val="4000"/>
              <a:buNone/>
              <a:defRPr sz="4000">
                <a:solidFill>
                  <a:schemeClr val="accent2"/>
                </a:solidFill>
              </a:defRPr>
            </a:lvl7pPr>
            <a:lvl8pPr lvl="7" algn="ctr" rtl="0">
              <a:spcBef>
                <a:spcPts val="0"/>
              </a:spcBef>
              <a:spcAft>
                <a:spcPts val="0"/>
              </a:spcAft>
              <a:buClr>
                <a:schemeClr val="accent2"/>
              </a:buClr>
              <a:buSzPts val="4000"/>
              <a:buNone/>
              <a:defRPr sz="4000">
                <a:solidFill>
                  <a:schemeClr val="accent2"/>
                </a:solidFill>
              </a:defRPr>
            </a:lvl8pPr>
            <a:lvl9pPr lvl="8" algn="ctr" rtl="0">
              <a:spcBef>
                <a:spcPts val="0"/>
              </a:spcBef>
              <a:spcAft>
                <a:spcPts val="0"/>
              </a:spcAft>
              <a:buClr>
                <a:schemeClr val="accent2"/>
              </a:buClr>
              <a:buSzPts val="4000"/>
              <a:buNone/>
              <a:defRPr sz="4000">
                <a:solidFill>
                  <a:schemeClr val="accent2"/>
                </a:solidFill>
              </a:defRPr>
            </a:lvl9pPr>
          </a:lstStyle>
          <a:p>
            <a:r>
              <a:t>xx%</a:t>
            </a:r>
          </a:p>
        </p:txBody>
      </p:sp>
      <p:sp>
        <p:nvSpPr>
          <p:cNvPr id="168" name="Google Shape;168;p21"/>
          <p:cNvSpPr txBox="1">
            <a:spLocks noGrp="1"/>
          </p:cNvSpPr>
          <p:nvPr>
            <p:ph type="subTitle" idx="4"/>
          </p:nvPr>
        </p:nvSpPr>
        <p:spPr>
          <a:xfrm>
            <a:off x="3249600" y="2603975"/>
            <a:ext cx="945300" cy="6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69" name="Google Shape;169;p21"/>
          <p:cNvSpPr txBox="1">
            <a:spLocks noGrp="1"/>
          </p:cNvSpPr>
          <p:nvPr>
            <p:ph type="title" idx="5" hasCustomPrompt="1"/>
          </p:nvPr>
        </p:nvSpPr>
        <p:spPr>
          <a:xfrm>
            <a:off x="1845311" y="3614650"/>
            <a:ext cx="2743200" cy="601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4000"/>
              <a:buNone/>
              <a:defRPr sz="6100"/>
            </a:lvl1pPr>
            <a:lvl2pPr lvl="1" algn="ctr" rtl="0">
              <a:spcBef>
                <a:spcPts val="0"/>
              </a:spcBef>
              <a:spcAft>
                <a:spcPts val="0"/>
              </a:spcAft>
              <a:buClr>
                <a:schemeClr val="accent2"/>
              </a:buClr>
              <a:buSzPts val="4000"/>
              <a:buNone/>
              <a:defRPr sz="4000">
                <a:solidFill>
                  <a:schemeClr val="accent2"/>
                </a:solidFill>
              </a:defRPr>
            </a:lvl2pPr>
            <a:lvl3pPr lvl="2" algn="ctr" rtl="0">
              <a:spcBef>
                <a:spcPts val="0"/>
              </a:spcBef>
              <a:spcAft>
                <a:spcPts val="0"/>
              </a:spcAft>
              <a:buClr>
                <a:schemeClr val="accent2"/>
              </a:buClr>
              <a:buSzPts val="4000"/>
              <a:buNone/>
              <a:defRPr sz="4000">
                <a:solidFill>
                  <a:schemeClr val="accent2"/>
                </a:solidFill>
              </a:defRPr>
            </a:lvl3pPr>
            <a:lvl4pPr lvl="3" algn="ctr" rtl="0">
              <a:spcBef>
                <a:spcPts val="0"/>
              </a:spcBef>
              <a:spcAft>
                <a:spcPts val="0"/>
              </a:spcAft>
              <a:buClr>
                <a:schemeClr val="accent2"/>
              </a:buClr>
              <a:buSzPts val="4000"/>
              <a:buNone/>
              <a:defRPr sz="4000">
                <a:solidFill>
                  <a:schemeClr val="accent2"/>
                </a:solidFill>
              </a:defRPr>
            </a:lvl4pPr>
            <a:lvl5pPr lvl="4" algn="ctr" rtl="0">
              <a:spcBef>
                <a:spcPts val="0"/>
              </a:spcBef>
              <a:spcAft>
                <a:spcPts val="0"/>
              </a:spcAft>
              <a:buClr>
                <a:schemeClr val="accent2"/>
              </a:buClr>
              <a:buSzPts val="4000"/>
              <a:buNone/>
              <a:defRPr sz="4000">
                <a:solidFill>
                  <a:schemeClr val="accent2"/>
                </a:solidFill>
              </a:defRPr>
            </a:lvl5pPr>
            <a:lvl6pPr lvl="5" algn="ctr" rtl="0">
              <a:spcBef>
                <a:spcPts val="0"/>
              </a:spcBef>
              <a:spcAft>
                <a:spcPts val="0"/>
              </a:spcAft>
              <a:buClr>
                <a:schemeClr val="accent2"/>
              </a:buClr>
              <a:buSzPts val="4000"/>
              <a:buNone/>
              <a:defRPr sz="4000">
                <a:solidFill>
                  <a:schemeClr val="accent2"/>
                </a:solidFill>
              </a:defRPr>
            </a:lvl6pPr>
            <a:lvl7pPr lvl="6" algn="ctr" rtl="0">
              <a:spcBef>
                <a:spcPts val="0"/>
              </a:spcBef>
              <a:spcAft>
                <a:spcPts val="0"/>
              </a:spcAft>
              <a:buClr>
                <a:schemeClr val="accent2"/>
              </a:buClr>
              <a:buSzPts val="4000"/>
              <a:buNone/>
              <a:defRPr sz="4000">
                <a:solidFill>
                  <a:schemeClr val="accent2"/>
                </a:solidFill>
              </a:defRPr>
            </a:lvl7pPr>
            <a:lvl8pPr lvl="7" algn="ctr" rtl="0">
              <a:spcBef>
                <a:spcPts val="0"/>
              </a:spcBef>
              <a:spcAft>
                <a:spcPts val="0"/>
              </a:spcAft>
              <a:buClr>
                <a:schemeClr val="accent2"/>
              </a:buClr>
              <a:buSzPts val="4000"/>
              <a:buNone/>
              <a:defRPr sz="4000">
                <a:solidFill>
                  <a:schemeClr val="accent2"/>
                </a:solidFill>
              </a:defRPr>
            </a:lvl8pPr>
            <a:lvl9pPr lvl="8" algn="ctr" rtl="0">
              <a:spcBef>
                <a:spcPts val="0"/>
              </a:spcBef>
              <a:spcAft>
                <a:spcPts val="0"/>
              </a:spcAft>
              <a:buClr>
                <a:schemeClr val="accent2"/>
              </a:buClr>
              <a:buSzPts val="4000"/>
              <a:buNone/>
              <a:defRPr sz="4000">
                <a:solidFill>
                  <a:schemeClr val="accent2"/>
                </a:solidFill>
              </a:defRPr>
            </a:lvl9pPr>
          </a:lstStyle>
          <a:p>
            <a:r>
              <a:t>xx%</a:t>
            </a:r>
          </a:p>
        </p:txBody>
      </p:sp>
      <p:sp>
        <p:nvSpPr>
          <p:cNvPr id="170" name="Google Shape;170;p21"/>
          <p:cNvSpPr txBox="1">
            <a:spLocks noGrp="1"/>
          </p:cNvSpPr>
          <p:nvPr>
            <p:ph type="subTitle" idx="6"/>
          </p:nvPr>
        </p:nvSpPr>
        <p:spPr>
          <a:xfrm>
            <a:off x="6151500" y="3767050"/>
            <a:ext cx="945300" cy="6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71" name="Google Shape;171;p21"/>
          <p:cNvSpPr/>
          <p:nvPr/>
        </p:nvSpPr>
        <p:spPr>
          <a:xfrm rot="5400000">
            <a:off x="122655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p:cSld name="TITLE_1_1">
    <p:bg>
      <p:bgPr>
        <a:solidFill>
          <a:srgbClr val="3CDACB"/>
        </a:solidFill>
        <a:effectLst/>
      </p:bgPr>
    </p:bg>
    <p:spTree>
      <p:nvGrpSpPr>
        <p:cNvPr id="1" name="Shape 172"/>
        <p:cNvGrpSpPr/>
        <p:nvPr/>
      </p:nvGrpSpPr>
      <p:grpSpPr>
        <a:xfrm>
          <a:off x="0" y="0"/>
          <a:ext cx="0" cy="0"/>
          <a:chOff x="0" y="0"/>
          <a:chExt cx="0" cy="0"/>
        </a:xfrm>
      </p:grpSpPr>
      <p:sp>
        <p:nvSpPr>
          <p:cNvPr id="173" name="Google Shape;173;p22"/>
          <p:cNvSpPr/>
          <p:nvPr/>
        </p:nvSpPr>
        <p:spPr>
          <a:xfrm>
            <a:off x="0" y="0"/>
            <a:ext cx="3574500" cy="51435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txBox="1">
            <a:spLocks noGrp="1"/>
          </p:cNvSpPr>
          <p:nvPr>
            <p:ph type="title"/>
          </p:nvPr>
        </p:nvSpPr>
        <p:spPr>
          <a:xfrm>
            <a:off x="1106275" y="2001775"/>
            <a:ext cx="2110500" cy="39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a:solidFill>
                  <a:srgbClr val="FFFFFF"/>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5" name="Google Shape;175;p22"/>
          <p:cNvSpPr txBox="1">
            <a:spLocks noGrp="1"/>
          </p:cNvSpPr>
          <p:nvPr>
            <p:ph type="subTitle" idx="1"/>
          </p:nvPr>
        </p:nvSpPr>
        <p:spPr>
          <a:xfrm>
            <a:off x="1106275" y="2272950"/>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6" name="Google Shape;176;p22"/>
          <p:cNvSpPr txBox="1">
            <a:spLocks noGrp="1"/>
          </p:cNvSpPr>
          <p:nvPr>
            <p:ph type="title" idx="2"/>
          </p:nvPr>
        </p:nvSpPr>
        <p:spPr>
          <a:xfrm>
            <a:off x="720000" y="540000"/>
            <a:ext cx="3449400" cy="494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7" name="Google Shape;177;p22"/>
          <p:cNvSpPr txBox="1">
            <a:spLocks noGrp="1"/>
          </p:cNvSpPr>
          <p:nvPr>
            <p:ph type="title" idx="3"/>
          </p:nvPr>
        </p:nvSpPr>
        <p:spPr>
          <a:xfrm>
            <a:off x="3516750" y="2001775"/>
            <a:ext cx="2110500" cy="39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8" name="Google Shape;178;p22"/>
          <p:cNvSpPr txBox="1">
            <a:spLocks noGrp="1"/>
          </p:cNvSpPr>
          <p:nvPr>
            <p:ph type="subTitle" idx="4"/>
          </p:nvPr>
        </p:nvSpPr>
        <p:spPr>
          <a:xfrm>
            <a:off x="3516750" y="2272950"/>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9" name="Google Shape;179;p22"/>
          <p:cNvSpPr txBox="1">
            <a:spLocks noGrp="1"/>
          </p:cNvSpPr>
          <p:nvPr>
            <p:ph type="title" idx="5"/>
          </p:nvPr>
        </p:nvSpPr>
        <p:spPr>
          <a:xfrm>
            <a:off x="5927225" y="2001775"/>
            <a:ext cx="2110500" cy="39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0" name="Google Shape;180;p22"/>
          <p:cNvSpPr txBox="1">
            <a:spLocks noGrp="1"/>
          </p:cNvSpPr>
          <p:nvPr>
            <p:ph type="subTitle" idx="6"/>
          </p:nvPr>
        </p:nvSpPr>
        <p:spPr>
          <a:xfrm>
            <a:off x="5927225" y="2272950"/>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1" name="Google Shape;181;p22"/>
          <p:cNvSpPr txBox="1">
            <a:spLocks noGrp="1"/>
          </p:cNvSpPr>
          <p:nvPr>
            <p:ph type="title" idx="7"/>
          </p:nvPr>
        </p:nvSpPr>
        <p:spPr>
          <a:xfrm>
            <a:off x="1106275" y="3811450"/>
            <a:ext cx="2110500" cy="39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a:solidFill>
                  <a:srgbClr val="FFFFFF"/>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2" name="Google Shape;182;p22"/>
          <p:cNvSpPr txBox="1">
            <a:spLocks noGrp="1"/>
          </p:cNvSpPr>
          <p:nvPr>
            <p:ph type="subTitle" idx="8"/>
          </p:nvPr>
        </p:nvSpPr>
        <p:spPr>
          <a:xfrm>
            <a:off x="1106275" y="4082625"/>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3" name="Google Shape;183;p22"/>
          <p:cNvSpPr txBox="1">
            <a:spLocks noGrp="1"/>
          </p:cNvSpPr>
          <p:nvPr>
            <p:ph type="title" idx="9"/>
          </p:nvPr>
        </p:nvSpPr>
        <p:spPr>
          <a:xfrm>
            <a:off x="3516750" y="3811450"/>
            <a:ext cx="2110500" cy="39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4" name="Google Shape;184;p22"/>
          <p:cNvSpPr txBox="1">
            <a:spLocks noGrp="1"/>
          </p:cNvSpPr>
          <p:nvPr>
            <p:ph type="subTitle" idx="13"/>
          </p:nvPr>
        </p:nvSpPr>
        <p:spPr>
          <a:xfrm>
            <a:off x="3516750" y="4082625"/>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5" name="Google Shape;185;p22"/>
          <p:cNvSpPr txBox="1">
            <a:spLocks noGrp="1"/>
          </p:cNvSpPr>
          <p:nvPr>
            <p:ph type="title" idx="14"/>
          </p:nvPr>
        </p:nvSpPr>
        <p:spPr>
          <a:xfrm>
            <a:off x="5927225" y="3811450"/>
            <a:ext cx="2110500" cy="39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6" name="Google Shape;186;p22"/>
          <p:cNvSpPr txBox="1">
            <a:spLocks noGrp="1"/>
          </p:cNvSpPr>
          <p:nvPr>
            <p:ph type="subTitle" idx="15"/>
          </p:nvPr>
        </p:nvSpPr>
        <p:spPr>
          <a:xfrm>
            <a:off x="5927225" y="4082625"/>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187" name="Google Shape;187;p22"/>
          <p:cNvGrpSpPr/>
          <p:nvPr/>
        </p:nvGrpSpPr>
        <p:grpSpPr>
          <a:xfrm flipH="1">
            <a:off x="-171723" y="-15999"/>
            <a:ext cx="659100" cy="2608625"/>
            <a:chOff x="8497150" y="-7950"/>
            <a:chExt cx="659100" cy="2608625"/>
          </a:xfrm>
        </p:grpSpPr>
        <p:sp>
          <p:nvSpPr>
            <p:cNvPr id="188" name="Google Shape;188;p22"/>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2"/>
          <p:cNvSpPr/>
          <p:nvPr/>
        </p:nvSpPr>
        <p:spPr>
          <a:xfrm rot="-5400000" flipH="1">
            <a:off x="7482750" y="-947475"/>
            <a:ext cx="737750" cy="2600675"/>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Design 3">
  <p:cSld name="CUSTOM_1">
    <p:bg>
      <p:bgPr>
        <a:solidFill>
          <a:srgbClr val="334563"/>
        </a:solidFill>
        <a:effectLst/>
      </p:bgPr>
    </p:bg>
    <p:spTree>
      <p:nvGrpSpPr>
        <p:cNvPr id="1" name="Shape 191"/>
        <p:cNvGrpSpPr/>
        <p:nvPr/>
      </p:nvGrpSpPr>
      <p:grpSpPr>
        <a:xfrm>
          <a:off x="0" y="0"/>
          <a:ext cx="0" cy="0"/>
          <a:chOff x="0" y="0"/>
          <a:chExt cx="0" cy="0"/>
        </a:xfrm>
      </p:grpSpPr>
      <p:sp>
        <p:nvSpPr>
          <p:cNvPr id="192" name="Google Shape;192;p23"/>
          <p:cNvSpPr/>
          <p:nvPr/>
        </p:nvSpPr>
        <p:spPr>
          <a:xfrm>
            <a:off x="0" y="0"/>
            <a:ext cx="3574500" cy="5143500"/>
          </a:xfrm>
          <a:prstGeom prst="rect">
            <a:avLst/>
          </a:pr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rot="5400000">
            <a:off x="931475" y="-947475"/>
            <a:ext cx="737750" cy="2600675"/>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3"/>
          <p:cNvGrpSpPr/>
          <p:nvPr/>
        </p:nvGrpSpPr>
        <p:grpSpPr>
          <a:xfrm rot="-5400000" flipH="1">
            <a:off x="5665425" y="1664925"/>
            <a:ext cx="5143477" cy="1813650"/>
            <a:chOff x="3654599" y="3224650"/>
            <a:chExt cx="5441682" cy="1918800"/>
          </a:xfrm>
        </p:grpSpPr>
        <p:sp>
          <p:nvSpPr>
            <p:cNvPr id="195" name="Google Shape;195;p23"/>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6811181" y="3224650"/>
              <a:ext cx="2285100" cy="19188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a:spLocks noGrp="1"/>
          </p:cNvSpPr>
          <p:nvPr>
            <p:ph type="title"/>
          </p:nvPr>
        </p:nvSpPr>
        <p:spPr>
          <a:xfrm>
            <a:off x="4974600" y="540000"/>
            <a:ext cx="3449400" cy="494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000"/>
              <a:buNone/>
              <a:defRPr sz="3000">
                <a:solidFill>
                  <a:srgbClr val="FFFFFF"/>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TITLE_ONLY_1">
    <p:bg>
      <p:bgPr>
        <a:solidFill>
          <a:srgbClr val="FFAF55"/>
        </a:solidFill>
        <a:effectLst/>
      </p:bgPr>
    </p:bg>
    <p:spTree>
      <p:nvGrpSpPr>
        <p:cNvPr id="1" name="Shape 198"/>
        <p:cNvGrpSpPr/>
        <p:nvPr/>
      </p:nvGrpSpPr>
      <p:grpSpPr>
        <a:xfrm>
          <a:off x="0" y="0"/>
          <a:ext cx="0" cy="0"/>
          <a:chOff x="0" y="0"/>
          <a:chExt cx="0" cy="0"/>
        </a:xfrm>
      </p:grpSpPr>
      <p:sp>
        <p:nvSpPr>
          <p:cNvPr id="199" name="Google Shape;199;p24"/>
          <p:cNvSpPr/>
          <p:nvPr/>
        </p:nvSpPr>
        <p:spPr>
          <a:xfrm flipH="1">
            <a:off x="3450" y="-16000"/>
            <a:ext cx="4576500" cy="5159400"/>
          </a:xfrm>
          <a:prstGeom prst="rect">
            <a:avLst/>
          </a:pr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24"/>
          <p:cNvGrpSpPr/>
          <p:nvPr/>
        </p:nvGrpSpPr>
        <p:grpSpPr>
          <a:xfrm flipH="1">
            <a:off x="3575" y="3329800"/>
            <a:ext cx="5493777" cy="1813650"/>
            <a:chOff x="3654599" y="3224650"/>
            <a:chExt cx="5812291" cy="1918800"/>
          </a:xfrm>
        </p:grpSpPr>
        <p:sp>
          <p:nvSpPr>
            <p:cNvPr id="201" name="Google Shape;201;p24"/>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7181790" y="3224650"/>
              <a:ext cx="2285100" cy="19188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4"/>
          <p:cNvSpPr txBox="1">
            <a:spLocks noGrp="1"/>
          </p:cNvSpPr>
          <p:nvPr>
            <p:ph type="ctrTitle"/>
          </p:nvPr>
        </p:nvSpPr>
        <p:spPr>
          <a:xfrm>
            <a:off x="6403788" y="3724713"/>
            <a:ext cx="2020200" cy="385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Font typeface="Lato"/>
              <a:buNone/>
              <a:defRPr sz="1400">
                <a:latin typeface="Lato"/>
                <a:ea typeface="Lato"/>
                <a:cs typeface="Lato"/>
                <a:sym typeface="Lato"/>
              </a:defRPr>
            </a:lvl1pPr>
            <a:lvl2pPr lvl="1" algn="ctr" rtl="0">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2pPr>
            <a:lvl3pPr lvl="2" algn="ctr" rtl="0">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3pPr>
            <a:lvl4pPr lvl="3" algn="ctr" rtl="0">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4pPr>
            <a:lvl5pPr lvl="4" algn="ctr" rtl="0">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5pPr>
            <a:lvl6pPr lvl="5" algn="ctr" rtl="0">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6pPr>
            <a:lvl7pPr lvl="6" algn="ctr" rtl="0">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7pPr>
            <a:lvl8pPr lvl="7" algn="ctr" rtl="0">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8pPr>
            <a:lvl9pPr lvl="8" algn="ctr" rtl="0">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9pPr>
          </a:lstStyle>
          <a:p>
            <a:endParaRPr/>
          </a:p>
        </p:txBody>
      </p:sp>
      <p:sp>
        <p:nvSpPr>
          <p:cNvPr id="204" name="Google Shape;204;p24"/>
          <p:cNvSpPr txBox="1">
            <a:spLocks noGrp="1"/>
          </p:cNvSpPr>
          <p:nvPr>
            <p:ph type="subTitle" idx="1"/>
          </p:nvPr>
        </p:nvSpPr>
        <p:spPr>
          <a:xfrm>
            <a:off x="4910688" y="1794988"/>
            <a:ext cx="3513300" cy="188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1pPr>
            <a:lvl2pPr lvl="1" algn="ctr" rtl="0">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2pPr>
            <a:lvl3pPr lvl="2" algn="ctr" rtl="0">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3pPr>
            <a:lvl4pPr lvl="3" algn="ctr" rtl="0">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4pPr>
            <a:lvl5pPr lvl="4" algn="ctr" rtl="0">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5pPr>
            <a:lvl6pPr lvl="5" algn="ctr" rtl="0">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6pPr>
            <a:lvl7pPr lvl="6" algn="ctr" rtl="0">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7pPr>
            <a:lvl8pPr lvl="7" algn="ctr" rtl="0">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8pPr>
            <a:lvl9pPr lvl="8" algn="ctr" rtl="0">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9pPr>
          </a:lstStyle>
          <a:p>
            <a:endParaRPr/>
          </a:p>
        </p:txBody>
      </p:sp>
      <p:grpSp>
        <p:nvGrpSpPr>
          <p:cNvPr id="205" name="Google Shape;205;p24"/>
          <p:cNvGrpSpPr/>
          <p:nvPr/>
        </p:nvGrpSpPr>
        <p:grpSpPr>
          <a:xfrm>
            <a:off x="8640450" y="-7950"/>
            <a:ext cx="659100" cy="2608625"/>
            <a:chOff x="8497150" y="-7950"/>
            <a:chExt cx="659100" cy="2608625"/>
          </a:xfrm>
        </p:grpSpPr>
        <p:sp>
          <p:nvSpPr>
            <p:cNvPr id="206" name="Google Shape;206;p24"/>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4"/>
          <p:cNvSpPr/>
          <p:nvPr/>
        </p:nvSpPr>
        <p:spPr>
          <a:xfrm flipH="1">
            <a:off x="2719193" y="208675"/>
            <a:ext cx="1476807" cy="1476807"/>
          </a:xfrm>
          <a:custGeom>
            <a:avLst/>
            <a:gdLst/>
            <a:ahLst/>
            <a:cxnLst/>
            <a:rect l="l" t="t" r="r" b="b"/>
            <a:pathLst>
              <a:path w="36796" h="36796" extrusionOk="0">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Four Columns">
  <p:cSld name="TITLE_1_2">
    <p:bg>
      <p:bgPr>
        <a:solidFill>
          <a:srgbClr val="FFAF55"/>
        </a:solidFill>
        <a:effectLst/>
      </p:bgPr>
    </p:bg>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720000" y="540000"/>
            <a:ext cx="3449400" cy="494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grpSp>
        <p:nvGrpSpPr>
          <p:cNvPr id="211" name="Google Shape;211;p25"/>
          <p:cNvGrpSpPr/>
          <p:nvPr/>
        </p:nvGrpSpPr>
        <p:grpSpPr>
          <a:xfrm flipH="1">
            <a:off x="-171723" y="-15999"/>
            <a:ext cx="659100" cy="2608625"/>
            <a:chOff x="8497150" y="-7950"/>
            <a:chExt cx="659100" cy="2608625"/>
          </a:xfrm>
        </p:grpSpPr>
        <p:sp>
          <p:nvSpPr>
            <p:cNvPr id="212" name="Google Shape;212;p25"/>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5"/>
          <p:cNvSpPr/>
          <p:nvPr/>
        </p:nvSpPr>
        <p:spPr>
          <a:xfrm rot="5400000" flipH="1">
            <a:off x="1226550" y="2945479"/>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txBox="1">
            <a:spLocks noGrp="1"/>
          </p:cNvSpPr>
          <p:nvPr>
            <p:ph type="title" idx="2"/>
          </p:nvPr>
        </p:nvSpPr>
        <p:spPr>
          <a:xfrm>
            <a:off x="1858988" y="1332525"/>
            <a:ext cx="21105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solidFill>
                  <a:srgbClr val="FFFFFF"/>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6" name="Google Shape;216;p25"/>
          <p:cNvSpPr txBox="1">
            <a:spLocks noGrp="1"/>
          </p:cNvSpPr>
          <p:nvPr>
            <p:ph type="subTitle" idx="1"/>
          </p:nvPr>
        </p:nvSpPr>
        <p:spPr>
          <a:xfrm>
            <a:off x="1858988" y="1732431"/>
            <a:ext cx="2110500" cy="58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17" name="Google Shape;217;p25"/>
          <p:cNvSpPr txBox="1">
            <a:spLocks noGrp="1"/>
          </p:cNvSpPr>
          <p:nvPr>
            <p:ph type="title" idx="3"/>
          </p:nvPr>
        </p:nvSpPr>
        <p:spPr>
          <a:xfrm>
            <a:off x="1858988" y="2945575"/>
            <a:ext cx="21105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solidFill>
                  <a:srgbClr val="FFFFFF"/>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8" name="Google Shape;218;p25"/>
          <p:cNvSpPr txBox="1">
            <a:spLocks noGrp="1"/>
          </p:cNvSpPr>
          <p:nvPr>
            <p:ph type="subTitle" idx="4"/>
          </p:nvPr>
        </p:nvSpPr>
        <p:spPr>
          <a:xfrm>
            <a:off x="1858988" y="3345475"/>
            <a:ext cx="2110500" cy="58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19" name="Google Shape;219;p25"/>
          <p:cNvSpPr/>
          <p:nvPr/>
        </p:nvSpPr>
        <p:spPr>
          <a:xfrm>
            <a:off x="4572000" y="0"/>
            <a:ext cx="4582500" cy="5143500"/>
          </a:xfrm>
          <a:prstGeom prst="rect">
            <a:avLst/>
          </a:pr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txBox="1">
            <a:spLocks noGrp="1"/>
          </p:cNvSpPr>
          <p:nvPr>
            <p:ph type="title" idx="5"/>
          </p:nvPr>
        </p:nvSpPr>
        <p:spPr>
          <a:xfrm>
            <a:off x="5899638" y="1332525"/>
            <a:ext cx="21105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solidFill>
                  <a:srgbClr val="3CDACB"/>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1" name="Google Shape;221;p25"/>
          <p:cNvSpPr txBox="1">
            <a:spLocks noGrp="1"/>
          </p:cNvSpPr>
          <p:nvPr>
            <p:ph type="subTitle" idx="6"/>
          </p:nvPr>
        </p:nvSpPr>
        <p:spPr>
          <a:xfrm>
            <a:off x="5899638" y="1732431"/>
            <a:ext cx="2110500" cy="58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rgbClr val="FFFFFF"/>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2" name="Google Shape;222;p25"/>
          <p:cNvSpPr txBox="1">
            <a:spLocks noGrp="1"/>
          </p:cNvSpPr>
          <p:nvPr>
            <p:ph type="title" idx="7"/>
          </p:nvPr>
        </p:nvSpPr>
        <p:spPr>
          <a:xfrm>
            <a:off x="5899638" y="2945575"/>
            <a:ext cx="2110500" cy="3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solidFill>
                  <a:srgbClr val="3CDACB"/>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3" name="Google Shape;223;p25"/>
          <p:cNvSpPr txBox="1">
            <a:spLocks noGrp="1"/>
          </p:cNvSpPr>
          <p:nvPr>
            <p:ph type="subTitle" idx="8"/>
          </p:nvPr>
        </p:nvSpPr>
        <p:spPr>
          <a:xfrm>
            <a:off x="5899638" y="3345475"/>
            <a:ext cx="2110500" cy="58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rgbClr val="FFFFFF"/>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wo Columns 2">
  <p:cSld name="ONE_COLUMN_TEXT_1_3">
    <p:bg>
      <p:bgPr>
        <a:solidFill>
          <a:srgbClr val="334563"/>
        </a:solidFill>
        <a:effectLst/>
      </p:bgPr>
    </p:bg>
    <p:spTree>
      <p:nvGrpSpPr>
        <p:cNvPr id="1" name="Shape 224"/>
        <p:cNvGrpSpPr/>
        <p:nvPr/>
      </p:nvGrpSpPr>
      <p:grpSpPr>
        <a:xfrm>
          <a:off x="0" y="0"/>
          <a:ext cx="0" cy="0"/>
          <a:chOff x="0" y="0"/>
          <a:chExt cx="0" cy="0"/>
        </a:xfrm>
      </p:grpSpPr>
      <p:sp>
        <p:nvSpPr>
          <p:cNvPr id="225" name="Google Shape;225;p26"/>
          <p:cNvSpPr/>
          <p:nvPr/>
        </p:nvSpPr>
        <p:spPr>
          <a:xfrm>
            <a:off x="0" y="0"/>
            <a:ext cx="4582500" cy="51435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26"/>
          <p:cNvGrpSpPr/>
          <p:nvPr/>
        </p:nvGrpSpPr>
        <p:grpSpPr>
          <a:xfrm>
            <a:off x="2404550" y="-15996"/>
            <a:ext cx="6783525" cy="971469"/>
            <a:chOff x="2404550" y="-15996"/>
            <a:chExt cx="6783525" cy="971469"/>
          </a:xfrm>
        </p:grpSpPr>
        <p:sp>
          <p:nvSpPr>
            <p:cNvPr id="227" name="Google Shape;227;p26"/>
            <p:cNvSpPr/>
            <p:nvPr/>
          </p:nvSpPr>
          <p:spPr>
            <a:xfrm rot="-5400000" flipH="1">
              <a:off x="363110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5525675" y="684750"/>
              <a:ext cx="3662400" cy="270600"/>
            </a:xfrm>
            <a:prstGeom prst="rect">
              <a:avLst/>
            </a:pr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26"/>
          <p:cNvSpPr txBox="1">
            <a:spLocks noGrp="1"/>
          </p:cNvSpPr>
          <p:nvPr>
            <p:ph type="title"/>
          </p:nvPr>
        </p:nvSpPr>
        <p:spPr>
          <a:xfrm>
            <a:off x="720000" y="540000"/>
            <a:ext cx="3490800" cy="494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0" name="Google Shape;230;p26"/>
          <p:cNvSpPr txBox="1">
            <a:spLocks noGrp="1"/>
          </p:cNvSpPr>
          <p:nvPr>
            <p:ph type="subTitle" idx="1"/>
          </p:nvPr>
        </p:nvSpPr>
        <p:spPr>
          <a:xfrm>
            <a:off x="720000" y="1485700"/>
            <a:ext cx="3606900" cy="3117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rtl="0">
              <a:lnSpc>
                <a:spcPct val="100000"/>
              </a:lnSpc>
              <a:spcBef>
                <a:spcPts val="30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231" name="Google Shape;231;p26"/>
          <p:cNvSpPr txBox="1">
            <a:spLocks noGrp="1"/>
          </p:cNvSpPr>
          <p:nvPr>
            <p:ph type="subTitle" idx="2"/>
          </p:nvPr>
        </p:nvSpPr>
        <p:spPr>
          <a:xfrm>
            <a:off x="4817100" y="1485700"/>
            <a:ext cx="3606900" cy="3117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Char char="●"/>
              <a:defRPr sz="1400">
                <a:solidFill>
                  <a:srgbClr val="FFFFFF"/>
                </a:solidFill>
              </a:defRPr>
            </a:lvl1pPr>
            <a:lvl2pPr lvl="1" rtl="0">
              <a:lnSpc>
                <a:spcPct val="100000"/>
              </a:lnSpc>
              <a:spcBef>
                <a:spcPts val="30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 Credits">
  <p:cSld name="TITLE_2">
    <p:bg>
      <p:bgPr>
        <a:solidFill>
          <a:srgbClr val="334563"/>
        </a:solidFill>
        <a:effectLst/>
      </p:bgPr>
    </p:bg>
    <p:spTree>
      <p:nvGrpSpPr>
        <p:cNvPr id="1" name="Shape 232"/>
        <p:cNvGrpSpPr/>
        <p:nvPr/>
      </p:nvGrpSpPr>
      <p:grpSpPr>
        <a:xfrm>
          <a:off x="0" y="0"/>
          <a:ext cx="0" cy="0"/>
          <a:chOff x="0" y="0"/>
          <a:chExt cx="0" cy="0"/>
        </a:xfrm>
      </p:grpSpPr>
      <p:sp>
        <p:nvSpPr>
          <p:cNvPr id="233" name="Google Shape;233;p27"/>
          <p:cNvSpPr/>
          <p:nvPr/>
        </p:nvSpPr>
        <p:spPr>
          <a:xfrm>
            <a:off x="0" y="0"/>
            <a:ext cx="4582500" cy="51435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txBox="1">
            <a:spLocks noGrp="1"/>
          </p:cNvSpPr>
          <p:nvPr>
            <p:ph type="ctrTitle"/>
          </p:nvPr>
        </p:nvSpPr>
        <p:spPr>
          <a:xfrm>
            <a:off x="720000" y="1034100"/>
            <a:ext cx="3307200" cy="87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000"/>
              <a:buFont typeface="Staatliches"/>
              <a:buNone/>
              <a:defRPr sz="8300">
                <a:solidFill>
                  <a:srgbClr val="FFFFFF"/>
                </a:solidFill>
                <a:latin typeface="Staatliches"/>
                <a:ea typeface="Staatliches"/>
                <a:cs typeface="Staatliches"/>
                <a:sym typeface="Staatliches"/>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235" name="Google Shape;235;p27"/>
          <p:cNvSpPr txBox="1">
            <a:spLocks noGrp="1"/>
          </p:cNvSpPr>
          <p:nvPr>
            <p:ph type="subTitle" idx="1"/>
          </p:nvPr>
        </p:nvSpPr>
        <p:spPr>
          <a:xfrm>
            <a:off x="720000" y="2388600"/>
            <a:ext cx="2704500" cy="12846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FFFFFF"/>
              </a:buClr>
              <a:buSzPts val="1400"/>
              <a:buNone/>
              <a:defRPr>
                <a:solidFill>
                  <a:srgbClr val="FFFFFF"/>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grpSp>
        <p:nvGrpSpPr>
          <p:cNvPr id="236" name="Google Shape;236;p27"/>
          <p:cNvGrpSpPr/>
          <p:nvPr/>
        </p:nvGrpSpPr>
        <p:grpSpPr>
          <a:xfrm>
            <a:off x="3650225" y="3329800"/>
            <a:ext cx="5493777" cy="1813650"/>
            <a:chOff x="3654599" y="3224650"/>
            <a:chExt cx="5812291" cy="1918800"/>
          </a:xfrm>
        </p:grpSpPr>
        <p:sp>
          <p:nvSpPr>
            <p:cNvPr id="237" name="Google Shape;237;p27"/>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7181790" y="3224650"/>
              <a:ext cx="2285100" cy="19188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27"/>
          <p:cNvSpPr/>
          <p:nvPr/>
        </p:nvSpPr>
        <p:spPr>
          <a:xfrm rot="5400000">
            <a:off x="1226550" y="-13789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4951577" y="208675"/>
            <a:ext cx="1476807" cy="1476807"/>
          </a:xfrm>
          <a:custGeom>
            <a:avLst/>
            <a:gdLst/>
            <a:ahLst/>
            <a:cxnLst/>
            <a:rect l="l" t="t" r="r" b="b"/>
            <a:pathLst>
              <a:path w="36796" h="36796" extrusionOk="0">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txBox="1"/>
          <p:nvPr/>
        </p:nvSpPr>
        <p:spPr>
          <a:xfrm>
            <a:off x="720000" y="3516259"/>
            <a:ext cx="3307200" cy="639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rgbClr val="FFFFFF"/>
                </a:solidFill>
                <a:latin typeface="Anaheim"/>
                <a:ea typeface="Anaheim"/>
                <a:cs typeface="Anaheim"/>
                <a:sym typeface="Anaheim"/>
              </a:rPr>
              <a:t>CREDITS: This presentation template was created by </a:t>
            </a:r>
            <a:r>
              <a:rPr lang="en" sz="1200" b="1">
                <a:solidFill>
                  <a:srgbClr val="FFFFFF"/>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200">
                <a:solidFill>
                  <a:srgbClr val="FFFFFF"/>
                </a:solidFill>
                <a:latin typeface="Anaheim"/>
                <a:ea typeface="Anaheim"/>
                <a:cs typeface="Anaheim"/>
                <a:sym typeface="Anaheim"/>
              </a:rPr>
              <a:t>, including icons by </a:t>
            </a:r>
            <a:r>
              <a:rPr lang="en" sz="1200" b="1">
                <a:solidFill>
                  <a:srgbClr val="FFFFFF"/>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200">
                <a:solidFill>
                  <a:srgbClr val="FFFFFF"/>
                </a:solidFill>
                <a:latin typeface="Anaheim"/>
                <a:ea typeface="Anaheim"/>
                <a:cs typeface="Anaheim"/>
                <a:sym typeface="Anaheim"/>
              </a:rPr>
              <a:t>, infographics &amp; images by </a:t>
            </a:r>
            <a:r>
              <a:rPr lang="en" sz="1200" b="1">
                <a:solidFill>
                  <a:srgbClr val="FFFFFF"/>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r>
              <a:rPr lang="en" sz="1200">
                <a:solidFill>
                  <a:srgbClr val="FFFFFF"/>
                </a:solidFill>
                <a:latin typeface="Anaheim"/>
                <a:ea typeface="Anaheim"/>
                <a:cs typeface="Anaheim"/>
                <a:sym typeface="Anaheim"/>
              </a:rPr>
              <a:t> and illustrations by </a:t>
            </a:r>
            <a:r>
              <a:rPr lang="en" sz="1200" b="1">
                <a:solidFill>
                  <a:srgbClr val="FFFFFF"/>
                </a:solidFill>
                <a:uFill>
                  <a:noFill/>
                </a:uFill>
                <a:latin typeface="Anaheim"/>
                <a:ea typeface="Anaheim"/>
                <a:cs typeface="Anaheim"/>
                <a:sym typeface="Anaheim"/>
                <a:hlinkClick r:id="rId5">
                  <a:extLst>
                    <a:ext uri="{A12FA001-AC4F-418D-AE19-62706E023703}">
                      <ahyp:hlinkClr xmlns:ahyp="http://schemas.microsoft.com/office/drawing/2018/hyperlinkcolor" val="tx"/>
                    </a:ext>
                  </a:extLst>
                </a:hlinkClick>
              </a:rPr>
              <a:t>Stories</a:t>
            </a:r>
            <a:endParaRPr sz="1200">
              <a:solidFill>
                <a:srgbClr val="FFFFFF"/>
              </a:solidFill>
              <a:latin typeface="Anaheim"/>
              <a:ea typeface="Anaheim"/>
              <a:cs typeface="Anaheim"/>
              <a:sym typeface="Anaheim"/>
            </a:endParaRPr>
          </a:p>
          <a:p>
            <a:pPr marL="0" lvl="0" indent="0" algn="l" rtl="0">
              <a:spcBef>
                <a:spcPts val="0"/>
              </a:spcBef>
              <a:spcAft>
                <a:spcPts val="0"/>
              </a:spcAft>
              <a:buNone/>
            </a:pPr>
            <a:endParaRPr sz="1200">
              <a:solidFill>
                <a:srgbClr val="FFFFFF"/>
              </a:solidFill>
              <a:latin typeface="Anaheim"/>
              <a:ea typeface="Anaheim"/>
              <a:cs typeface="Anaheim"/>
              <a:sym typeface="Anaheim"/>
            </a:endParaRPr>
          </a:p>
          <a:p>
            <a:pPr marL="0" lvl="0" indent="0" algn="l" rtl="0">
              <a:spcBef>
                <a:spcPts val="0"/>
              </a:spcBef>
              <a:spcAft>
                <a:spcPts val="0"/>
              </a:spcAft>
              <a:buNone/>
            </a:pPr>
            <a:endParaRPr sz="1200">
              <a:solidFill>
                <a:srgbClr val="FFFFFF"/>
              </a:solidFill>
              <a:latin typeface="Anaheim"/>
              <a:ea typeface="Anaheim"/>
              <a:cs typeface="Anaheim"/>
              <a:sym typeface="Anaheim"/>
            </a:endParaRPr>
          </a:p>
          <a:p>
            <a:pPr marL="0" lvl="0" indent="0" algn="l" rtl="0">
              <a:spcBef>
                <a:spcPts val="0"/>
              </a:spcBef>
              <a:spcAft>
                <a:spcPts val="0"/>
              </a:spcAft>
              <a:buNone/>
            </a:pPr>
            <a:endParaRPr sz="1200">
              <a:solidFill>
                <a:srgbClr val="FFFFFF"/>
              </a:solidFill>
              <a:latin typeface="Anaheim"/>
              <a:ea typeface="Anaheim"/>
              <a:cs typeface="Anaheim"/>
              <a:sym typeface="Anaheim"/>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One Column 2">
  <p:cSld name="CUSTOM_8">
    <p:bg>
      <p:bgPr>
        <a:solidFill>
          <a:srgbClr val="3CDACB"/>
        </a:solidFill>
        <a:effectLst/>
      </p:bgPr>
    </p:bg>
    <p:spTree>
      <p:nvGrpSpPr>
        <p:cNvPr id="1" name="Shape 242"/>
        <p:cNvGrpSpPr/>
        <p:nvPr/>
      </p:nvGrpSpPr>
      <p:grpSpPr>
        <a:xfrm>
          <a:off x="0" y="0"/>
          <a:ext cx="0" cy="0"/>
          <a:chOff x="0" y="0"/>
          <a:chExt cx="0" cy="0"/>
        </a:xfrm>
      </p:grpSpPr>
      <p:grpSp>
        <p:nvGrpSpPr>
          <p:cNvPr id="243" name="Google Shape;243;p28"/>
          <p:cNvGrpSpPr/>
          <p:nvPr/>
        </p:nvGrpSpPr>
        <p:grpSpPr>
          <a:xfrm rot="5400000">
            <a:off x="-1664925" y="1664925"/>
            <a:ext cx="5143477" cy="1813650"/>
            <a:chOff x="3654599" y="3224650"/>
            <a:chExt cx="5441682" cy="1918800"/>
          </a:xfrm>
        </p:grpSpPr>
        <p:sp>
          <p:nvSpPr>
            <p:cNvPr id="244" name="Google Shape;244;p28"/>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6811181" y="3224650"/>
              <a:ext cx="2285100" cy="1918800"/>
            </a:xfrm>
            <a:prstGeom prst="rect">
              <a:avLst/>
            </a:pr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28"/>
          <p:cNvGrpSpPr/>
          <p:nvPr/>
        </p:nvGrpSpPr>
        <p:grpSpPr>
          <a:xfrm>
            <a:off x="2404550" y="-15996"/>
            <a:ext cx="6783525" cy="971469"/>
            <a:chOff x="2404550" y="-15996"/>
            <a:chExt cx="6783525" cy="971469"/>
          </a:xfrm>
        </p:grpSpPr>
        <p:sp>
          <p:nvSpPr>
            <p:cNvPr id="247" name="Google Shape;247;p28"/>
            <p:cNvSpPr/>
            <p:nvPr/>
          </p:nvSpPr>
          <p:spPr>
            <a:xfrm rot="-5400000" flipH="1">
              <a:off x="363110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5525675" y="684750"/>
              <a:ext cx="3662400" cy="2706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8"/>
          <p:cNvSpPr txBox="1">
            <a:spLocks noGrp="1"/>
          </p:cNvSpPr>
          <p:nvPr>
            <p:ph type="title"/>
          </p:nvPr>
        </p:nvSpPr>
        <p:spPr>
          <a:xfrm>
            <a:off x="720000" y="540000"/>
            <a:ext cx="3490800" cy="494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0" name="Google Shape;250;p28"/>
          <p:cNvSpPr txBox="1">
            <a:spLocks noGrp="1"/>
          </p:cNvSpPr>
          <p:nvPr>
            <p:ph type="subTitle" idx="1"/>
          </p:nvPr>
        </p:nvSpPr>
        <p:spPr>
          <a:xfrm>
            <a:off x="720000" y="1808400"/>
            <a:ext cx="7704000" cy="2795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AF55"/>
              </a:buClr>
              <a:buSzPts val="1000"/>
              <a:buChar char="●"/>
              <a:defRPr sz="1400">
                <a:solidFill>
                  <a:srgbClr val="FFFFFF"/>
                </a:solidFill>
              </a:defRPr>
            </a:lvl1pPr>
            <a:lvl2pPr lvl="1" algn="ctr" rtl="0">
              <a:lnSpc>
                <a:spcPct val="100000"/>
              </a:lnSpc>
              <a:spcBef>
                <a:spcPts val="300"/>
              </a:spcBef>
              <a:spcAft>
                <a:spcPts val="0"/>
              </a:spcAft>
              <a:buClr>
                <a:srgbClr val="FFFFFF"/>
              </a:buClr>
              <a:buSzPts val="2800"/>
              <a:buChar char="○"/>
              <a:defRPr sz="2800">
                <a:solidFill>
                  <a:srgbClr val="FFFFFF"/>
                </a:solidFill>
              </a:defRPr>
            </a:lvl2pPr>
            <a:lvl3pPr lvl="2" algn="ctr" rtl="0">
              <a:lnSpc>
                <a:spcPct val="100000"/>
              </a:lnSpc>
              <a:spcBef>
                <a:spcPts val="0"/>
              </a:spcBef>
              <a:spcAft>
                <a:spcPts val="0"/>
              </a:spcAft>
              <a:buClr>
                <a:srgbClr val="FFFFFF"/>
              </a:buClr>
              <a:buSzPts val="2800"/>
              <a:buChar char="■"/>
              <a:defRPr sz="2800">
                <a:solidFill>
                  <a:srgbClr val="FFFFFF"/>
                </a:solidFill>
              </a:defRPr>
            </a:lvl3pPr>
            <a:lvl4pPr lvl="3" algn="ctr" rtl="0">
              <a:lnSpc>
                <a:spcPct val="100000"/>
              </a:lnSpc>
              <a:spcBef>
                <a:spcPts val="0"/>
              </a:spcBef>
              <a:spcAft>
                <a:spcPts val="0"/>
              </a:spcAft>
              <a:buClr>
                <a:srgbClr val="FFFFFF"/>
              </a:buClr>
              <a:buSzPts val="2800"/>
              <a:buChar char="●"/>
              <a:defRPr sz="2800">
                <a:solidFill>
                  <a:srgbClr val="FFFFFF"/>
                </a:solidFill>
              </a:defRPr>
            </a:lvl4pPr>
            <a:lvl5pPr lvl="4" algn="ctr" rtl="0">
              <a:lnSpc>
                <a:spcPct val="100000"/>
              </a:lnSpc>
              <a:spcBef>
                <a:spcPts val="0"/>
              </a:spcBef>
              <a:spcAft>
                <a:spcPts val="0"/>
              </a:spcAft>
              <a:buClr>
                <a:srgbClr val="FFFFFF"/>
              </a:buClr>
              <a:buSzPts val="2800"/>
              <a:buChar char="○"/>
              <a:defRPr sz="2800">
                <a:solidFill>
                  <a:srgbClr val="FFFFFF"/>
                </a:solidFill>
              </a:defRPr>
            </a:lvl5pPr>
            <a:lvl6pPr lvl="5" algn="ctr" rtl="0">
              <a:lnSpc>
                <a:spcPct val="100000"/>
              </a:lnSpc>
              <a:spcBef>
                <a:spcPts val="0"/>
              </a:spcBef>
              <a:spcAft>
                <a:spcPts val="0"/>
              </a:spcAft>
              <a:buClr>
                <a:srgbClr val="FFFFFF"/>
              </a:buClr>
              <a:buSzPts val="2800"/>
              <a:buChar char="■"/>
              <a:defRPr sz="2800">
                <a:solidFill>
                  <a:srgbClr val="FFFFFF"/>
                </a:solidFill>
              </a:defRPr>
            </a:lvl6pPr>
            <a:lvl7pPr lvl="6" algn="ctr" rtl="0">
              <a:lnSpc>
                <a:spcPct val="100000"/>
              </a:lnSpc>
              <a:spcBef>
                <a:spcPts val="0"/>
              </a:spcBef>
              <a:spcAft>
                <a:spcPts val="0"/>
              </a:spcAft>
              <a:buClr>
                <a:srgbClr val="FFFFFF"/>
              </a:buClr>
              <a:buSzPts val="2800"/>
              <a:buChar char="●"/>
              <a:defRPr sz="2800">
                <a:solidFill>
                  <a:srgbClr val="FFFFFF"/>
                </a:solidFill>
              </a:defRPr>
            </a:lvl7pPr>
            <a:lvl8pPr lvl="7" algn="ctr" rtl="0">
              <a:lnSpc>
                <a:spcPct val="100000"/>
              </a:lnSpc>
              <a:spcBef>
                <a:spcPts val="0"/>
              </a:spcBef>
              <a:spcAft>
                <a:spcPts val="0"/>
              </a:spcAft>
              <a:buClr>
                <a:srgbClr val="FFFFFF"/>
              </a:buClr>
              <a:buSzPts val="2800"/>
              <a:buChar char="○"/>
              <a:defRPr sz="2800">
                <a:solidFill>
                  <a:srgbClr val="FFFFFF"/>
                </a:solidFill>
              </a:defRPr>
            </a:lvl8pPr>
            <a:lvl9pPr lvl="8" algn="ctr" rtl="0">
              <a:lnSpc>
                <a:spcPct val="100000"/>
              </a:lnSpc>
              <a:spcBef>
                <a:spcPts val="0"/>
              </a:spcBef>
              <a:spcAft>
                <a:spcPts val="0"/>
              </a:spcAft>
              <a:buClr>
                <a:srgbClr val="FFFFFF"/>
              </a:buClr>
              <a:buSzPts val="2800"/>
              <a:buChar char="■"/>
              <a:defRPr sz="2800">
                <a:solidFill>
                  <a:srgbClr val="FFFFFF"/>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One Column 3">
  <p:cSld name="CUSTOM_9">
    <p:bg>
      <p:bgPr>
        <a:solidFill>
          <a:srgbClr val="FFAF55"/>
        </a:solidFill>
        <a:effectLst/>
      </p:bgPr>
    </p:bg>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4933200" y="540000"/>
            <a:ext cx="3490800" cy="49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solidFill>
                  <a:srgbClr val="FFFFFF"/>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grpSp>
        <p:nvGrpSpPr>
          <p:cNvPr id="253" name="Google Shape;253;p29"/>
          <p:cNvGrpSpPr/>
          <p:nvPr/>
        </p:nvGrpSpPr>
        <p:grpSpPr>
          <a:xfrm rot="5400000">
            <a:off x="-1664925" y="1664925"/>
            <a:ext cx="5143477" cy="1813650"/>
            <a:chOff x="3654599" y="3224650"/>
            <a:chExt cx="5441682" cy="1918800"/>
          </a:xfrm>
        </p:grpSpPr>
        <p:sp>
          <p:nvSpPr>
            <p:cNvPr id="254" name="Google Shape;254;p29"/>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6811181" y="3224650"/>
              <a:ext cx="2285100" cy="1918800"/>
            </a:xfrm>
            <a:prstGeom prst="rect">
              <a:avLst/>
            </a:pr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9"/>
          <p:cNvSpPr/>
          <p:nvPr/>
        </p:nvSpPr>
        <p:spPr>
          <a:xfrm rot="5400000">
            <a:off x="1226550" y="-1226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a:spLocks noGrp="1"/>
          </p:cNvSpPr>
          <p:nvPr>
            <p:ph type="subTitle" idx="1"/>
          </p:nvPr>
        </p:nvSpPr>
        <p:spPr>
          <a:xfrm>
            <a:off x="720000" y="1808400"/>
            <a:ext cx="7704000" cy="27951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Char char="●"/>
              <a:defRPr sz="1400"/>
            </a:lvl1pPr>
            <a:lvl2pPr lvl="1" algn="ctr" rtl="0">
              <a:lnSpc>
                <a:spcPct val="100000"/>
              </a:lnSpc>
              <a:spcBef>
                <a:spcPts val="3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Bullet Points ">
  <p:cSld name="TITLE_AND_TWO_COLUMNS_1_1">
    <p:bg>
      <p:bgPr>
        <a:solidFill>
          <a:schemeClr val="accent5"/>
        </a:solidFill>
        <a:effectLst/>
      </p:bgPr>
    </p:bg>
    <p:spTree>
      <p:nvGrpSpPr>
        <p:cNvPr id="1" name="Shape 258"/>
        <p:cNvGrpSpPr/>
        <p:nvPr/>
      </p:nvGrpSpPr>
      <p:grpSpPr>
        <a:xfrm>
          <a:off x="0" y="0"/>
          <a:ext cx="0" cy="0"/>
          <a:chOff x="0" y="0"/>
          <a:chExt cx="0" cy="0"/>
        </a:xfrm>
      </p:grpSpPr>
      <p:sp>
        <p:nvSpPr>
          <p:cNvPr id="259" name="Google Shape;259;p30"/>
          <p:cNvSpPr/>
          <p:nvPr/>
        </p:nvSpPr>
        <p:spPr>
          <a:xfrm rot="4236974">
            <a:off x="5342924" y="-1850968"/>
            <a:ext cx="4774390" cy="4774390"/>
          </a:xfrm>
          <a:custGeom>
            <a:avLst/>
            <a:gdLst/>
            <a:ahLst/>
            <a:cxnLst/>
            <a:rect l="l" t="t" r="r" b="b"/>
            <a:pathLst>
              <a:path w="94971" h="94971" extrusionOk="0">
                <a:moveTo>
                  <a:pt x="86324" y="20830"/>
                </a:moveTo>
                <a:cubicBezTo>
                  <a:pt x="86324" y="20830"/>
                  <a:pt x="86324" y="20830"/>
                  <a:pt x="86324" y="20830"/>
                </a:cubicBezTo>
                <a:lnTo>
                  <a:pt x="86324" y="20830"/>
                </a:lnTo>
                <a:close/>
                <a:moveTo>
                  <a:pt x="47485" y="6857"/>
                </a:moveTo>
                <a:cubicBezTo>
                  <a:pt x="37568" y="6857"/>
                  <a:pt x="28018" y="10469"/>
                  <a:pt x="20595" y="17030"/>
                </a:cubicBezTo>
                <a:lnTo>
                  <a:pt x="20849" y="17317"/>
                </a:lnTo>
                <a:cubicBezTo>
                  <a:pt x="28202" y="10819"/>
                  <a:pt x="37662" y="7240"/>
                  <a:pt x="47485" y="7240"/>
                </a:cubicBezTo>
                <a:cubicBezTo>
                  <a:pt x="59540" y="7240"/>
                  <a:pt x="70858" y="12579"/>
                  <a:pt x="78540" y="21886"/>
                </a:cubicBezTo>
                <a:lnTo>
                  <a:pt x="78836" y="21642"/>
                </a:lnTo>
                <a:cubicBezTo>
                  <a:pt x="71081" y="12247"/>
                  <a:pt x="59655" y="6857"/>
                  <a:pt x="47485" y="6857"/>
                </a:cubicBezTo>
                <a:close/>
                <a:moveTo>
                  <a:pt x="78540" y="21886"/>
                </a:moveTo>
                <a:cubicBezTo>
                  <a:pt x="78540" y="21886"/>
                  <a:pt x="78540" y="21886"/>
                  <a:pt x="78540" y="21886"/>
                </a:cubicBezTo>
                <a:lnTo>
                  <a:pt x="78540" y="21886"/>
                </a:lnTo>
                <a:close/>
                <a:moveTo>
                  <a:pt x="47485" y="0"/>
                </a:moveTo>
                <a:cubicBezTo>
                  <a:pt x="29637" y="0"/>
                  <a:pt x="13459" y="9860"/>
                  <a:pt x="5265" y="25732"/>
                </a:cubicBezTo>
                <a:lnTo>
                  <a:pt x="5606" y="25908"/>
                </a:lnTo>
                <a:cubicBezTo>
                  <a:pt x="13734" y="10165"/>
                  <a:pt x="29781" y="384"/>
                  <a:pt x="47485" y="384"/>
                </a:cubicBezTo>
                <a:cubicBezTo>
                  <a:pt x="63002" y="384"/>
                  <a:pt x="77521" y="8027"/>
                  <a:pt x="86324" y="20830"/>
                </a:cubicBezTo>
                <a:lnTo>
                  <a:pt x="86640" y="20612"/>
                </a:lnTo>
                <a:cubicBezTo>
                  <a:pt x="77765" y="7706"/>
                  <a:pt x="63129" y="0"/>
                  <a:pt x="47485" y="0"/>
                </a:cubicBezTo>
                <a:close/>
                <a:moveTo>
                  <a:pt x="17276" y="20319"/>
                </a:moveTo>
                <a:cubicBezTo>
                  <a:pt x="13021" y="25047"/>
                  <a:pt x="9902" y="30775"/>
                  <a:pt x="8255" y="36882"/>
                </a:cubicBezTo>
                <a:lnTo>
                  <a:pt x="8626" y="36983"/>
                </a:lnTo>
                <a:cubicBezTo>
                  <a:pt x="10257" y="30933"/>
                  <a:pt x="13346" y="25259"/>
                  <a:pt x="17560" y="20575"/>
                </a:cubicBezTo>
                <a:lnTo>
                  <a:pt x="17560" y="20575"/>
                </a:lnTo>
                <a:lnTo>
                  <a:pt x="17561" y="20576"/>
                </a:lnTo>
                <a:lnTo>
                  <a:pt x="17561" y="20575"/>
                </a:lnTo>
                <a:cubicBezTo>
                  <a:pt x="17561" y="20575"/>
                  <a:pt x="17561" y="20575"/>
                  <a:pt x="17560" y="20575"/>
                </a:cubicBezTo>
                <a:lnTo>
                  <a:pt x="17560" y="20575"/>
                </a:lnTo>
                <a:lnTo>
                  <a:pt x="17276" y="20319"/>
                </a:lnTo>
                <a:close/>
                <a:moveTo>
                  <a:pt x="47485" y="13852"/>
                </a:moveTo>
                <a:cubicBezTo>
                  <a:pt x="39471" y="13852"/>
                  <a:pt x="31709" y="16718"/>
                  <a:pt x="25628" y="21921"/>
                </a:cubicBezTo>
                <a:lnTo>
                  <a:pt x="25878" y="22214"/>
                </a:lnTo>
                <a:cubicBezTo>
                  <a:pt x="31889" y="17069"/>
                  <a:pt x="39562" y="14237"/>
                  <a:pt x="47485" y="14237"/>
                </a:cubicBezTo>
                <a:cubicBezTo>
                  <a:pt x="62793" y="14237"/>
                  <a:pt x="76062" y="24597"/>
                  <a:pt x="79752" y="39432"/>
                </a:cubicBezTo>
                <a:lnTo>
                  <a:pt x="80125" y="39338"/>
                </a:lnTo>
                <a:cubicBezTo>
                  <a:pt x="76392" y="24333"/>
                  <a:pt x="62969" y="13852"/>
                  <a:pt x="47485" y="13852"/>
                </a:cubicBezTo>
                <a:close/>
                <a:moveTo>
                  <a:pt x="19146" y="29364"/>
                </a:moveTo>
                <a:cubicBezTo>
                  <a:pt x="15683" y="34768"/>
                  <a:pt x="13852" y="41035"/>
                  <a:pt x="13852" y="47485"/>
                </a:cubicBezTo>
                <a:cubicBezTo>
                  <a:pt x="13852" y="52893"/>
                  <a:pt x="15167" y="58269"/>
                  <a:pt x="17654" y="63031"/>
                </a:cubicBezTo>
                <a:lnTo>
                  <a:pt x="17993" y="62853"/>
                </a:lnTo>
                <a:cubicBezTo>
                  <a:pt x="15536" y="58146"/>
                  <a:pt x="14236" y="52832"/>
                  <a:pt x="14236" y="47485"/>
                </a:cubicBezTo>
                <a:cubicBezTo>
                  <a:pt x="14236" y="41109"/>
                  <a:pt x="16046" y="34913"/>
                  <a:pt x="19469" y="29571"/>
                </a:cubicBezTo>
                <a:lnTo>
                  <a:pt x="19146" y="29364"/>
                </a:lnTo>
                <a:close/>
                <a:moveTo>
                  <a:pt x="88507" y="23552"/>
                </a:moveTo>
                <a:lnTo>
                  <a:pt x="88175" y="23745"/>
                </a:lnTo>
                <a:cubicBezTo>
                  <a:pt x="92370" y="30919"/>
                  <a:pt x="94587" y="39128"/>
                  <a:pt x="94587" y="47485"/>
                </a:cubicBezTo>
                <a:cubicBezTo>
                  <a:pt x="94587" y="52951"/>
                  <a:pt x="93659" y="58308"/>
                  <a:pt x="91828" y="63404"/>
                </a:cubicBezTo>
                <a:lnTo>
                  <a:pt x="92189" y="63534"/>
                </a:lnTo>
                <a:cubicBezTo>
                  <a:pt x="94034" y="58396"/>
                  <a:pt x="94970" y="52996"/>
                  <a:pt x="94970" y="47485"/>
                </a:cubicBezTo>
                <a:cubicBezTo>
                  <a:pt x="94970" y="39060"/>
                  <a:pt x="92735" y="30784"/>
                  <a:pt x="88507" y="23552"/>
                </a:cubicBezTo>
                <a:close/>
                <a:moveTo>
                  <a:pt x="47499" y="26736"/>
                </a:moveTo>
                <a:cubicBezTo>
                  <a:pt x="47494" y="26736"/>
                  <a:pt x="47490" y="26736"/>
                  <a:pt x="47485" y="26736"/>
                </a:cubicBezTo>
                <a:cubicBezTo>
                  <a:pt x="36045" y="26736"/>
                  <a:pt x="26736" y="36045"/>
                  <a:pt x="26736" y="47485"/>
                </a:cubicBezTo>
                <a:cubicBezTo>
                  <a:pt x="26736" y="55483"/>
                  <a:pt x="31414" y="62856"/>
                  <a:pt x="38654" y="66265"/>
                </a:cubicBezTo>
                <a:lnTo>
                  <a:pt x="38817" y="65919"/>
                </a:lnTo>
                <a:cubicBezTo>
                  <a:pt x="31711" y="62571"/>
                  <a:pt x="27120" y="55336"/>
                  <a:pt x="27120" y="47485"/>
                </a:cubicBezTo>
                <a:cubicBezTo>
                  <a:pt x="27120" y="36255"/>
                  <a:pt x="36256" y="27120"/>
                  <a:pt x="47485" y="27120"/>
                </a:cubicBezTo>
                <a:cubicBezTo>
                  <a:pt x="49236" y="27120"/>
                  <a:pt x="50980" y="27343"/>
                  <a:pt x="52674" y="27787"/>
                </a:cubicBezTo>
                <a:lnTo>
                  <a:pt x="52772" y="27416"/>
                </a:lnTo>
                <a:cubicBezTo>
                  <a:pt x="51050" y="26965"/>
                  <a:pt x="49279" y="26736"/>
                  <a:pt x="47499" y="26736"/>
                </a:cubicBezTo>
                <a:close/>
                <a:moveTo>
                  <a:pt x="47485" y="20530"/>
                </a:moveTo>
                <a:cubicBezTo>
                  <a:pt x="44081" y="20530"/>
                  <a:pt x="40761" y="21157"/>
                  <a:pt x="37621" y="22393"/>
                </a:cubicBezTo>
                <a:lnTo>
                  <a:pt x="37763" y="22750"/>
                </a:lnTo>
                <a:cubicBezTo>
                  <a:pt x="40857" y="21532"/>
                  <a:pt x="44129" y="20915"/>
                  <a:pt x="47485" y="20915"/>
                </a:cubicBezTo>
                <a:cubicBezTo>
                  <a:pt x="47486" y="20915"/>
                  <a:pt x="47487" y="20915"/>
                  <a:pt x="47488" y="20915"/>
                </a:cubicBezTo>
                <a:cubicBezTo>
                  <a:pt x="62138" y="20915"/>
                  <a:pt x="74055" y="32835"/>
                  <a:pt x="74055" y="47485"/>
                </a:cubicBezTo>
                <a:cubicBezTo>
                  <a:pt x="74055" y="55196"/>
                  <a:pt x="70707" y="62526"/>
                  <a:pt x="64877" y="67573"/>
                </a:cubicBezTo>
                <a:lnTo>
                  <a:pt x="65128" y="67863"/>
                </a:lnTo>
                <a:cubicBezTo>
                  <a:pt x="71042" y="62743"/>
                  <a:pt x="74440" y="55307"/>
                  <a:pt x="74440" y="47485"/>
                </a:cubicBezTo>
                <a:cubicBezTo>
                  <a:pt x="74440" y="32622"/>
                  <a:pt x="62348" y="20530"/>
                  <a:pt x="47485" y="20530"/>
                </a:cubicBezTo>
                <a:close/>
                <a:moveTo>
                  <a:pt x="3569" y="29393"/>
                </a:moveTo>
                <a:cubicBezTo>
                  <a:pt x="1201" y="35136"/>
                  <a:pt x="0" y="41222"/>
                  <a:pt x="0" y="47485"/>
                </a:cubicBezTo>
                <a:cubicBezTo>
                  <a:pt x="0" y="54718"/>
                  <a:pt x="1585" y="61662"/>
                  <a:pt x="4710" y="68125"/>
                </a:cubicBezTo>
                <a:lnTo>
                  <a:pt x="5055" y="67958"/>
                </a:lnTo>
                <a:cubicBezTo>
                  <a:pt x="1955" y="61548"/>
                  <a:pt x="384" y="54660"/>
                  <a:pt x="384" y="47485"/>
                </a:cubicBezTo>
                <a:cubicBezTo>
                  <a:pt x="384" y="41272"/>
                  <a:pt x="1575" y="35234"/>
                  <a:pt x="3923" y="29539"/>
                </a:cubicBezTo>
                <a:lnTo>
                  <a:pt x="3569" y="29393"/>
                </a:lnTo>
                <a:close/>
                <a:moveTo>
                  <a:pt x="59540" y="30595"/>
                </a:moveTo>
                <a:lnTo>
                  <a:pt x="59317" y="30907"/>
                </a:lnTo>
                <a:cubicBezTo>
                  <a:pt x="64660" y="34727"/>
                  <a:pt x="67851" y="40925"/>
                  <a:pt x="67851" y="47485"/>
                </a:cubicBezTo>
                <a:cubicBezTo>
                  <a:pt x="67851" y="58714"/>
                  <a:pt x="58715" y="67849"/>
                  <a:pt x="47485" y="67849"/>
                </a:cubicBezTo>
                <a:cubicBezTo>
                  <a:pt x="47480" y="67849"/>
                  <a:pt x="47475" y="67849"/>
                  <a:pt x="47470" y="67849"/>
                </a:cubicBezTo>
                <a:cubicBezTo>
                  <a:pt x="45959" y="67849"/>
                  <a:pt x="44451" y="67681"/>
                  <a:pt x="42977" y="67350"/>
                </a:cubicBezTo>
                <a:lnTo>
                  <a:pt x="42892" y="67724"/>
                </a:lnTo>
                <a:cubicBezTo>
                  <a:pt x="44394" y="68062"/>
                  <a:pt x="45929" y="68233"/>
                  <a:pt x="47468" y="68233"/>
                </a:cubicBezTo>
                <a:cubicBezTo>
                  <a:pt x="47474" y="68233"/>
                  <a:pt x="47479" y="68233"/>
                  <a:pt x="47484" y="68233"/>
                </a:cubicBezTo>
                <a:cubicBezTo>
                  <a:pt x="58926" y="68233"/>
                  <a:pt x="68234" y="58926"/>
                  <a:pt x="68234" y="47485"/>
                </a:cubicBezTo>
                <a:cubicBezTo>
                  <a:pt x="68234" y="40801"/>
                  <a:pt x="64984" y="34487"/>
                  <a:pt x="59540" y="30595"/>
                </a:cubicBezTo>
                <a:close/>
                <a:moveTo>
                  <a:pt x="7387" y="50931"/>
                </a:moveTo>
                <a:lnTo>
                  <a:pt x="7004" y="50964"/>
                </a:lnTo>
                <a:cubicBezTo>
                  <a:pt x="7644" y="58509"/>
                  <a:pt x="10388" y="65723"/>
                  <a:pt x="14925" y="71788"/>
                </a:cubicBezTo>
                <a:lnTo>
                  <a:pt x="15232" y="71557"/>
                </a:lnTo>
                <a:cubicBezTo>
                  <a:pt x="10734" y="65540"/>
                  <a:pt x="8021" y="58407"/>
                  <a:pt x="7387" y="50931"/>
                </a:cubicBezTo>
                <a:close/>
                <a:moveTo>
                  <a:pt x="84746" y="31264"/>
                </a:moveTo>
                <a:lnTo>
                  <a:pt x="84395" y="31417"/>
                </a:lnTo>
                <a:cubicBezTo>
                  <a:pt x="86608" y="36494"/>
                  <a:pt x="87729" y="41899"/>
                  <a:pt x="87729" y="47485"/>
                </a:cubicBezTo>
                <a:cubicBezTo>
                  <a:pt x="87729" y="56644"/>
                  <a:pt x="84731" y="65274"/>
                  <a:pt x="79061" y="72440"/>
                </a:cubicBezTo>
                <a:lnTo>
                  <a:pt x="79361" y="72678"/>
                </a:lnTo>
                <a:cubicBezTo>
                  <a:pt x="85086" y="65444"/>
                  <a:pt x="88113" y="56732"/>
                  <a:pt x="88113" y="47485"/>
                </a:cubicBezTo>
                <a:cubicBezTo>
                  <a:pt x="88113" y="41847"/>
                  <a:pt x="86980" y="36390"/>
                  <a:pt x="84746" y="31264"/>
                </a:cubicBezTo>
                <a:close/>
                <a:moveTo>
                  <a:pt x="29392" y="27506"/>
                </a:moveTo>
                <a:cubicBezTo>
                  <a:pt x="23761" y="32608"/>
                  <a:pt x="20531" y="39891"/>
                  <a:pt x="20531" y="47486"/>
                </a:cubicBezTo>
                <a:cubicBezTo>
                  <a:pt x="20531" y="62349"/>
                  <a:pt x="32623" y="74440"/>
                  <a:pt x="47485" y="74440"/>
                </a:cubicBezTo>
                <a:cubicBezTo>
                  <a:pt x="50842" y="74440"/>
                  <a:pt x="54118" y="73830"/>
                  <a:pt x="57220" y="72629"/>
                </a:cubicBezTo>
                <a:lnTo>
                  <a:pt x="57081" y="72271"/>
                </a:lnTo>
                <a:cubicBezTo>
                  <a:pt x="54023" y="73456"/>
                  <a:pt x="50795" y="74056"/>
                  <a:pt x="47485" y="74056"/>
                </a:cubicBezTo>
                <a:cubicBezTo>
                  <a:pt x="32834" y="74056"/>
                  <a:pt x="20914" y="62137"/>
                  <a:pt x="20914" y="47486"/>
                </a:cubicBezTo>
                <a:cubicBezTo>
                  <a:pt x="20914" y="39999"/>
                  <a:pt x="24099" y="32820"/>
                  <a:pt x="29651" y="27790"/>
                </a:cubicBezTo>
                <a:lnTo>
                  <a:pt x="29392" y="27506"/>
                </a:lnTo>
                <a:close/>
                <a:moveTo>
                  <a:pt x="80137" y="53793"/>
                </a:moveTo>
                <a:cubicBezTo>
                  <a:pt x="77139" y="69403"/>
                  <a:pt x="63408" y="80735"/>
                  <a:pt x="47485" y="80735"/>
                </a:cubicBezTo>
                <a:cubicBezTo>
                  <a:pt x="39872" y="80735"/>
                  <a:pt x="32432" y="78095"/>
                  <a:pt x="26534" y="73305"/>
                </a:cubicBezTo>
                <a:lnTo>
                  <a:pt x="26292" y="73602"/>
                </a:lnTo>
                <a:cubicBezTo>
                  <a:pt x="32258" y="78450"/>
                  <a:pt x="39784" y="81118"/>
                  <a:pt x="47485" y="81118"/>
                </a:cubicBezTo>
                <a:cubicBezTo>
                  <a:pt x="63592" y="81118"/>
                  <a:pt x="77482" y="69656"/>
                  <a:pt x="80514" y="53865"/>
                </a:cubicBezTo>
                <a:lnTo>
                  <a:pt x="80137" y="53793"/>
                </a:lnTo>
                <a:close/>
                <a:moveTo>
                  <a:pt x="22844" y="79305"/>
                </a:moveTo>
                <a:lnTo>
                  <a:pt x="22609" y="79608"/>
                </a:lnTo>
                <a:cubicBezTo>
                  <a:pt x="29782" y="85171"/>
                  <a:pt x="38385" y="88113"/>
                  <a:pt x="47485" y="88113"/>
                </a:cubicBezTo>
                <a:cubicBezTo>
                  <a:pt x="54250" y="88113"/>
                  <a:pt x="60949" y="86416"/>
                  <a:pt x="66855" y="83207"/>
                </a:cubicBezTo>
                <a:lnTo>
                  <a:pt x="66672" y="82870"/>
                </a:lnTo>
                <a:cubicBezTo>
                  <a:pt x="60821" y="86049"/>
                  <a:pt x="54186" y="87729"/>
                  <a:pt x="47485" y="87729"/>
                </a:cubicBezTo>
                <a:cubicBezTo>
                  <a:pt x="38470" y="87729"/>
                  <a:pt x="29949" y="84816"/>
                  <a:pt x="22844" y="79305"/>
                </a:cubicBezTo>
                <a:close/>
                <a:moveTo>
                  <a:pt x="88437" y="70770"/>
                </a:moveTo>
                <a:cubicBezTo>
                  <a:pt x="80067" y="85460"/>
                  <a:pt x="64375" y="94586"/>
                  <a:pt x="47485" y="94586"/>
                </a:cubicBezTo>
                <a:cubicBezTo>
                  <a:pt x="39179" y="94586"/>
                  <a:pt x="31014" y="92395"/>
                  <a:pt x="23871" y="88249"/>
                </a:cubicBezTo>
                <a:cubicBezTo>
                  <a:pt x="16941" y="84225"/>
                  <a:pt x="11107" y="78459"/>
                  <a:pt x="7002" y="71575"/>
                </a:cubicBezTo>
                <a:lnTo>
                  <a:pt x="6672" y="71770"/>
                </a:lnTo>
                <a:cubicBezTo>
                  <a:pt x="10811" y="78712"/>
                  <a:pt x="16692" y="84523"/>
                  <a:pt x="23679" y="88580"/>
                </a:cubicBezTo>
                <a:cubicBezTo>
                  <a:pt x="30879" y="92760"/>
                  <a:pt x="39112" y="94970"/>
                  <a:pt x="47485" y="94970"/>
                </a:cubicBezTo>
                <a:cubicBezTo>
                  <a:pt x="64513" y="94970"/>
                  <a:pt x="80332" y="85770"/>
                  <a:pt x="88772" y="70960"/>
                </a:cubicBezTo>
                <a:lnTo>
                  <a:pt x="88437" y="70770"/>
                </a:lnTo>
                <a:close/>
              </a:path>
            </a:pathLst>
          </a:custGeom>
          <a:solidFill>
            <a:srgbClr val="FFFFFF">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0" name="Google Shape;260;p30"/>
          <p:cNvSpPr txBox="1">
            <a:spLocks noGrp="1"/>
          </p:cNvSpPr>
          <p:nvPr>
            <p:ph type="ctrTitle"/>
          </p:nvPr>
        </p:nvSpPr>
        <p:spPr>
          <a:xfrm>
            <a:off x="764885" y="2249854"/>
            <a:ext cx="2478300" cy="2166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3000"/>
              <a:buFont typeface="Staatliches"/>
              <a:buNone/>
              <a:defRPr sz="3000">
                <a:solidFill>
                  <a:schemeClr val="accent1"/>
                </a:solidFill>
                <a:latin typeface="Staatliches"/>
                <a:ea typeface="Staatliches"/>
                <a:cs typeface="Staatliches"/>
                <a:sym typeface="Staatliches"/>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3CDACB"/>
        </a:solidFill>
        <a:effectLst/>
      </p:bgPr>
    </p:bg>
    <p:spTree>
      <p:nvGrpSpPr>
        <p:cNvPr id="1" name="Shape 27"/>
        <p:cNvGrpSpPr/>
        <p:nvPr/>
      </p:nvGrpSpPr>
      <p:grpSpPr>
        <a:xfrm>
          <a:off x="0" y="0"/>
          <a:ext cx="0" cy="0"/>
          <a:chOff x="0" y="0"/>
          <a:chExt cx="0" cy="0"/>
        </a:xfrm>
      </p:grpSpPr>
      <p:sp>
        <p:nvSpPr>
          <p:cNvPr id="28" name="Google Shape;28;p4"/>
          <p:cNvSpPr/>
          <p:nvPr/>
        </p:nvSpPr>
        <p:spPr>
          <a:xfrm rot="5400000">
            <a:off x="931475" y="-947475"/>
            <a:ext cx="737750" cy="2600675"/>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rot="-5400000" flipH="1">
            <a:off x="5665425" y="1664925"/>
            <a:ext cx="5143477" cy="1813650"/>
            <a:chOff x="3654599" y="3224650"/>
            <a:chExt cx="5441682" cy="1918800"/>
          </a:xfrm>
        </p:grpSpPr>
        <p:sp>
          <p:nvSpPr>
            <p:cNvPr id="30" name="Google Shape;30;p4"/>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6811181" y="3224650"/>
              <a:ext cx="2285100" cy="19188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body" idx="1"/>
          </p:nvPr>
        </p:nvSpPr>
        <p:spPr>
          <a:xfrm>
            <a:off x="713225" y="1239375"/>
            <a:ext cx="7717500" cy="3364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rgbClr val="FFE566"/>
              </a:buClr>
              <a:buSzPts val="1000"/>
              <a:buFont typeface="Anaheim"/>
              <a:buChar char="●"/>
              <a:defRPr sz="1300">
                <a:solidFill>
                  <a:srgbClr val="334563"/>
                </a:solidFill>
                <a:latin typeface="Anaheim"/>
                <a:ea typeface="Anaheim"/>
                <a:cs typeface="Anaheim"/>
                <a:sym typeface="Anaheim"/>
              </a:defRPr>
            </a:lvl1pPr>
            <a:lvl2pPr marL="914400" lvl="1" indent="-292100" rtl="0">
              <a:spcBef>
                <a:spcPts val="0"/>
              </a:spcBef>
              <a:spcAft>
                <a:spcPts val="0"/>
              </a:spcAft>
              <a:buClr>
                <a:srgbClr val="334563"/>
              </a:buClr>
              <a:buSzPts val="1000"/>
              <a:buFont typeface="Anaheim"/>
              <a:buChar char="○"/>
              <a:defRPr sz="1200">
                <a:solidFill>
                  <a:srgbClr val="334563"/>
                </a:solidFill>
                <a:latin typeface="Anaheim"/>
                <a:ea typeface="Anaheim"/>
                <a:cs typeface="Anaheim"/>
                <a:sym typeface="Anaheim"/>
              </a:defRPr>
            </a:lvl2pPr>
            <a:lvl3pPr marL="1371600" lvl="2"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3pPr>
            <a:lvl4pPr marL="1828800" lvl="3"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4pPr>
            <a:lvl5pPr marL="2286000" lvl="4"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5pPr>
            <a:lvl6pPr marL="2743200" lvl="5"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6pPr>
            <a:lvl7pPr marL="3200400" lvl="6"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7pPr>
            <a:lvl8pPr marL="3657600" lvl="7"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8pPr>
            <a:lvl9pPr marL="4114800" lvl="8" indent="-292100" rtl="0">
              <a:spcBef>
                <a:spcPts val="1600"/>
              </a:spcBef>
              <a:spcAft>
                <a:spcPts val="1600"/>
              </a:spcAft>
              <a:buClr>
                <a:srgbClr val="334563"/>
              </a:buClr>
              <a:buSzPts val="1000"/>
              <a:buFont typeface="Anaheim"/>
              <a:buChar char="■"/>
              <a:defRPr sz="1200">
                <a:solidFill>
                  <a:srgbClr val="334563"/>
                </a:solidFill>
                <a:latin typeface="Anaheim"/>
                <a:ea typeface="Anaheim"/>
                <a:cs typeface="Anaheim"/>
                <a:sym typeface="Anaheim"/>
              </a:defRPr>
            </a:lvl9pPr>
          </a:lstStyle>
          <a:p>
            <a:endParaRPr/>
          </a:p>
        </p:txBody>
      </p:sp>
      <p:sp>
        <p:nvSpPr>
          <p:cNvPr id="33" name="Google Shape;33;p4"/>
          <p:cNvSpPr txBox="1">
            <a:spLocks noGrp="1"/>
          </p:cNvSpPr>
          <p:nvPr>
            <p:ph type="title"/>
          </p:nvPr>
        </p:nvSpPr>
        <p:spPr>
          <a:xfrm>
            <a:off x="713225" y="531450"/>
            <a:ext cx="7717500" cy="502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One Column">
  <p:cSld name="TITLE_AND_TWO_COLUMNS_1">
    <p:bg>
      <p:bgPr>
        <a:solidFill>
          <a:srgbClr val="FFAF55"/>
        </a:solidFill>
        <a:effectLst/>
      </p:bgPr>
    </p:bg>
    <p:spTree>
      <p:nvGrpSpPr>
        <p:cNvPr id="1" name="Shape 261"/>
        <p:cNvGrpSpPr/>
        <p:nvPr/>
      </p:nvGrpSpPr>
      <p:grpSpPr>
        <a:xfrm>
          <a:off x="0" y="0"/>
          <a:ext cx="0" cy="0"/>
          <a:chOff x="0" y="0"/>
          <a:chExt cx="0" cy="0"/>
        </a:xfrm>
      </p:grpSpPr>
      <p:sp>
        <p:nvSpPr>
          <p:cNvPr id="262" name="Google Shape;262;p31"/>
          <p:cNvSpPr/>
          <p:nvPr/>
        </p:nvSpPr>
        <p:spPr>
          <a:xfrm flipH="1">
            <a:off x="3450" y="-16000"/>
            <a:ext cx="4576500" cy="5159400"/>
          </a:xfrm>
          <a:prstGeom prst="rect">
            <a:avLst/>
          </a:pr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31"/>
          <p:cNvGrpSpPr/>
          <p:nvPr/>
        </p:nvGrpSpPr>
        <p:grpSpPr>
          <a:xfrm flipH="1">
            <a:off x="3575" y="3329800"/>
            <a:ext cx="5493777" cy="1813650"/>
            <a:chOff x="3654599" y="3224650"/>
            <a:chExt cx="5812291" cy="1918800"/>
          </a:xfrm>
        </p:grpSpPr>
        <p:sp>
          <p:nvSpPr>
            <p:cNvPr id="264" name="Google Shape;264;p31"/>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7181790" y="3224650"/>
              <a:ext cx="2285100" cy="19188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1"/>
          <p:cNvGrpSpPr/>
          <p:nvPr/>
        </p:nvGrpSpPr>
        <p:grpSpPr>
          <a:xfrm>
            <a:off x="8640450" y="-7950"/>
            <a:ext cx="659100" cy="2608625"/>
            <a:chOff x="8497150" y="-7950"/>
            <a:chExt cx="659100" cy="2608625"/>
          </a:xfrm>
        </p:grpSpPr>
        <p:sp>
          <p:nvSpPr>
            <p:cNvPr id="267" name="Google Shape;267;p31"/>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31"/>
          <p:cNvSpPr txBox="1">
            <a:spLocks noGrp="1"/>
          </p:cNvSpPr>
          <p:nvPr>
            <p:ph type="body" idx="1"/>
          </p:nvPr>
        </p:nvSpPr>
        <p:spPr>
          <a:xfrm>
            <a:off x="5360700" y="2954063"/>
            <a:ext cx="3063300" cy="1101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0" name="Google Shape;270;p31"/>
          <p:cNvSpPr txBox="1">
            <a:spLocks noGrp="1"/>
          </p:cNvSpPr>
          <p:nvPr>
            <p:ph type="ctrTitle"/>
          </p:nvPr>
        </p:nvSpPr>
        <p:spPr>
          <a:xfrm>
            <a:off x="4622200" y="1665988"/>
            <a:ext cx="3801900" cy="8949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000"/>
              <a:buFont typeface="Staatliches"/>
              <a:buNone/>
              <a:defRPr sz="6100">
                <a:solidFill>
                  <a:srgbClr val="FFFFFF"/>
                </a:solidFill>
                <a:latin typeface="Staatliches"/>
                <a:ea typeface="Staatliches"/>
                <a:cs typeface="Staatliches"/>
                <a:sym typeface="Staatliches"/>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71" name="Google Shape;271;p31"/>
          <p:cNvSpPr/>
          <p:nvPr/>
        </p:nvSpPr>
        <p:spPr>
          <a:xfrm flipH="1">
            <a:off x="2719193" y="208675"/>
            <a:ext cx="1476807" cy="1476807"/>
          </a:xfrm>
          <a:custGeom>
            <a:avLst/>
            <a:gdLst/>
            <a:ahLst/>
            <a:cxnLst/>
            <a:rect l="l" t="t" r="r" b="b"/>
            <a:pathLst>
              <a:path w="36796" h="36796" extrusionOk="0">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Design 5">
  <p:cSld name="CUSTOM_4">
    <p:bg>
      <p:bgPr>
        <a:solidFill>
          <a:srgbClr val="334563"/>
        </a:solidFill>
        <a:effectLst/>
      </p:bgPr>
    </p:bg>
    <p:spTree>
      <p:nvGrpSpPr>
        <p:cNvPr id="1" name="Shape 272"/>
        <p:cNvGrpSpPr/>
        <p:nvPr/>
      </p:nvGrpSpPr>
      <p:grpSpPr>
        <a:xfrm>
          <a:off x="0" y="0"/>
          <a:ext cx="0" cy="0"/>
          <a:chOff x="0" y="0"/>
          <a:chExt cx="0" cy="0"/>
        </a:xfrm>
      </p:grpSpPr>
      <p:sp>
        <p:nvSpPr>
          <p:cNvPr id="273" name="Google Shape;273;p32"/>
          <p:cNvSpPr/>
          <p:nvPr/>
        </p:nvSpPr>
        <p:spPr>
          <a:xfrm flipH="1">
            <a:off x="3450" y="-16000"/>
            <a:ext cx="4576500" cy="51594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txBox="1">
            <a:spLocks noGrp="1"/>
          </p:cNvSpPr>
          <p:nvPr>
            <p:ph type="title"/>
          </p:nvPr>
        </p:nvSpPr>
        <p:spPr>
          <a:xfrm>
            <a:off x="720000" y="540000"/>
            <a:ext cx="3449400" cy="494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endParaRPr/>
          </a:p>
        </p:txBody>
      </p:sp>
      <p:grpSp>
        <p:nvGrpSpPr>
          <p:cNvPr id="275" name="Google Shape;275;p32"/>
          <p:cNvGrpSpPr/>
          <p:nvPr/>
        </p:nvGrpSpPr>
        <p:grpSpPr>
          <a:xfrm flipH="1">
            <a:off x="-171723" y="-15999"/>
            <a:ext cx="659100" cy="2608625"/>
            <a:chOff x="8497150" y="-7950"/>
            <a:chExt cx="659100" cy="2608625"/>
          </a:xfrm>
        </p:grpSpPr>
        <p:sp>
          <p:nvSpPr>
            <p:cNvPr id="276" name="Google Shape;276;p32"/>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32"/>
          <p:cNvGrpSpPr/>
          <p:nvPr/>
        </p:nvGrpSpPr>
        <p:grpSpPr>
          <a:xfrm>
            <a:off x="3650225" y="3329800"/>
            <a:ext cx="5493777" cy="1813650"/>
            <a:chOff x="3654599" y="3224650"/>
            <a:chExt cx="5812291" cy="1918800"/>
          </a:xfrm>
        </p:grpSpPr>
        <p:sp>
          <p:nvSpPr>
            <p:cNvPr id="279" name="Google Shape;279;p32"/>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7181790" y="3224650"/>
              <a:ext cx="2285100" cy="19188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Text">
  <p:cSld name="CUSTOM_5">
    <p:bg>
      <p:bgPr>
        <a:solidFill>
          <a:srgbClr val="FFE566"/>
        </a:solidFill>
        <a:effectLst/>
      </p:bgPr>
    </p:bg>
    <p:spTree>
      <p:nvGrpSpPr>
        <p:cNvPr id="1" name="Shape 281"/>
        <p:cNvGrpSpPr/>
        <p:nvPr/>
      </p:nvGrpSpPr>
      <p:grpSpPr>
        <a:xfrm>
          <a:off x="0" y="0"/>
          <a:ext cx="0" cy="0"/>
          <a:chOff x="0" y="0"/>
          <a:chExt cx="0" cy="0"/>
        </a:xfrm>
      </p:grpSpPr>
      <p:sp>
        <p:nvSpPr>
          <p:cNvPr id="282" name="Google Shape;282;p33"/>
          <p:cNvSpPr/>
          <p:nvPr/>
        </p:nvSpPr>
        <p:spPr>
          <a:xfrm>
            <a:off x="0" y="-12300"/>
            <a:ext cx="3345000" cy="5168100"/>
          </a:xfrm>
          <a:prstGeom prst="round1Rect">
            <a:avLst>
              <a:gd name="adj" fmla="val 50000"/>
            </a:avLst>
          </a:pr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txBox="1">
            <a:spLocks noGrp="1"/>
          </p:cNvSpPr>
          <p:nvPr>
            <p:ph type="title"/>
          </p:nvPr>
        </p:nvSpPr>
        <p:spPr>
          <a:xfrm>
            <a:off x="720000" y="1947525"/>
            <a:ext cx="2110500" cy="494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endParaRPr/>
          </a:p>
        </p:txBody>
      </p:sp>
      <p:sp>
        <p:nvSpPr>
          <p:cNvPr id="284" name="Google Shape;284;p33"/>
          <p:cNvSpPr txBox="1">
            <a:spLocks noGrp="1"/>
          </p:cNvSpPr>
          <p:nvPr>
            <p:ph type="subTitle" idx="1"/>
          </p:nvPr>
        </p:nvSpPr>
        <p:spPr>
          <a:xfrm>
            <a:off x="720000" y="2860677"/>
            <a:ext cx="2110500" cy="13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Title">
  <p:cSld name="CUSTOM_6">
    <p:bg>
      <p:bgPr>
        <a:solidFill>
          <a:srgbClr val="3CDACB"/>
        </a:solidFill>
        <a:effectLst/>
      </p:bgPr>
    </p:bg>
    <p:spTree>
      <p:nvGrpSpPr>
        <p:cNvPr id="1" name="Shape 285"/>
        <p:cNvGrpSpPr/>
        <p:nvPr/>
      </p:nvGrpSpPr>
      <p:grpSpPr>
        <a:xfrm>
          <a:off x="0" y="0"/>
          <a:ext cx="0" cy="0"/>
          <a:chOff x="0" y="0"/>
          <a:chExt cx="0" cy="0"/>
        </a:xfrm>
      </p:grpSpPr>
      <p:sp>
        <p:nvSpPr>
          <p:cNvPr id="286" name="Google Shape;286;p34"/>
          <p:cNvSpPr/>
          <p:nvPr/>
        </p:nvSpPr>
        <p:spPr>
          <a:xfrm flipH="1">
            <a:off x="3450" y="-16000"/>
            <a:ext cx="4576500" cy="51594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34"/>
          <p:cNvGrpSpPr/>
          <p:nvPr/>
        </p:nvGrpSpPr>
        <p:grpSpPr>
          <a:xfrm flipH="1">
            <a:off x="3575" y="3329800"/>
            <a:ext cx="5493777" cy="1813650"/>
            <a:chOff x="3654599" y="3224650"/>
            <a:chExt cx="5812291" cy="1918800"/>
          </a:xfrm>
        </p:grpSpPr>
        <p:sp>
          <p:nvSpPr>
            <p:cNvPr id="288" name="Google Shape;288;p34"/>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7181790" y="3224650"/>
              <a:ext cx="2285100" cy="19188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4"/>
          <p:cNvSpPr/>
          <p:nvPr/>
        </p:nvSpPr>
        <p:spPr>
          <a:xfrm flipH="1">
            <a:off x="2719193" y="208675"/>
            <a:ext cx="1476807" cy="1476807"/>
          </a:xfrm>
          <a:custGeom>
            <a:avLst/>
            <a:gdLst/>
            <a:ahLst/>
            <a:cxnLst/>
            <a:rect l="l" t="t" r="r" b="b"/>
            <a:pathLst>
              <a:path w="36796" h="36796" extrusionOk="0">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txBox="1">
            <a:spLocks noGrp="1"/>
          </p:cNvSpPr>
          <p:nvPr>
            <p:ph type="title"/>
          </p:nvPr>
        </p:nvSpPr>
        <p:spPr>
          <a:xfrm>
            <a:off x="4974600" y="1226375"/>
            <a:ext cx="3449400" cy="17364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Clr>
                <a:srgbClr val="FFFFFF"/>
              </a:buClr>
              <a:buSzPts val="3000"/>
              <a:buNone/>
              <a:defRPr sz="6100">
                <a:solidFill>
                  <a:srgbClr val="FFFFFF"/>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endParaRPr/>
          </a:p>
        </p:txBody>
      </p:sp>
      <p:sp>
        <p:nvSpPr>
          <p:cNvPr id="292" name="Google Shape;292;p34"/>
          <p:cNvSpPr txBox="1">
            <a:spLocks noGrp="1"/>
          </p:cNvSpPr>
          <p:nvPr>
            <p:ph type="subTitle" idx="1"/>
          </p:nvPr>
        </p:nvSpPr>
        <p:spPr>
          <a:xfrm>
            <a:off x="6042475" y="3208500"/>
            <a:ext cx="2381400" cy="110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rgbClr val="FFFFFF"/>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One Column 1">
  <p:cSld name="CUSTOM_7">
    <p:bg>
      <p:bgPr>
        <a:solidFill>
          <a:srgbClr val="FFAF55"/>
        </a:solidFill>
        <a:effectLst/>
      </p:bgPr>
    </p:bg>
    <p:spTree>
      <p:nvGrpSpPr>
        <p:cNvPr id="1" name="Shape 293"/>
        <p:cNvGrpSpPr/>
        <p:nvPr/>
      </p:nvGrpSpPr>
      <p:grpSpPr>
        <a:xfrm>
          <a:off x="0" y="0"/>
          <a:ext cx="0" cy="0"/>
          <a:chOff x="0" y="0"/>
          <a:chExt cx="0" cy="0"/>
        </a:xfrm>
      </p:grpSpPr>
      <p:grpSp>
        <p:nvGrpSpPr>
          <p:cNvPr id="294" name="Google Shape;294;p35"/>
          <p:cNvGrpSpPr/>
          <p:nvPr/>
        </p:nvGrpSpPr>
        <p:grpSpPr>
          <a:xfrm rot="5400000">
            <a:off x="-1664925" y="1664925"/>
            <a:ext cx="5143477" cy="1813650"/>
            <a:chOff x="3654599" y="3224650"/>
            <a:chExt cx="5441682" cy="1918800"/>
          </a:xfrm>
        </p:grpSpPr>
        <p:sp>
          <p:nvSpPr>
            <p:cNvPr id="295" name="Google Shape;295;p35"/>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6811181" y="3224650"/>
              <a:ext cx="2285100" cy="1918800"/>
            </a:xfrm>
            <a:prstGeom prst="rect">
              <a:avLst/>
            </a:pr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5"/>
          <p:cNvSpPr txBox="1">
            <a:spLocks noGrp="1"/>
          </p:cNvSpPr>
          <p:nvPr>
            <p:ph type="body" idx="1"/>
          </p:nvPr>
        </p:nvSpPr>
        <p:spPr>
          <a:xfrm>
            <a:off x="713225" y="1239300"/>
            <a:ext cx="7717500" cy="3364200"/>
          </a:xfrm>
          <a:prstGeom prst="rect">
            <a:avLst/>
          </a:prstGeom>
        </p:spPr>
        <p:txBody>
          <a:bodyPr spcFirstLastPara="1" wrap="square" lIns="91425" tIns="91425" rIns="91425" bIns="91425" anchor="ctr" anchorCtr="0">
            <a:noAutofit/>
          </a:bodyPr>
          <a:lstStyle>
            <a:lvl1pPr marL="457200" lvl="0" indent="-292100" rtl="0">
              <a:lnSpc>
                <a:spcPct val="115000"/>
              </a:lnSpc>
              <a:spcBef>
                <a:spcPts val="0"/>
              </a:spcBef>
              <a:spcAft>
                <a:spcPts val="0"/>
              </a:spcAft>
              <a:buClr>
                <a:srgbClr val="FFE566"/>
              </a:buClr>
              <a:buSzPts val="1000"/>
              <a:buFont typeface="Anaheim"/>
              <a:buChar char="●"/>
              <a:defRPr sz="1400">
                <a:solidFill>
                  <a:srgbClr val="334563"/>
                </a:solidFill>
                <a:latin typeface="Anaheim"/>
                <a:ea typeface="Anaheim"/>
                <a:cs typeface="Anaheim"/>
                <a:sym typeface="Anaheim"/>
              </a:defRPr>
            </a:lvl1pPr>
            <a:lvl2pPr marL="914400" lvl="1" indent="-292100" rtl="0">
              <a:spcBef>
                <a:spcPts val="1000"/>
              </a:spcBef>
              <a:spcAft>
                <a:spcPts val="0"/>
              </a:spcAft>
              <a:buClr>
                <a:srgbClr val="334563"/>
              </a:buClr>
              <a:buSzPts val="1000"/>
              <a:buFont typeface="Anaheim"/>
              <a:buChar char="○"/>
              <a:defRPr sz="1200">
                <a:solidFill>
                  <a:srgbClr val="334563"/>
                </a:solidFill>
                <a:latin typeface="Anaheim"/>
                <a:ea typeface="Anaheim"/>
                <a:cs typeface="Anaheim"/>
                <a:sym typeface="Anaheim"/>
              </a:defRPr>
            </a:lvl2pPr>
            <a:lvl3pPr marL="1371600" lvl="2"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3pPr>
            <a:lvl4pPr marL="1828800" lvl="3"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4pPr>
            <a:lvl5pPr marL="2286000" lvl="4"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5pPr>
            <a:lvl6pPr marL="2743200" lvl="5"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6pPr>
            <a:lvl7pPr marL="3200400" lvl="6"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7pPr>
            <a:lvl8pPr marL="3657600" lvl="7" indent="-2921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8pPr>
            <a:lvl9pPr marL="4114800" lvl="8" indent="-292100" rtl="0">
              <a:spcBef>
                <a:spcPts val="1600"/>
              </a:spcBef>
              <a:spcAft>
                <a:spcPts val="1600"/>
              </a:spcAft>
              <a:buClr>
                <a:srgbClr val="334563"/>
              </a:buClr>
              <a:buSzPts val="1000"/>
              <a:buFont typeface="Anaheim"/>
              <a:buChar char="■"/>
              <a:defRPr sz="1200">
                <a:solidFill>
                  <a:srgbClr val="334563"/>
                </a:solidFill>
                <a:latin typeface="Anaheim"/>
                <a:ea typeface="Anaheim"/>
                <a:cs typeface="Anaheim"/>
                <a:sym typeface="Anaheim"/>
              </a:defRPr>
            </a:lvl9pPr>
          </a:lstStyle>
          <a:p>
            <a:endParaRPr/>
          </a:p>
        </p:txBody>
      </p:sp>
      <p:sp>
        <p:nvSpPr>
          <p:cNvPr id="298" name="Google Shape;298;p35"/>
          <p:cNvSpPr/>
          <p:nvPr/>
        </p:nvSpPr>
        <p:spPr>
          <a:xfrm rot="-5400000" flipH="1">
            <a:off x="6945975" y="-1226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txBox="1">
            <a:spLocks noGrp="1"/>
          </p:cNvSpPr>
          <p:nvPr>
            <p:ph type="title"/>
          </p:nvPr>
        </p:nvSpPr>
        <p:spPr>
          <a:xfrm>
            <a:off x="713225" y="531450"/>
            <a:ext cx="7717500" cy="502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0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FFE566"/>
        </a:solidFill>
        <a:effectLst/>
      </p:bgPr>
    </p:bg>
    <p:spTree>
      <p:nvGrpSpPr>
        <p:cNvPr id="1" name="Shape 34"/>
        <p:cNvGrpSpPr/>
        <p:nvPr/>
      </p:nvGrpSpPr>
      <p:grpSpPr>
        <a:xfrm>
          <a:off x="0" y="0"/>
          <a:ext cx="0" cy="0"/>
          <a:chOff x="0" y="0"/>
          <a:chExt cx="0" cy="0"/>
        </a:xfrm>
      </p:grpSpPr>
      <p:grpSp>
        <p:nvGrpSpPr>
          <p:cNvPr id="35" name="Google Shape;35;p5"/>
          <p:cNvGrpSpPr/>
          <p:nvPr/>
        </p:nvGrpSpPr>
        <p:grpSpPr>
          <a:xfrm>
            <a:off x="-15850" y="-7950"/>
            <a:ext cx="4587413" cy="5151600"/>
            <a:chOff x="-15850" y="-7950"/>
            <a:chExt cx="4587413" cy="5151600"/>
          </a:xfrm>
        </p:grpSpPr>
        <p:grpSp>
          <p:nvGrpSpPr>
            <p:cNvPr id="36" name="Google Shape;36;p5"/>
            <p:cNvGrpSpPr/>
            <p:nvPr/>
          </p:nvGrpSpPr>
          <p:grpSpPr>
            <a:xfrm rot="5400000" flipH="1">
              <a:off x="1093000" y="1657126"/>
              <a:ext cx="5143477" cy="1813650"/>
              <a:chOff x="3654599" y="3224650"/>
              <a:chExt cx="5441682" cy="1918800"/>
            </a:xfrm>
          </p:grpSpPr>
          <p:sp>
            <p:nvSpPr>
              <p:cNvPr id="37" name="Google Shape;37;p5"/>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6811181" y="3224650"/>
                <a:ext cx="2285100" cy="19188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p:nvPr/>
          </p:nvSpPr>
          <p:spPr>
            <a:xfrm rot="5400000" flipH="1">
              <a:off x="-1182400" y="1158600"/>
              <a:ext cx="5151600" cy="28185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body" idx="1"/>
          </p:nvPr>
        </p:nvSpPr>
        <p:spPr>
          <a:xfrm>
            <a:off x="1732463" y="1639863"/>
            <a:ext cx="1886700" cy="10671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5524938" y="3382688"/>
            <a:ext cx="2067000" cy="106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2" name="Google Shape;42;p5"/>
          <p:cNvGrpSpPr/>
          <p:nvPr/>
        </p:nvGrpSpPr>
        <p:grpSpPr>
          <a:xfrm>
            <a:off x="2404550" y="-15996"/>
            <a:ext cx="6783525" cy="971469"/>
            <a:chOff x="2404550" y="-15996"/>
            <a:chExt cx="6783525" cy="971469"/>
          </a:xfrm>
        </p:grpSpPr>
        <p:sp>
          <p:nvSpPr>
            <p:cNvPr id="43" name="Google Shape;43;p5"/>
            <p:cNvSpPr/>
            <p:nvPr/>
          </p:nvSpPr>
          <p:spPr>
            <a:xfrm rot="-5400000" flipH="1">
              <a:off x="363110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5525675" y="684750"/>
              <a:ext cx="3662400" cy="270600"/>
            </a:xfrm>
            <a:prstGeom prst="rect">
              <a:avLst/>
            </a:prstGeom>
            <a:solidFill>
              <a:srgbClr val="3CD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
          <p:cNvSpPr txBox="1">
            <a:spLocks noGrp="1"/>
          </p:cNvSpPr>
          <p:nvPr>
            <p:ph type="title"/>
          </p:nvPr>
        </p:nvSpPr>
        <p:spPr>
          <a:xfrm>
            <a:off x="720000" y="540000"/>
            <a:ext cx="3449400" cy="494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5"/>
          <p:cNvSpPr txBox="1">
            <a:spLocks noGrp="1"/>
          </p:cNvSpPr>
          <p:nvPr>
            <p:ph type="title" idx="3"/>
          </p:nvPr>
        </p:nvSpPr>
        <p:spPr>
          <a:xfrm>
            <a:off x="1732375" y="1275000"/>
            <a:ext cx="1886700" cy="294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solidFill>
                  <a:srgbClr val="FFFFFF"/>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7" name="Google Shape;47;p5"/>
          <p:cNvSpPr txBox="1">
            <a:spLocks noGrp="1"/>
          </p:cNvSpPr>
          <p:nvPr>
            <p:ph type="title" idx="4"/>
          </p:nvPr>
        </p:nvSpPr>
        <p:spPr>
          <a:xfrm>
            <a:off x="5524925" y="3017925"/>
            <a:ext cx="2067000" cy="294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334563"/>
        </a:solidFill>
        <a:effectLst/>
      </p:bgPr>
    </p:bg>
    <p:spTree>
      <p:nvGrpSpPr>
        <p:cNvPr id="1" name="Shape 48"/>
        <p:cNvGrpSpPr/>
        <p:nvPr/>
      </p:nvGrpSpPr>
      <p:grpSpPr>
        <a:xfrm>
          <a:off x="0" y="0"/>
          <a:ext cx="0" cy="0"/>
          <a:chOff x="0" y="0"/>
          <a:chExt cx="0" cy="0"/>
        </a:xfrm>
      </p:grpSpPr>
      <p:grpSp>
        <p:nvGrpSpPr>
          <p:cNvPr id="49" name="Google Shape;49;p6"/>
          <p:cNvGrpSpPr/>
          <p:nvPr/>
        </p:nvGrpSpPr>
        <p:grpSpPr>
          <a:xfrm rot="-5400000" flipH="1">
            <a:off x="5665425" y="1664925"/>
            <a:ext cx="5143477" cy="1813650"/>
            <a:chOff x="3654599" y="3224650"/>
            <a:chExt cx="5441682" cy="1918800"/>
          </a:xfrm>
        </p:grpSpPr>
        <p:sp>
          <p:nvSpPr>
            <p:cNvPr id="50" name="Google Shape;50;p6"/>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6811181" y="3224650"/>
              <a:ext cx="2285100" cy="19188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4617300" y="540000"/>
            <a:ext cx="3806700" cy="494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USTOM">
    <p:bg>
      <p:bgPr>
        <a:solidFill>
          <a:srgbClr val="3CDACB"/>
        </a:solidFill>
        <a:effectLst/>
      </p:bgPr>
    </p:bg>
    <p:spTree>
      <p:nvGrpSpPr>
        <p:cNvPr id="1" name="Shape 53"/>
        <p:cNvGrpSpPr/>
        <p:nvPr/>
      </p:nvGrpSpPr>
      <p:grpSpPr>
        <a:xfrm>
          <a:off x="0" y="0"/>
          <a:ext cx="0" cy="0"/>
          <a:chOff x="0" y="0"/>
          <a:chExt cx="0" cy="0"/>
        </a:xfrm>
      </p:grpSpPr>
      <p:grpSp>
        <p:nvGrpSpPr>
          <p:cNvPr id="54" name="Google Shape;54;p7"/>
          <p:cNvGrpSpPr/>
          <p:nvPr/>
        </p:nvGrpSpPr>
        <p:grpSpPr>
          <a:xfrm>
            <a:off x="-15850" y="-7950"/>
            <a:ext cx="4587413" cy="5151600"/>
            <a:chOff x="-15850" y="-7950"/>
            <a:chExt cx="4587413" cy="5151600"/>
          </a:xfrm>
        </p:grpSpPr>
        <p:grpSp>
          <p:nvGrpSpPr>
            <p:cNvPr id="55" name="Google Shape;55;p7"/>
            <p:cNvGrpSpPr/>
            <p:nvPr/>
          </p:nvGrpSpPr>
          <p:grpSpPr>
            <a:xfrm rot="5400000" flipH="1">
              <a:off x="1093000" y="1657126"/>
              <a:ext cx="5143477" cy="1813650"/>
              <a:chOff x="3654599" y="3224650"/>
              <a:chExt cx="5441682" cy="1918800"/>
            </a:xfrm>
          </p:grpSpPr>
          <p:sp>
            <p:nvSpPr>
              <p:cNvPr id="56" name="Google Shape;56;p7"/>
              <p:cNvSpPr/>
              <p:nvPr/>
            </p:nvSpPr>
            <p:spPr>
              <a:xfrm rot="-5400000">
                <a:off x="4515179" y="2365267"/>
                <a:ext cx="1917577" cy="3638737"/>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6811181" y="3224650"/>
                <a:ext cx="2285100" cy="19188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7"/>
            <p:cNvSpPr/>
            <p:nvPr/>
          </p:nvSpPr>
          <p:spPr>
            <a:xfrm rot="5400000" flipH="1">
              <a:off x="-1182400" y="1158600"/>
              <a:ext cx="5151600" cy="2818500"/>
            </a:xfrm>
            <a:prstGeom prst="rect">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7"/>
          <p:cNvSpPr txBox="1">
            <a:spLocks noGrp="1"/>
          </p:cNvSpPr>
          <p:nvPr>
            <p:ph type="title"/>
          </p:nvPr>
        </p:nvSpPr>
        <p:spPr>
          <a:xfrm>
            <a:off x="4617300" y="540000"/>
            <a:ext cx="3806700" cy="494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FFAF55"/>
        </a:solidFill>
        <a:effectLst/>
      </p:bgPr>
    </p:bg>
    <p:spTree>
      <p:nvGrpSpPr>
        <p:cNvPr id="1" name="Shape 60"/>
        <p:cNvGrpSpPr/>
        <p:nvPr/>
      </p:nvGrpSpPr>
      <p:grpSpPr>
        <a:xfrm>
          <a:off x="0" y="0"/>
          <a:ext cx="0" cy="0"/>
          <a:chOff x="0" y="0"/>
          <a:chExt cx="0" cy="0"/>
        </a:xfrm>
      </p:grpSpPr>
      <p:sp>
        <p:nvSpPr>
          <p:cNvPr id="61" name="Google Shape;61;p8"/>
          <p:cNvSpPr/>
          <p:nvPr/>
        </p:nvSpPr>
        <p:spPr>
          <a:xfrm flipH="1">
            <a:off x="3350" y="-16000"/>
            <a:ext cx="5570100" cy="5159400"/>
          </a:xfrm>
          <a:prstGeom prst="rect">
            <a:avLst/>
          </a:pr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a:off x="2404550" y="-15996"/>
            <a:ext cx="6783525" cy="971469"/>
            <a:chOff x="2404550" y="-15996"/>
            <a:chExt cx="6783525" cy="971469"/>
          </a:xfrm>
        </p:grpSpPr>
        <p:sp>
          <p:nvSpPr>
            <p:cNvPr id="63" name="Google Shape;63;p8"/>
            <p:cNvSpPr/>
            <p:nvPr/>
          </p:nvSpPr>
          <p:spPr>
            <a:xfrm rot="-5400000" flipH="1">
              <a:off x="363110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5525675" y="684750"/>
              <a:ext cx="3662400" cy="270600"/>
            </a:xfrm>
            <a:prstGeom prst="rect">
              <a:avLst/>
            </a:prstGeom>
            <a:solidFill>
              <a:srgbClr val="AEE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8"/>
          <p:cNvGrpSpPr/>
          <p:nvPr/>
        </p:nvGrpSpPr>
        <p:grpSpPr>
          <a:xfrm flipH="1">
            <a:off x="-171723" y="-15999"/>
            <a:ext cx="659100" cy="2608625"/>
            <a:chOff x="8497150" y="-7950"/>
            <a:chExt cx="659100" cy="2608625"/>
          </a:xfrm>
        </p:grpSpPr>
        <p:sp>
          <p:nvSpPr>
            <p:cNvPr id="66" name="Google Shape;66;p8"/>
            <p:cNvSpPr/>
            <p:nvPr/>
          </p:nvSpPr>
          <p:spPr>
            <a:xfrm rot="10800000">
              <a:off x="8497162" y="1355300"/>
              <a:ext cx="656300" cy="1245375"/>
            </a:xfrm>
            <a:custGeom>
              <a:avLst/>
              <a:gdLst/>
              <a:ahLst/>
              <a:cxnLst/>
              <a:rect l="l" t="t" r="r" b="b"/>
              <a:pathLst>
                <a:path w="26252" h="49815" extrusionOk="0">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8497150" y="-7950"/>
              <a:ext cx="659100" cy="1457100"/>
            </a:xfrm>
            <a:prstGeom prst="rect">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8"/>
          <p:cNvSpPr txBox="1">
            <a:spLocks noGrp="1"/>
          </p:cNvSpPr>
          <p:nvPr>
            <p:ph type="title"/>
          </p:nvPr>
        </p:nvSpPr>
        <p:spPr>
          <a:xfrm>
            <a:off x="724550" y="2053500"/>
            <a:ext cx="4019400" cy="1079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CDACB"/>
              </a:buClr>
              <a:buSzPts val="3000"/>
              <a:buNone/>
              <a:defRPr sz="6100">
                <a:solidFill>
                  <a:srgbClr val="3CDACB"/>
                </a:solidFill>
              </a:defRPr>
            </a:lvl1pPr>
            <a:lvl2pPr lvl="1" rtl="0">
              <a:spcBef>
                <a:spcPts val="0"/>
              </a:spcBef>
              <a:spcAft>
                <a:spcPts val="0"/>
              </a:spcAft>
              <a:buClr>
                <a:srgbClr val="3CDACB"/>
              </a:buClr>
              <a:buSzPts val="2400"/>
              <a:buNone/>
              <a:defRPr sz="2400">
                <a:solidFill>
                  <a:srgbClr val="3CDACB"/>
                </a:solidFill>
              </a:defRPr>
            </a:lvl2pPr>
            <a:lvl3pPr lvl="2" rtl="0">
              <a:spcBef>
                <a:spcPts val="0"/>
              </a:spcBef>
              <a:spcAft>
                <a:spcPts val="0"/>
              </a:spcAft>
              <a:buClr>
                <a:srgbClr val="3CDACB"/>
              </a:buClr>
              <a:buSzPts val="2400"/>
              <a:buNone/>
              <a:defRPr sz="2400">
                <a:solidFill>
                  <a:srgbClr val="3CDACB"/>
                </a:solidFill>
              </a:defRPr>
            </a:lvl3pPr>
            <a:lvl4pPr lvl="3" rtl="0">
              <a:spcBef>
                <a:spcPts val="0"/>
              </a:spcBef>
              <a:spcAft>
                <a:spcPts val="0"/>
              </a:spcAft>
              <a:buClr>
                <a:srgbClr val="3CDACB"/>
              </a:buClr>
              <a:buSzPts val="2400"/>
              <a:buNone/>
              <a:defRPr sz="2400">
                <a:solidFill>
                  <a:srgbClr val="3CDACB"/>
                </a:solidFill>
              </a:defRPr>
            </a:lvl4pPr>
            <a:lvl5pPr lvl="4" rtl="0">
              <a:spcBef>
                <a:spcPts val="0"/>
              </a:spcBef>
              <a:spcAft>
                <a:spcPts val="0"/>
              </a:spcAft>
              <a:buClr>
                <a:srgbClr val="3CDACB"/>
              </a:buClr>
              <a:buSzPts val="2400"/>
              <a:buNone/>
              <a:defRPr sz="2400">
                <a:solidFill>
                  <a:srgbClr val="3CDACB"/>
                </a:solidFill>
              </a:defRPr>
            </a:lvl5pPr>
            <a:lvl6pPr lvl="5" rtl="0">
              <a:spcBef>
                <a:spcPts val="0"/>
              </a:spcBef>
              <a:spcAft>
                <a:spcPts val="0"/>
              </a:spcAft>
              <a:buClr>
                <a:srgbClr val="3CDACB"/>
              </a:buClr>
              <a:buSzPts val="2400"/>
              <a:buNone/>
              <a:defRPr sz="2400">
                <a:solidFill>
                  <a:srgbClr val="3CDACB"/>
                </a:solidFill>
              </a:defRPr>
            </a:lvl6pPr>
            <a:lvl7pPr lvl="6" rtl="0">
              <a:spcBef>
                <a:spcPts val="0"/>
              </a:spcBef>
              <a:spcAft>
                <a:spcPts val="0"/>
              </a:spcAft>
              <a:buClr>
                <a:srgbClr val="3CDACB"/>
              </a:buClr>
              <a:buSzPts val="2400"/>
              <a:buNone/>
              <a:defRPr sz="2400">
                <a:solidFill>
                  <a:srgbClr val="3CDACB"/>
                </a:solidFill>
              </a:defRPr>
            </a:lvl7pPr>
            <a:lvl8pPr lvl="7" rtl="0">
              <a:spcBef>
                <a:spcPts val="0"/>
              </a:spcBef>
              <a:spcAft>
                <a:spcPts val="0"/>
              </a:spcAft>
              <a:buClr>
                <a:srgbClr val="3CDACB"/>
              </a:buClr>
              <a:buSzPts val="2400"/>
              <a:buNone/>
              <a:defRPr sz="2400">
                <a:solidFill>
                  <a:srgbClr val="3CDACB"/>
                </a:solidFill>
              </a:defRPr>
            </a:lvl8pPr>
            <a:lvl9pPr lvl="8" rtl="0">
              <a:spcBef>
                <a:spcPts val="0"/>
              </a:spcBef>
              <a:spcAft>
                <a:spcPts val="0"/>
              </a:spcAft>
              <a:buClr>
                <a:srgbClr val="3CDACB"/>
              </a:buClr>
              <a:buSzPts val="2400"/>
              <a:buNone/>
              <a:defRPr sz="2400">
                <a:solidFill>
                  <a:srgbClr val="3CDACB"/>
                </a:solidFill>
              </a:defRPr>
            </a:lvl9pPr>
          </a:lstStyle>
          <a:p>
            <a:endParaRPr/>
          </a:p>
        </p:txBody>
      </p:sp>
      <p:sp>
        <p:nvSpPr>
          <p:cNvPr id="69" name="Google Shape;69;p8"/>
          <p:cNvSpPr txBox="1">
            <a:spLocks noGrp="1"/>
          </p:cNvSpPr>
          <p:nvPr>
            <p:ph type="body" idx="1"/>
          </p:nvPr>
        </p:nvSpPr>
        <p:spPr>
          <a:xfrm>
            <a:off x="724550" y="3413551"/>
            <a:ext cx="3336000" cy="1189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marL="457200" lvl="0" indent="-330200" rtl="0">
              <a:spcBef>
                <a:spcPts val="0"/>
              </a:spcBef>
              <a:spcAft>
                <a:spcPts val="0"/>
              </a:spcAft>
              <a:buClr>
                <a:srgbClr val="FFFFFF"/>
              </a:buClr>
              <a:buSzPts val="1600"/>
              <a:buChar char="●"/>
              <a:defRPr sz="1600">
                <a:solidFill>
                  <a:srgbClr val="FFFFFF"/>
                </a:solidFill>
                <a:latin typeface="Anaheim"/>
                <a:ea typeface="Anaheim"/>
                <a:cs typeface="Anaheim"/>
                <a:sym typeface="Anaheim"/>
              </a:defRPr>
            </a:lvl1pPr>
            <a:lvl2pPr marL="914400" lvl="1" indent="-330200" rtl="0">
              <a:spcBef>
                <a:spcPts val="1600"/>
              </a:spcBef>
              <a:spcAft>
                <a:spcPts val="0"/>
              </a:spcAft>
              <a:buClr>
                <a:srgbClr val="FFFFFF"/>
              </a:buClr>
              <a:buSzPts val="1600"/>
              <a:buChar char="○"/>
              <a:defRPr sz="1600">
                <a:solidFill>
                  <a:srgbClr val="FFFFFF"/>
                </a:solidFill>
              </a:defRPr>
            </a:lvl2pPr>
            <a:lvl3pPr marL="1371600" lvl="2" indent="-330200" rtl="0">
              <a:spcBef>
                <a:spcPts val="1600"/>
              </a:spcBef>
              <a:spcAft>
                <a:spcPts val="0"/>
              </a:spcAft>
              <a:buClr>
                <a:srgbClr val="FFFFFF"/>
              </a:buClr>
              <a:buSzPts val="1600"/>
              <a:buChar char="■"/>
              <a:defRPr sz="1600">
                <a:solidFill>
                  <a:srgbClr val="FFFFFF"/>
                </a:solidFill>
              </a:defRPr>
            </a:lvl3pPr>
            <a:lvl4pPr marL="1828800" lvl="3" indent="-330200" rtl="0">
              <a:spcBef>
                <a:spcPts val="1600"/>
              </a:spcBef>
              <a:spcAft>
                <a:spcPts val="0"/>
              </a:spcAft>
              <a:buClr>
                <a:srgbClr val="FFFFFF"/>
              </a:buClr>
              <a:buSzPts val="1600"/>
              <a:buChar char="●"/>
              <a:defRPr sz="1600">
                <a:solidFill>
                  <a:srgbClr val="FFFFFF"/>
                </a:solidFill>
              </a:defRPr>
            </a:lvl4pPr>
            <a:lvl5pPr marL="2286000" lvl="4" indent="-330200" rtl="0">
              <a:spcBef>
                <a:spcPts val="1600"/>
              </a:spcBef>
              <a:spcAft>
                <a:spcPts val="0"/>
              </a:spcAft>
              <a:buClr>
                <a:srgbClr val="FFFFFF"/>
              </a:buClr>
              <a:buSzPts val="1600"/>
              <a:buChar char="○"/>
              <a:defRPr sz="1600">
                <a:solidFill>
                  <a:srgbClr val="FFFFFF"/>
                </a:solidFill>
              </a:defRPr>
            </a:lvl5pPr>
            <a:lvl6pPr marL="2743200" lvl="5" indent="-330200" rtl="0">
              <a:spcBef>
                <a:spcPts val="1600"/>
              </a:spcBef>
              <a:spcAft>
                <a:spcPts val="0"/>
              </a:spcAft>
              <a:buClr>
                <a:srgbClr val="FFFFFF"/>
              </a:buClr>
              <a:buSzPts val="1600"/>
              <a:buChar char="■"/>
              <a:defRPr sz="1600">
                <a:solidFill>
                  <a:srgbClr val="FFFFFF"/>
                </a:solidFill>
              </a:defRPr>
            </a:lvl6pPr>
            <a:lvl7pPr marL="3200400" lvl="6" indent="-330200" rtl="0">
              <a:spcBef>
                <a:spcPts val="1600"/>
              </a:spcBef>
              <a:spcAft>
                <a:spcPts val="0"/>
              </a:spcAft>
              <a:buClr>
                <a:srgbClr val="FFFFFF"/>
              </a:buClr>
              <a:buSzPts val="1600"/>
              <a:buChar char="●"/>
              <a:defRPr sz="1600">
                <a:solidFill>
                  <a:srgbClr val="FFFFFF"/>
                </a:solidFill>
              </a:defRPr>
            </a:lvl7pPr>
            <a:lvl8pPr marL="3657600" lvl="7" indent="-330200" rtl="0">
              <a:spcBef>
                <a:spcPts val="1600"/>
              </a:spcBef>
              <a:spcAft>
                <a:spcPts val="0"/>
              </a:spcAft>
              <a:buClr>
                <a:srgbClr val="FFFFFF"/>
              </a:buClr>
              <a:buSzPts val="1600"/>
              <a:buChar char="○"/>
              <a:defRPr sz="1600">
                <a:solidFill>
                  <a:srgbClr val="FFFFFF"/>
                </a:solidFill>
              </a:defRPr>
            </a:lvl8pPr>
            <a:lvl9pPr marL="4114800" lvl="8" indent="-330200" rtl="0">
              <a:spcBef>
                <a:spcPts val="1600"/>
              </a:spcBef>
              <a:spcAft>
                <a:spcPts val="1600"/>
              </a:spcAft>
              <a:buClr>
                <a:srgbClr val="FFFFFF"/>
              </a:buClr>
              <a:buSzPts val="1600"/>
              <a:buChar char="■"/>
              <a:defRPr sz="16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CDACB"/>
        </a:solidFill>
        <a:effectLst/>
      </p:bgPr>
    </p:bg>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flipH="1">
            <a:off x="4572152" y="926100"/>
            <a:ext cx="3855300" cy="32913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334563"/>
              </a:buClr>
              <a:buSzPts val="4800"/>
              <a:buNone/>
              <a:defRPr sz="5800">
                <a:solidFill>
                  <a:srgbClr val="334563"/>
                </a:solidFill>
              </a:defRPr>
            </a:lvl1pPr>
            <a:lvl2pPr lvl="1" rtl="0">
              <a:spcBef>
                <a:spcPts val="0"/>
              </a:spcBef>
              <a:spcAft>
                <a:spcPts val="0"/>
              </a:spcAft>
              <a:buClr>
                <a:srgbClr val="334563"/>
              </a:buClr>
              <a:buSzPts val="4800"/>
              <a:buNone/>
              <a:defRPr sz="4800">
                <a:solidFill>
                  <a:srgbClr val="334563"/>
                </a:solidFill>
              </a:defRPr>
            </a:lvl2pPr>
            <a:lvl3pPr lvl="2" rtl="0">
              <a:spcBef>
                <a:spcPts val="0"/>
              </a:spcBef>
              <a:spcAft>
                <a:spcPts val="0"/>
              </a:spcAft>
              <a:buClr>
                <a:srgbClr val="334563"/>
              </a:buClr>
              <a:buSzPts val="4800"/>
              <a:buNone/>
              <a:defRPr sz="4800">
                <a:solidFill>
                  <a:srgbClr val="334563"/>
                </a:solidFill>
              </a:defRPr>
            </a:lvl3pPr>
            <a:lvl4pPr lvl="3" rtl="0">
              <a:spcBef>
                <a:spcPts val="0"/>
              </a:spcBef>
              <a:spcAft>
                <a:spcPts val="0"/>
              </a:spcAft>
              <a:buClr>
                <a:srgbClr val="334563"/>
              </a:buClr>
              <a:buSzPts val="4800"/>
              <a:buNone/>
              <a:defRPr sz="4800">
                <a:solidFill>
                  <a:srgbClr val="334563"/>
                </a:solidFill>
              </a:defRPr>
            </a:lvl4pPr>
            <a:lvl5pPr lvl="4" rtl="0">
              <a:spcBef>
                <a:spcPts val="0"/>
              </a:spcBef>
              <a:spcAft>
                <a:spcPts val="0"/>
              </a:spcAft>
              <a:buClr>
                <a:srgbClr val="334563"/>
              </a:buClr>
              <a:buSzPts val="4800"/>
              <a:buNone/>
              <a:defRPr sz="4800">
                <a:solidFill>
                  <a:srgbClr val="334563"/>
                </a:solidFill>
              </a:defRPr>
            </a:lvl5pPr>
            <a:lvl6pPr lvl="5" rtl="0">
              <a:spcBef>
                <a:spcPts val="0"/>
              </a:spcBef>
              <a:spcAft>
                <a:spcPts val="0"/>
              </a:spcAft>
              <a:buClr>
                <a:srgbClr val="334563"/>
              </a:buClr>
              <a:buSzPts val="4800"/>
              <a:buNone/>
              <a:defRPr sz="4800">
                <a:solidFill>
                  <a:srgbClr val="334563"/>
                </a:solidFill>
              </a:defRPr>
            </a:lvl6pPr>
            <a:lvl7pPr lvl="6" rtl="0">
              <a:spcBef>
                <a:spcPts val="0"/>
              </a:spcBef>
              <a:spcAft>
                <a:spcPts val="0"/>
              </a:spcAft>
              <a:buClr>
                <a:srgbClr val="334563"/>
              </a:buClr>
              <a:buSzPts val="4800"/>
              <a:buNone/>
              <a:defRPr sz="4800">
                <a:solidFill>
                  <a:srgbClr val="334563"/>
                </a:solidFill>
              </a:defRPr>
            </a:lvl7pPr>
            <a:lvl8pPr lvl="7" rtl="0">
              <a:spcBef>
                <a:spcPts val="0"/>
              </a:spcBef>
              <a:spcAft>
                <a:spcPts val="0"/>
              </a:spcAft>
              <a:buClr>
                <a:srgbClr val="334563"/>
              </a:buClr>
              <a:buSzPts val="4800"/>
              <a:buNone/>
              <a:defRPr sz="4800">
                <a:solidFill>
                  <a:srgbClr val="334563"/>
                </a:solidFill>
              </a:defRPr>
            </a:lvl8pPr>
            <a:lvl9pPr lvl="8" rtl="0">
              <a:spcBef>
                <a:spcPts val="0"/>
              </a:spcBef>
              <a:spcAft>
                <a:spcPts val="0"/>
              </a:spcAft>
              <a:buClr>
                <a:srgbClr val="334563"/>
              </a:buClr>
              <a:buSzPts val="4800"/>
              <a:buNone/>
              <a:defRPr sz="4800">
                <a:solidFill>
                  <a:srgbClr val="334563"/>
                </a:solidFill>
              </a:defRPr>
            </a:lvl9pPr>
          </a:lstStyle>
          <a:p>
            <a:endParaRPr/>
          </a:p>
        </p:txBody>
      </p:sp>
      <p:sp>
        <p:nvSpPr>
          <p:cNvPr id="72" name="Google Shape;72;p9"/>
          <p:cNvSpPr/>
          <p:nvPr/>
        </p:nvSpPr>
        <p:spPr>
          <a:xfrm>
            <a:off x="7336667" y="3215499"/>
            <a:ext cx="1654900" cy="1654808"/>
          </a:xfrm>
          <a:custGeom>
            <a:avLst/>
            <a:gdLst/>
            <a:ahLst/>
            <a:cxnLst/>
            <a:rect l="l" t="t" r="r" b="b"/>
            <a:pathLst>
              <a:path w="36796" h="36796" extrusionOk="0">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rot="5400000">
            <a:off x="122655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1" name="Shape 74"/>
        <p:cNvGrpSpPr/>
        <p:nvPr/>
      </p:nvGrpSpPr>
      <p:grpSpPr>
        <a:xfrm>
          <a:off x="0" y="0"/>
          <a:ext cx="0" cy="0"/>
          <a:chOff x="0" y="0"/>
          <a:chExt cx="0" cy="0"/>
        </a:xfrm>
      </p:grpSpPr>
      <p:sp>
        <p:nvSpPr>
          <p:cNvPr id="75" name="Google Shape;75;p10"/>
          <p:cNvSpPr txBox="1">
            <a:spLocks noGrp="1"/>
          </p:cNvSpPr>
          <p:nvPr>
            <p:ph type="subTitle" idx="1"/>
          </p:nvPr>
        </p:nvSpPr>
        <p:spPr>
          <a:xfrm>
            <a:off x="4738743" y="180165"/>
            <a:ext cx="3382800" cy="123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Staatliches"/>
              <a:buNone/>
              <a:defRPr>
                <a:latin typeface="Staatliches"/>
                <a:ea typeface="Staatliches"/>
                <a:cs typeface="Staatliches"/>
                <a:sym typeface="Staatliches"/>
              </a:defRPr>
            </a:lvl1pPr>
            <a:lvl2pPr lvl="1" rtl="0">
              <a:lnSpc>
                <a:spcPct val="100000"/>
              </a:lnSpc>
              <a:spcBef>
                <a:spcPts val="0"/>
              </a:spcBef>
              <a:spcAft>
                <a:spcPts val="0"/>
              </a:spcAft>
              <a:buSzPts val="1800"/>
              <a:buFont typeface="Staatliches"/>
              <a:buNone/>
              <a:defRPr sz="1800">
                <a:latin typeface="Staatliches"/>
                <a:ea typeface="Staatliches"/>
                <a:cs typeface="Staatliches"/>
                <a:sym typeface="Staatliches"/>
              </a:defRPr>
            </a:lvl2pPr>
            <a:lvl3pPr lvl="2" rtl="0">
              <a:lnSpc>
                <a:spcPct val="100000"/>
              </a:lnSpc>
              <a:spcBef>
                <a:spcPts val="0"/>
              </a:spcBef>
              <a:spcAft>
                <a:spcPts val="0"/>
              </a:spcAft>
              <a:buSzPts val="1800"/>
              <a:buFont typeface="Staatliches"/>
              <a:buNone/>
              <a:defRPr sz="1800">
                <a:latin typeface="Staatliches"/>
                <a:ea typeface="Staatliches"/>
                <a:cs typeface="Staatliches"/>
                <a:sym typeface="Staatliches"/>
              </a:defRPr>
            </a:lvl3pPr>
            <a:lvl4pPr lvl="3" rtl="0">
              <a:lnSpc>
                <a:spcPct val="100000"/>
              </a:lnSpc>
              <a:spcBef>
                <a:spcPts val="0"/>
              </a:spcBef>
              <a:spcAft>
                <a:spcPts val="0"/>
              </a:spcAft>
              <a:buSzPts val="1800"/>
              <a:buFont typeface="Staatliches"/>
              <a:buNone/>
              <a:defRPr sz="1800">
                <a:latin typeface="Staatliches"/>
                <a:ea typeface="Staatliches"/>
                <a:cs typeface="Staatliches"/>
                <a:sym typeface="Staatliches"/>
              </a:defRPr>
            </a:lvl4pPr>
            <a:lvl5pPr lvl="4" rtl="0">
              <a:lnSpc>
                <a:spcPct val="100000"/>
              </a:lnSpc>
              <a:spcBef>
                <a:spcPts val="0"/>
              </a:spcBef>
              <a:spcAft>
                <a:spcPts val="0"/>
              </a:spcAft>
              <a:buSzPts val="1800"/>
              <a:buFont typeface="Staatliches"/>
              <a:buNone/>
              <a:defRPr sz="1800">
                <a:latin typeface="Staatliches"/>
                <a:ea typeface="Staatliches"/>
                <a:cs typeface="Staatliches"/>
                <a:sym typeface="Staatliches"/>
              </a:defRPr>
            </a:lvl5pPr>
            <a:lvl6pPr lvl="5" rtl="0">
              <a:lnSpc>
                <a:spcPct val="100000"/>
              </a:lnSpc>
              <a:spcBef>
                <a:spcPts val="0"/>
              </a:spcBef>
              <a:spcAft>
                <a:spcPts val="0"/>
              </a:spcAft>
              <a:buSzPts val="1800"/>
              <a:buFont typeface="Staatliches"/>
              <a:buNone/>
              <a:defRPr sz="1800">
                <a:latin typeface="Staatliches"/>
                <a:ea typeface="Staatliches"/>
                <a:cs typeface="Staatliches"/>
                <a:sym typeface="Staatliches"/>
              </a:defRPr>
            </a:lvl6pPr>
            <a:lvl7pPr lvl="6" rtl="0">
              <a:lnSpc>
                <a:spcPct val="100000"/>
              </a:lnSpc>
              <a:spcBef>
                <a:spcPts val="0"/>
              </a:spcBef>
              <a:spcAft>
                <a:spcPts val="0"/>
              </a:spcAft>
              <a:buSzPts val="1800"/>
              <a:buFont typeface="Staatliches"/>
              <a:buNone/>
              <a:defRPr sz="1800">
                <a:latin typeface="Staatliches"/>
                <a:ea typeface="Staatliches"/>
                <a:cs typeface="Staatliches"/>
                <a:sym typeface="Staatliches"/>
              </a:defRPr>
            </a:lvl7pPr>
            <a:lvl8pPr lvl="7" rtl="0">
              <a:lnSpc>
                <a:spcPct val="100000"/>
              </a:lnSpc>
              <a:spcBef>
                <a:spcPts val="0"/>
              </a:spcBef>
              <a:spcAft>
                <a:spcPts val="0"/>
              </a:spcAft>
              <a:buSzPts val="1800"/>
              <a:buFont typeface="Staatliches"/>
              <a:buNone/>
              <a:defRPr sz="1800">
                <a:latin typeface="Staatliches"/>
                <a:ea typeface="Staatliches"/>
                <a:cs typeface="Staatliches"/>
                <a:sym typeface="Staatliches"/>
              </a:defRPr>
            </a:lvl8pPr>
            <a:lvl9pPr lvl="8" rtl="0">
              <a:lnSpc>
                <a:spcPct val="100000"/>
              </a:lnSpc>
              <a:spcBef>
                <a:spcPts val="0"/>
              </a:spcBef>
              <a:spcAft>
                <a:spcPts val="0"/>
              </a:spcAft>
              <a:buSzPts val="1800"/>
              <a:buFont typeface="Staatliches"/>
              <a:buNone/>
              <a:defRPr sz="1800">
                <a:latin typeface="Staatliches"/>
                <a:ea typeface="Staatliches"/>
                <a:cs typeface="Staatliches"/>
                <a:sym typeface="Staatliches"/>
              </a:defRPr>
            </a:lvl9pPr>
          </a:lstStyle>
          <a:p>
            <a:endParaRPr/>
          </a:p>
        </p:txBody>
      </p:sp>
      <p:sp>
        <p:nvSpPr>
          <p:cNvPr id="76" name="Google Shape;76;p10"/>
          <p:cNvSpPr txBox="1">
            <a:spLocks noGrp="1"/>
          </p:cNvSpPr>
          <p:nvPr>
            <p:ph type="body" idx="2"/>
          </p:nvPr>
        </p:nvSpPr>
        <p:spPr>
          <a:xfrm>
            <a:off x="4600650" y="1553240"/>
            <a:ext cx="3382800" cy="2894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30200" rtl="0">
              <a:spcBef>
                <a:spcPts val="160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
        <p:nvSpPr>
          <p:cNvPr id="77" name="Google Shape;77;p10"/>
          <p:cNvSpPr txBox="1">
            <a:spLocks noGrp="1"/>
          </p:cNvSpPr>
          <p:nvPr>
            <p:ph type="ctrTitle"/>
          </p:nvPr>
        </p:nvSpPr>
        <p:spPr>
          <a:xfrm>
            <a:off x="764885" y="2249854"/>
            <a:ext cx="2478300" cy="216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Staatliches"/>
              <a:buNone/>
              <a:defRPr sz="3000">
                <a:latin typeface="Staatliches"/>
                <a:ea typeface="Staatliches"/>
                <a:cs typeface="Staatliches"/>
                <a:sym typeface="Staatliches"/>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1pPr>
            <a:lvl2pPr lvl="1"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2pPr>
            <a:lvl3pPr lvl="2"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3pPr>
            <a:lvl4pPr lvl="3"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4pPr>
            <a:lvl5pPr lvl="4"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5pPr>
            <a:lvl6pPr lvl="5"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6pPr>
            <a:lvl7pPr lvl="6"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7pPr>
            <a:lvl8pPr lvl="7"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8pPr>
            <a:lvl9pPr lvl="8"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1pPr>
            <a:lvl2pPr marL="914400" lvl="1" indent="-3302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2pPr>
            <a:lvl3pPr marL="1371600" lvl="2" indent="-3302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3pPr>
            <a:lvl4pPr marL="1828800" lvl="3" indent="-3302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4pPr>
            <a:lvl5pPr marL="2286000" lvl="4" indent="-3302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5pPr>
            <a:lvl6pPr marL="2743200" lvl="5" indent="-3302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6pPr>
            <a:lvl7pPr marL="3200400" lvl="6" indent="-3302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7pPr>
            <a:lvl8pPr marL="3657600" lvl="7" indent="-3302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8pPr>
            <a:lvl9pPr marL="4114800" lvl="8" indent="-330200" rtl="0">
              <a:lnSpc>
                <a:spcPct val="100000"/>
              </a:lnSpc>
              <a:spcBef>
                <a:spcPts val="1600"/>
              </a:spcBef>
              <a:spcAft>
                <a:spcPts val="1600"/>
              </a:spcAft>
              <a:buClr>
                <a:schemeClr val="lt1"/>
              </a:buClr>
              <a:buSzPts val="1600"/>
              <a:buFont typeface="Anaheim"/>
              <a:buChar char="■"/>
              <a:defRPr sz="1600">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guide id="5" pos="2880">
          <p15:clr>
            <a:srgbClr val="EA4335"/>
          </p15:clr>
        </p15:guide>
        <p15:guide id="6" orient="horz" pos="180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00"/>
        <p:cNvGrpSpPr/>
        <p:nvPr/>
      </p:nvGrpSpPr>
      <p:grpSpPr>
        <a:xfrm>
          <a:off x="0" y="0"/>
          <a:ext cx="0" cy="0"/>
          <a:chOff x="0" y="0"/>
          <a:chExt cx="0" cy="0"/>
        </a:xfrm>
      </p:grpSpPr>
      <p:sp>
        <p:nvSpPr>
          <p:cNvPr id="301" name="Google Shape;301;p3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02" name="Google Shape;302;p3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Lst>
  <mc:AlternateContent xmlns:mc="http://schemas.openxmlformats.org/markup-compatibility/2006" xmlns:p14="http://schemas.microsoft.com/office/powerpoint/2010/main">
    <mc:Choice Requires="p14">
      <p:transition spd="slow" p14:dur="15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sooyoungher/smoking-drinking-dataset"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DACB"/>
        </a:solidFill>
        <a:effectLst/>
      </p:bgPr>
    </p:bg>
    <p:spTree>
      <p:nvGrpSpPr>
        <p:cNvPr id="1" name="Shape 307"/>
        <p:cNvGrpSpPr/>
        <p:nvPr/>
      </p:nvGrpSpPr>
      <p:grpSpPr>
        <a:xfrm>
          <a:off x="0" y="0"/>
          <a:ext cx="0" cy="0"/>
          <a:chOff x="0" y="0"/>
          <a:chExt cx="0" cy="0"/>
        </a:xfrm>
      </p:grpSpPr>
      <p:sp>
        <p:nvSpPr>
          <p:cNvPr id="308" name="Google Shape;308;p38"/>
          <p:cNvSpPr txBox="1">
            <a:spLocks noGrp="1"/>
          </p:cNvSpPr>
          <p:nvPr>
            <p:ph type="ctrTitle"/>
          </p:nvPr>
        </p:nvSpPr>
        <p:spPr>
          <a:xfrm flipH="1">
            <a:off x="4572100" y="1880700"/>
            <a:ext cx="3855300" cy="191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8000" dirty="0">
                <a:solidFill>
                  <a:schemeClr val="lt1"/>
                </a:solidFill>
              </a:rPr>
              <a:t>PROYECTO</a:t>
            </a:r>
            <a:r>
              <a:rPr lang="en" dirty="0">
                <a:solidFill>
                  <a:schemeClr val="lt1"/>
                </a:solidFill>
              </a:rPr>
              <a:t> </a:t>
            </a:r>
            <a:r>
              <a:rPr lang="en" sz="8000" dirty="0">
                <a:solidFill>
                  <a:schemeClr val="lt1"/>
                </a:solidFill>
              </a:rPr>
              <a:t>FINAL</a:t>
            </a:r>
            <a:endParaRPr dirty="0">
              <a:solidFill>
                <a:srgbClr val="334563"/>
              </a:solidFill>
            </a:endParaRPr>
          </a:p>
        </p:txBody>
      </p:sp>
      <p:sp>
        <p:nvSpPr>
          <p:cNvPr id="309" name="Google Shape;309;p38"/>
          <p:cNvSpPr txBox="1">
            <a:spLocks noGrp="1"/>
          </p:cNvSpPr>
          <p:nvPr>
            <p:ph type="subTitle" idx="1"/>
          </p:nvPr>
        </p:nvSpPr>
        <p:spPr>
          <a:xfrm flipH="1">
            <a:off x="5769100" y="3879725"/>
            <a:ext cx="2658300" cy="47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Valentina Gloriani</a:t>
            </a:r>
            <a:endParaRPr/>
          </a:p>
        </p:txBody>
      </p:sp>
      <p:sp>
        <p:nvSpPr>
          <p:cNvPr id="310" name="Google Shape;310;p38"/>
          <p:cNvSpPr/>
          <p:nvPr/>
        </p:nvSpPr>
        <p:spPr>
          <a:xfrm flipH="1">
            <a:off x="2719193" y="208675"/>
            <a:ext cx="1476807" cy="1476807"/>
          </a:xfrm>
          <a:custGeom>
            <a:avLst/>
            <a:gdLst/>
            <a:ahLst/>
            <a:cxnLst/>
            <a:rect l="l" t="t" r="r" b="b"/>
            <a:pathLst>
              <a:path w="36796" h="36796" extrusionOk="0">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txBox="1">
            <a:spLocks noGrp="1"/>
          </p:cNvSpPr>
          <p:nvPr>
            <p:ph type="ctrTitle"/>
          </p:nvPr>
        </p:nvSpPr>
        <p:spPr>
          <a:xfrm flipH="1">
            <a:off x="54950" y="4209300"/>
            <a:ext cx="3855300" cy="93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lt1"/>
                </a:solidFill>
              </a:rPr>
              <a:t>Análisis de </a:t>
            </a:r>
            <a:endParaRPr sz="3000" dirty="0">
              <a:solidFill>
                <a:schemeClr val="lt1"/>
              </a:solidFill>
            </a:endParaRPr>
          </a:p>
          <a:p>
            <a:pPr marL="0" lvl="0" indent="0" algn="l" rtl="0">
              <a:spcBef>
                <a:spcPts val="0"/>
              </a:spcBef>
              <a:spcAft>
                <a:spcPts val="0"/>
              </a:spcAft>
              <a:buNone/>
            </a:pPr>
            <a:r>
              <a:rPr lang="en" sz="3000" dirty="0">
                <a:solidFill>
                  <a:schemeClr val="lt1"/>
                </a:solidFill>
              </a:rPr>
              <a:t>bebedores y fumadores</a:t>
            </a:r>
            <a:endParaRPr sz="1700" dirty="0">
              <a:solidFill>
                <a:srgbClr val="3345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6"/>
          <p:cNvSpPr txBox="1">
            <a:spLocks noGrp="1"/>
          </p:cNvSpPr>
          <p:nvPr>
            <p:ph type="title"/>
          </p:nvPr>
        </p:nvSpPr>
        <p:spPr>
          <a:xfrm>
            <a:off x="6033175" y="342175"/>
            <a:ext cx="2880000" cy="855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6100">
                <a:solidFill>
                  <a:schemeClr val="dk1"/>
                </a:solidFill>
              </a:rPr>
              <a:t>GRÁFICOS</a:t>
            </a:r>
            <a:endParaRPr>
              <a:solidFill>
                <a:schemeClr val="dk1"/>
              </a:solidFill>
            </a:endParaRPr>
          </a:p>
        </p:txBody>
      </p:sp>
      <p:grpSp>
        <p:nvGrpSpPr>
          <p:cNvPr id="438" name="Google Shape;438;p46"/>
          <p:cNvGrpSpPr/>
          <p:nvPr/>
        </p:nvGrpSpPr>
        <p:grpSpPr>
          <a:xfrm rot="-5400000">
            <a:off x="3782977" y="2505719"/>
            <a:ext cx="3790480" cy="709921"/>
            <a:chOff x="998425" y="1182125"/>
            <a:chExt cx="1065400" cy="199500"/>
          </a:xfrm>
        </p:grpSpPr>
        <p:sp>
          <p:nvSpPr>
            <p:cNvPr id="439" name="Google Shape;439;p46"/>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6"/>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6"/>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6"/>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6"/>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46"/>
          <p:cNvSpPr txBox="1"/>
          <p:nvPr/>
        </p:nvSpPr>
        <p:spPr>
          <a:xfrm>
            <a:off x="646425" y="1118250"/>
            <a:ext cx="2880000" cy="399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 sz="2200">
                <a:solidFill>
                  <a:srgbClr val="334563"/>
                </a:solidFill>
                <a:latin typeface="Staatliches"/>
                <a:ea typeface="Staatliches"/>
                <a:cs typeface="Staatliches"/>
                <a:sym typeface="Staatliches"/>
              </a:rPr>
              <a:t>Histograma - </a:t>
            </a:r>
            <a:r>
              <a:rPr lang="en" sz="2200">
                <a:solidFill>
                  <a:schemeClr val="lt1"/>
                </a:solidFill>
                <a:latin typeface="Staatliches"/>
                <a:ea typeface="Staatliches"/>
                <a:cs typeface="Staatliches"/>
                <a:sym typeface="Staatliches"/>
              </a:rPr>
              <a:t>Line chart</a:t>
            </a:r>
            <a:endParaRPr sz="2200">
              <a:solidFill>
                <a:srgbClr val="334563"/>
              </a:solidFill>
              <a:latin typeface="Staatliches"/>
              <a:ea typeface="Staatliches"/>
              <a:cs typeface="Staatliches"/>
              <a:sym typeface="Staatliches"/>
            </a:endParaRPr>
          </a:p>
        </p:txBody>
      </p:sp>
      <p:sp>
        <p:nvSpPr>
          <p:cNvPr id="445" name="Google Shape;445;p46"/>
          <p:cNvSpPr txBox="1"/>
          <p:nvPr/>
        </p:nvSpPr>
        <p:spPr>
          <a:xfrm>
            <a:off x="939825" y="2146575"/>
            <a:ext cx="2586600" cy="39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lt1"/>
                </a:solidFill>
                <a:latin typeface="Staatliches"/>
                <a:ea typeface="Staatliches"/>
                <a:cs typeface="Staatliches"/>
                <a:sym typeface="Staatliches"/>
              </a:rPr>
              <a:t>Scatter plot - boxplot</a:t>
            </a:r>
            <a:endParaRPr sz="2200">
              <a:solidFill>
                <a:srgbClr val="334563"/>
              </a:solidFill>
              <a:latin typeface="Staatliches"/>
              <a:ea typeface="Staatliches"/>
              <a:cs typeface="Staatliches"/>
              <a:sym typeface="Staatliches"/>
            </a:endParaRPr>
          </a:p>
        </p:txBody>
      </p:sp>
      <p:sp>
        <p:nvSpPr>
          <p:cNvPr id="446" name="Google Shape;446;p46"/>
          <p:cNvSpPr txBox="1"/>
          <p:nvPr/>
        </p:nvSpPr>
        <p:spPr>
          <a:xfrm>
            <a:off x="296750" y="3174900"/>
            <a:ext cx="3229500" cy="399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 sz="2200">
                <a:solidFill>
                  <a:srgbClr val="334563"/>
                </a:solidFill>
                <a:latin typeface="Staatliches"/>
                <a:ea typeface="Staatliches"/>
                <a:cs typeface="Staatliches"/>
                <a:sym typeface="Staatliches"/>
              </a:rPr>
              <a:t>correlación </a:t>
            </a:r>
            <a:endParaRPr sz="2200">
              <a:solidFill>
                <a:srgbClr val="334563"/>
              </a:solidFill>
              <a:latin typeface="Staatliches"/>
              <a:ea typeface="Staatliches"/>
              <a:cs typeface="Staatliches"/>
              <a:sym typeface="Staatliches"/>
            </a:endParaRPr>
          </a:p>
        </p:txBody>
      </p:sp>
      <p:sp>
        <p:nvSpPr>
          <p:cNvPr id="447" name="Google Shape;447;p46"/>
          <p:cNvSpPr txBox="1"/>
          <p:nvPr/>
        </p:nvSpPr>
        <p:spPr>
          <a:xfrm>
            <a:off x="1415875" y="4203213"/>
            <a:ext cx="2110500" cy="399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a:solidFill>
                  <a:schemeClr val="lt1"/>
                </a:solidFill>
                <a:latin typeface="Staatliches"/>
                <a:ea typeface="Staatliches"/>
                <a:cs typeface="Staatliches"/>
                <a:sym typeface="Staatliches"/>
              </a:rPr>
              <a:t>bar chart</a:t>
            </a:r>
            <a:endParaRPr sz="2200" b="1">
              <a:solidFill>
                <a:srgbClr val="334563"/>
              </a:solidFill>
              <a:latin typeface="Staatliches"/>
              <a:ea typeface="Staatliches"/>
              <a:cs typeface="Staatliches"/>
              <a:sym typeface="Staatliches"/>
            </a:endParaRPr>
          </a:p>
        </p:txBody>
      </p:sp>
      <p:cxnSp>
        <p:nvCxnSpPr>
          <p:cNvPr id="448" name="Google Shape;448;p46"/>
          <p:cNvCxnSpPr/>
          <p:nvPr/>
        </p:nvCxnSpPr>
        <p:spPr>
          <a:xfrm>
            <a:off x="3686375" y="1321663"/>
            <a:ext cx="1639800" cy="0"/>
          </a:xfrm>
          <a:prstGeom prst="straightConnector1">
            <a:avLst/>
          </a:prstGeom>
          <a:noFill/>
          <a:ln w="19050" cap="flat" cmpd="sng">
            <a:solidFill>
              <a:srgbClr val="FFFFFF"/>
            </a:solidFill>
            <a:prstDash val="solid"/>
            <a:round/>
            <a:headEnd type="oval" w="med" len="med"/>
            <a:tailEnd type="none" w="med" len="med"/>
          </a:ln>
        </p:spPr>
      </p:cxnSp>
      <p:cxnSp>
        <p:nvCxnSpPr>
          <p:cNvPr id="449" name="Google Shape;449;p46"/>
          <p:cNvCxnSpPr/>
          <p:nvPr/>
        </p:nvCxnSpPr>
        <p:spPr>
          <a:xfrm>
            <a:off x="3686375" y="2349988"/>
            <a:ext cx="1639800" cy="0"/>
          </a:xfrm>
          <a:prstGeom prst="straightConnector1">
            <a:avLst/>
          </a:prstGeom>
          <a:noFill/>
          <a:ln w="19050" cap="flat" cmpd="sng">
            <a:solidFill>
              <a:srgbClr val="FFFFFF"/>
            </a:solidFill>
            <a:prstDash val="solid"/>
            <a:round/>
            <a:headEnd type="oval" w="med" len="med"/>
            <a:tailEnd type="none" w="med" len="med"/>
          </a:ln>
        </p:spPr>
      </p:cxnSp>
      <p:cxnSp>
        <p:nvCxnSpPr>
          <p:cNvPr id="450" name="Google Shape;450;p46"/>
          <p:cNvCxnSpPr/>
          <p:nvPr/>
        </p:nvCxnSpPr>
        <p:spPr>
          <a:xfrm>
            <a:off x="3686375" y="3380038"/>
            <a:ext cx="1639800" cy="0"/>
          </a:xfrm>
          <a:prstGeom prst="straightConnector1">
            <a:avLst/>
          </a:prstGeom>
          <a:noFill/>
          <a:ln w="19050" cap="flat" cmpd="sng">
            <a:solidFill>
              <a:srgbClr val="FFFFFF"/>
            </a:solidFill>
            <a:prstDash val="solid"/>
            <a:round/>
            <a:headEnd type="oval" w="med" len="med"/>
            <a:tailEnd type="none" w="med" len="med"/>
          </a:ln>
        </p:spPr>
      </p:cxnSp>
      <p:cxnSp>
        <p:nvCxnSpPr>
          <p:cNvPr id="451" name="Google Shape;451;p46"/>
          <p:cNvCxnSpPr/>
          <p:nvPr/>
        </p:nvCxnSpPr>
        <p:spPr>
          <a:xfrm>
            <a:off x="3686375" y="4410088"/>
            <a:ext cx="1639800" cy="0"/>
          </a:xfrm>
          <a:prstGeom prst="straightConnector1">
            <a:avLst/>
          </a:prstGeom>
          <a:noFill/>
          <a:ln w="19050" cap="flat" cmpd="sng">
            <a:solidFill>
              <a:srgbClr val="FFFFFF"/>
            </a:solidFill>
            <a:prstDash val="solid"/>
            <a:round/>
            <a:headEnd type="oval"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pSp>
        <p:nvGrpSpPr>
          <p:cNvPr id="456" name="Google Shape;456;p47"/>
          <p:cNvGrpSpPr/>
          <p:nvPr/>
        </p:nvGrpSpPr>
        <p:grpSpPr>
          <a:xfrm>
            <a:off x="1201075" y="1815213"/>
            <a:ext cx="5551800" cy="79200"/>
            <a:chOff x="1025225" y="1843075"/>
            <a:chExt cx="5551800" cy="79200"/>
          </a:xfrm>
        </p:grpSpPr>
        <p:cxnSp>
          <p:nvCxnSpPr>
            <p:cNvPr id="457" name="Google Shape;457;p47"/>
            <p:cNvCxnSpPr/>
            <p:nvPr/>
          </p:nvCxnSpPr>
          <p:spPr>
            <a:xfrm>
              <a:off x="1025225" y="1882675"/>
              <a:ext cx="5551800" cy="0"/>
            </a:xfrm>
            <a:prstGeom prst="straightConnector1">
              <a:avLst/>
            </a:prstGeom>
            <a:noFill/>
            <a:ln w="19050" cap="flat" cmpd="sng">
              <a:solidFill>
                <a:srgbClr val="1A3F61"/>
              </a:solidFill>
              <a:prstDash val="solid"/>
              <a:round/>
              <a:headEnd type="oval" w="med" len="med"/>
              <a:tailEnd type="oval" w="med" len="med"/>
            </a:ln>
          </p:spPr>
        </p:cxnSp>
        <p:sp>
          <p:nvSpPr>
            <p:cNvPr id="458" name="Google Shape;458;p47"/>
            <p:cNvSpPr/>
            <p:nvPr/>
          </p:nvSpPr>
          <p:spPr>
            <a:xfrm>
              <a:off x="3560400" y="1843075"/>
              <a:ext cx="79200" cy="79200"/>
            </a:xfrm>
            <a:prstGeom prst="ellipse">
              <a:avLst/>
            </a:prstGeom>
            <a:solidFill>
              <a:srgbClr val="1A3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9" name="Google Shape;459;p47"/>
          <p:cNvPicPr preferRelativeResize="0"/>
          <p:nvPr/>
        </p:nvPicPr>
        <p:blipFill>
          <a:blip r:embed="rId3">
            <a:alphaModFix/>
          </a:blip>
          <a:stretch>
            <a:fillRect/>
          </a:stretch>
        </p:blipFill>
        <p:spPr>
          <a:xfrm>
            <a:off x="363400" y="2139900"/>
            <a:ext cx="3880351" cy="2622150"/>
          </a:xfrm>
          <a:prstGeom prst="rect">
            <a:avLst/>
          </a:prstGeom>
          <a:noFill/>
          <a:ln>
            <a:noFill/>
          </a:ln>
        </p:spPr>
      </p:pic>
      <p:sp>
        <p:nvSpPr>
          <p:cNvPr id="460" name="Google Shape;460;p47"/>
          <p:cNvSpPr txBox="1"/>
          <p:nvPr/>
        </p:nvSpPr>
        <p:spPr>
          <a:xfrm>
            <a:off x="234775" y="1275338"/>
            <a:ext cx="2110500" cy="399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rgbClr val="334563"/>
                </a:solidFill>
                <a:latin typeface="Staatliches"/>
                <a:ea typeface="Staatliches"/>
                <a:cs typeface="Staatliches"/>
                <a:sym typeface="Staatliches"/>
              </a:rPr>
              <a:t>histograma</a:t>
            </a:r>
            <a:endParaRPr sz="2200">
              <a:solidFill>
                <a:srgbClr val="334563"/>
              </a:solidFill>
              <a:latin typeface="Staatliches"/>
              <a:ea typeface="Staatliches"/>
              <a:cs typeface="Staatliches"/>
              <a:sym typeface="Staatliches"/>
            </a:endParaRPr>
          </a:p>
        </p:txBody>
      </p:sp>
      <p:pic>
        <p:nvPicPr>
          <p:cNvPr id="461" name="Google Shape;461;p47"/>
          <p:cNvPicPr preferRelativeResize="0"/>
          <p:nvPr/>
        </p:nvPicPr>
        <p:blipFill>
          <a:blip r:embed="rId4">
            <a:alphaModFix/>
          </a:blip>
          <a:stretch>
            <a:fillRect/>
          </a:stretch>
        </p:blipFill>
        <p:spPr>
          <a:xfrm>
            <a:off x="4642263" y="2139696"/>
            <a:ext cx="3880350" cy="2612870"/>
          </a:xfrm>
          <a:prstGeom prst="rect">
            <a:avLst/>
          </a:prstGeom>
          <a:noFill/>
          <a:ln>
            <a:noFill/>
          </a:ln>
        </p:spPr>
      </p:pic>
      <p:sp>
        <p:nvSpPr>
          <p:cNvPr id="462" name="Google Shape;462;p47"/>
          <p:cNvSpPr txBox="1"/>
          <p:nvPr/>
        </p:nvSpPr>
        <p:spPr>
          <a:xfrm>
            <a:off x="5686000" y="1275338"/>
            <a:ext cx="2110500" cy="399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rgbClr val="334563"/>
                </a:solidFill>
                <a:latin typeface="Staatliches"/>
                <a:ea typeface="Staatliches"/>
                <a:cs typeface="Staatliches"/>
                <a:sym typeface="Staatliches"/>
              </a:rPr>
              <a:t>Line chart</a:t>
            </a:r>
            <a:endParaRPr sz="2200">
              <a:solidFill>
                <a:srgbClr val="334563"/>
              </a:solidFill>
              <a:latin typeface="Staatliches"/>
              <a:ea typeface="Staatliches"/>
              <a:cs typeface="Staatliches"/>
              <a:sym typeface="Staatliche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48"/>
          <p:cNvPicPr preferRelativeResize="0"/>
          <p:nvPr/>
        </p:nvPicPr>
        <p:blipFill>
          <a:blip r:embed="rId3">
            <a:alphaModFix/>
          </a:blip>
          <a:stretch>
            <a:fillRect/>
          </a:stretch>
        </p:blipFill>
        <p:spPr>
          <a:xfrm>
            <a:off x="365760" y="2139696"/>
            <a:ext cx="3900700" cy="2718270"/>
          </a:xfrm>
          <a:prstGeom prst="rect">
            <a:avLst/>
          </a:prstGeom>
          <a:noFill/>
          <a:ln>
            <a:noFill/>
          </a:ln>
        </p:spPr>
      </p:pic>
      <p:pic>
        <p:nvPicPr>
          <p:cNvPr id="468" name="Google Shape;468;p48"/>
          <p:cNvPicPr preferRelativeResize="0"/>
          <p:nvPr/>
        </p:nvPicPr>
        <p:blipFill>
          <a:blip r:embed="rId4">
            <a:alphaModFix/>
          </a:blip>
          <a:stretch>
            <a:fillRect/>
          </a:stretch>
        </p:blipFill>
        <p:spPr>
          <a:xfrm>
            <a:off x="4645150" y="2139700"/>
            <a:ext cx="4051343" cy="2718275"/>
          </a:xfrm>
          <a:prstGeom prst="rect">
            <a:avLst/>
          </a:prstGeom>
          <a:noFill/>
          <a:ln>
            <a:noFill/>
          </a:ln>
        </p:spPr>
      </p:pic>
      <p:grpSp>
        <p:nvGrpSpPr>
          <p:cNvPr id="469" name="Google Shape;469;p48"/>
          <p:cNvGrpSpPr/>
          <p:nvPr/>
        </p:nvGrpSpPr>
        <p:grpSpPr>
          <a:xfrm>
            <a:off x="1318300" y="1580763"/>
            <a:ext cx="5551800" cy="79200"/>
            <a:chOff x="1025225" y="1843075"/>
            <a:chExt cx="5551800" cy="79200"/>
          </a:xfrm>
        </p:grpSpPr>
        <p:cxnSp>
          <p:nvCxnSpPr>
            <p:cNvPr id="470" name="Google Shape;470;p48"/>
            <p:cNvCxnSpPr/>
            <p:nvPr/>
          </p:nvCxnSpPr>
          <p:spPr>
            <a:xfrm>
              <a:off x="1025225" y="1882675"/>
              <a:ext cx="5551800" cy="0"/>
            </a:xfrm>
            <a:prstGeom prst="straightConnector1">
              <a:avLst/>
            </a:prstGeom>
            <a:noFill/>
            <a:ln w="19050" cap="flat" cmpd="sng">
              <a:solidFill>
                <a:srgbClr val="1A3F61"/>
              </a:solidFill>
              <a:prstDash val="solid"/>
              <a:round/>
              <a:headEnd type="oval" w="med" len="med"/>
              <a:tailEnd type="oval" w="med" len="med"/>
            </a:ln>
          </p:spPr>
        </p:cxnSp>
        <p:sp>
          <p:nvSpPr>
            <p:cNvPr id="471" name="Google Shape;471;p48"/>
            <p:cNvSpPr/>
            <p:nvPr/>
          </p:nvSpPr>
          <p:spPr>
            <a:xfrm>
              <a:off x="3560400" y="1843075"/>
              <a:ext cx="79200" cy="79200"/>
            </a:xfrm>
            <a:prstGeom prst="ellipse">
              <a:avLst/>
            </a:prstGeom>
            <a:solidFill>
              <a:srgbClr val="1A3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48"/>
          <p:cNvSpPr txBox="1"/>
          <p:nvPr/>
        </p:nvSpPr>
        <p:spPr>
          <a:xfrm>
            <a:off x="352000" y="1040888"/>
            <a:ext cx="2110500" cy="399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rgbClr val="334563"/>
                </a:solidFill>
                <a:latin typeface="Staatliches"/>
                <a:ea typeface="Staatliches"/>
                <a:cs typeface="Staatliches"/>
                <a:sym typeface="Staatliches"/>
              </a:rPr>
              <a:t>Scatter plot</a:t>
            </a:r>
            <a:endParaRPr sz="2200">
              <a:solidFill>
                <a:srgbClr val="334563"/>
              </a:solidFill>
              <a:latin typeface="Staatliches"/>
              <a:ea typeface="Staatliches"/>
              <a:cs typeface="Staatliches"/>
              <a:sym typeface="Staatliches"/>
            </a:endParaRPr>
          </a:p>
        </p:txBody>
      </p:sp>
      <p:sp>
        <p:nvSpPr>
          <p:cNvPr id="473" name="Google Shape;473;p48"/>
          <p:cNvSpPr txBox="1"/>
          <p:nvPr/>
        </p:nvSpPr>
        <p:spPr>
          <a:xfrm>
            <a:off x="5803225" y="1040888"/>
            <a:ext cx="2110500" cy="399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rgbClr val="334563"/>
                </a:solidFill>
                <a:latin typeface="Staatliches"/>
                <a:ea typeface="Staatliches"/>
                <a:cs typeface="Staatliches"/>
                <a:sym typeface="Staatliches"/>
              </a:rPr>
              <a:t>Box plot</a:t>
            </a:r>
            <a:endParaRPr sz="2200">
              <a:solidFill>
                <a:srgbClr val="334563"/>
              </a:solidFill>
              <a:latin typeface="Staatliches"/>
              <a:ea typeface="Staatliches"/>
              <a:cs typeface="Staatliches"/>
              <a:sym typeface="Staatlich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9"/>
          <p:cNvSpPr txBox="1">
            <a:spLocks noGrp="1"/>
          </p:cNvSpPr>
          <p:nvPr>
            <p:ph type="title"/>
          </p:nvPr>
        </p:nvSpPr>
        <p:spPr>
          <a:xfrm>
            <a:off x="0" y="716375"/>
            <a:ext cx="2274300" cy="6909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a:t>CORRELACIÓN</a:t>
            </a:r>
            <a:endParaRPr>
              <a:solidFill>
                <a:schemeClr val="lt1"/>
              </a:solidFill>
            </a:endParaRPr>
          </a:p>
        </p:txBody>
      </p:sp>
      <p:pic>
        <p:nvPicPr>
          <p:cNvPr id="479" name="Google Shape;479;p49"/>
          <p:cNvPicPr preferRelativeResize="0"/>
          <p:nvPr/>
        </p:nvPicPr>
        <p:blipFill>
          <a:blip r:embed="rId3">
            <a:alphaModFix/>
          </a:blip>
          <a:stretch>
            <a:fillRect/>
          </a:stretch>
        </p:blipFill>
        <p:spPr>
          <a:xfrm>
            <a:off x="2587875" y="716363"/>
            <a:ext cx="5836125" cy="428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0"/>
          <p:cNvSpPr/>
          <p:nvPr/>
        </p:nvSpPr>
        <p:spPr>
          <a:xfrm>
            <a:off x="7490150" y="1529650"/>
            <a:ext cx="1414200" cy="14142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485" name="Google Shape;485;p50"/>
          <p:cNvSpPr txBox="1">
            <a:spLocks noGrp="1"/>
          </p:cNvSpPr>
          <p:nvPr>
            <p:ph type="title"/>
          </p:nvPr>
        </p:nvSpPr>
        <p:spPr>
          <a:xfrm>
            <a:off x="445800" y="381250"/>
            <a:ext cx="1820100" cy="4686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solidFill>
                  <a:schemeClr val="dk1"/>
                </a:solidFill>
              </a:rPr>
              <a:t>Bar </a:t>
            </a:r>
            <a:r>
              <a:rPr lang="en">
                <a:solidFill>
                  <a:srgbClr val="FFFFFF"/>
                </a:solidFill>
              </a:rPr>
              <a:t>chart</a:t>
            </a:r>
            <a:endParaRPr>
              <a:solidFill>
                <a:schemeClr val="dk1"/>
              </a:solidFill>
            </a:endParaRPr>
          </a:p>
        </p:txBody>
      </p:sp>
      <p:pic>
        <p:nvPicPr>
          <p:cNvPr id="486" name="Google Shape;486;p50"/>
          <p:cNvPicPr preferRelativeResize="0"/>
          <p:nvPr/>
        </p:nvPicPr>
        <p:blipFill>
          <a:blip r:embed="rId3">
            <a:alphaModFix/>
          </a:blip>
          <a:stretch>
            <a:fillRect/>
          </a:stretch>
        </p:blipFill>
        <p:spPr>
          <a:xfrm>
            <a:off x="1980839" y="1008600"/>
            <a:ext cx="5862146" cy="3932850"/>
          </a:xfrm>
          <a:prstGeom prst="rect">
            <a:avLst/>
          </a:prstGeom>
          <a:noFill/>
          <a:ln>
            <a:noFill/>
          </a:ln>
        </p:spPr>
      </p:pic>
      <p:sp>
        <p:nvSpPr>
          <p:cNvPr id="487" name="Google Shape;487;p50"/>
          <p:cNvSpPr/>
          <p:nvPr/>
        </p:nvSpPr>
        <p:spPr>
          <a:xfrm rot="1400042">
            <a:off x="303016" y="3261581"/>
            <a:ext cx="1399678" cy="1399678"/>
          </a:xfrm>
          <a:prstGeom prst="mathEqual">
            <a:avLst>
              <a:gd name="adj1" fmla="val 23520"/>
              <a:gd name="adj2" fmla="val 1176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1"/>
          <p:cNvSpPr txBox="1">
            <a:spLocks noGrp="1"/>
          </p:cNvSpPr>
          <p:nvPr>
            <p:ph type="title"/>
          </p:nvPr>
        </p:nvSpPr>
        <p:spPr>
          <a:xfrm>
            <a:off x="4906825" y="241150"/>
            <a:ext cx="4136100" cy="8559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6000" dirty="0">
                <a:solidFill>
                  <a:schemeClr val="lt1"/>
                </a:solidFill>
              </a:rPr>
              <a:t>conclusiones</a:t>
            </a:r>
            <a:endParaRPr dirty="0">
              <a:solidFill>
                <a:schemeClr val="lt1"/>
              </a:solidFill>
            </a:endParaRPr>
          </a:p>
        </p:txBody>
      </p:sp>
      <p:pic>
        <p:nvPicPr>
          <p:cNvPr id="493" name="Google Shape;493;p51"/>
          <p:cNvPicPr preferRelativeResize="0"/>
          <p:nvPr/>
        </p:nvPicPr>
        <p:blipFill>
          <a:blip r:embed="rId3">
            <a:alphaModFix/>
          </a:blip>
          <a:stretch>
            <a:fillRect/>
          </a:stretch>
        </p:blipFill>
        <p:spPr>
          <a:xfrm>
            <a:off x="258050" y="1625875"/>
            <a:ext cx="3970475" cy="3970500"/>
          </a:xfrm>
          <a:prstGeom prst="rect">
            <a:avLst/>
          </a:prstGeom>
          <a:noFill/>
          <a:ln>
            <a:noFill/>
          </a:ln>
        </p:spPr>
      </p:pic>
      <p:sp>
        <p:nvSpPr>
          <p:cNvPr id="494" name="Google Shape;494;p51"/>
          <p:cNvSpPr txBox="1"/>
          <p:nvPr/>
        </p:nvSpPr>
        <p:spPr>
          <a:xfrm>
            <a:off x="258050" y="241150"/>
            <a:ext cx="2467800" cy="11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Anaheim"/>
                <a:ea typeface="Anaheim"/>
                <a:cs typeface="Anaheim"/>
                <a:sym typeface="Anaheim"/>
              </a:rPr>
              <a:t>Vemos un mayor número de personas fumadoras con edades que van entre los 40 y los 50 años</a:t>
            </a:r>
            <a:endParaRPr sz="1600">
              <a:solidFill>
                <a:schemeClr val="lt1"/>
              </a:solidFill>
              <a:latin typeface="Anaheim"/>
              <a:ea typeface="Anaheim"/>
              <a:cs typeface="Anaheim"/>
              <a:sym typeface="Anaheim"/>
            </a:endParaRPr>
          </a:p>
        </p:txBody>
      </p:sp>
      <p:sp>
        <p:nvSpPr>
          <p:cNvPr id="495" name="Google Shape;495;p51"/>
          <p:cNvSpPr txBox="1"/>
          <p:nvPr/>
        </p:nvSpPr>
        <p:spPr>
          <a:xfrm>
            <a:off x="4098650" y="3582700"/>
            <a:ext cx="3000000" cy="1416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chemeClr val="lt1"/>
                </a:solidFill>
                <a:latin typeface="Anaheim"/>
                <a:ea typeface="Anaheim"/>
                <a:cs typeface="Anaheim"/>
                <a:sym typeface="Anaheim"/>
              </a:rPr>
              <a:t>La muestra no parece ser muy representativa para las personas fumadoras, lo cual nos puede indicar la posible presencia de sesgos en los resultados </a:t>
            </a:r>
            <a:endParaRPr sz="1600">
              <a:solidFill>
                <a:schemeClr val="lt1"/>
              </a:solidFill>
              <a:latin typeface="Anaheim"/>
              <a:ea typeface="Anaheim"/>
              <a:cs typeface="Anaheim"/>
              <a:sym typeface="Anaheim"/>
            </a:endParaRPr>
          </a:p>
        </p:txBody>
      </p:sp>
      <p:sp>
        <p:nvSpPr>
          <p:cNvPr id="496" name="Google Shape;496;p51"/>
          <p:cNvSpPr txBox="1"/>
          <p:nvPr/>
        </p:nvSpPr>
        <p:spPr>
          <a:xfrm>
            <a:off x="3232725" y="1410250"/>
            <a:ext cx="3405900" cy="9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Anaheim"/>
                <a:ea typeface="Anaheim"/>
                <a:cs typeface="Anaheim"/>
                <a:sym typeface="Anaheim"/>
              </a:rPr>
              <a:t>Hay mayor presencia de colesterol último en hombres, especialmente entre los 30 - 50 años</a:t>
            </a:r>
            <a:endParaRPr sz="1600">
              <a:solidFill>
                <a:schemeClr val="lt1"/>
              </a:solidFill>
              <a:latin typeface="Anaheim"/>
              <a:ea typeface="Anaheim"/>
              <a:cs typeface="Anaheim"/>
              <a:sym typeface="Anaheim"/>
            </a:endParaRPr>
          </a:p>
        </p:txBody>
      </p:sp>
      <p:sp>
        <p:nvSpPr>
          <p:cNvPr id="497" name="Google Shape;497;p51"/>
          <p:cNvSpPr txBox="1"/>
          <p:nvPr/>
        </p:nvSpPr>
        <p:spPr>
          <a:xfrm>
            <a:off x="6272125" y="2275825"/>
            <a:ext cx="27708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Anaheim"/>
                <a:ea typeface="Anaheim"/>
                <a:cs typeface="Anaheim"/>
                <a:sym typeface="Anaheim"/>
              </a:rPr>
              <a:t>Vemos una mayor cantidad de individuos con niveles de triglicéridos más altos en el género masculino.</a:t>
            </a:r>
            <a:endParaRPr sz="1600">
              <a:solidFill>
                <a:schemeClr val="lt1"/>
              </a:solidFill>
              <a:latin typeface="Anaheim"/>
              <a:ea typeface="Anaheim"/>
              <a:cs typeface="Anaheim"/>
              <a:sym typeface="Anahei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2"/>
          <p:cNvSpPr txBox="1">
            <a:spLocks noGrp="1"/>
          </p:cNvSpPr>
          <p:nvPr>
            <p:ph type="body" idx="4294967295"/>
          </p:nvPr>
        </p:nvSpPr>
        <p:spPr>
          <a:xfrm>
            <a:off x="0" y="1163175"/>
            <a:ext cx="8034000" cy="3980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Char char="●"/>
            </a:pPr>
            <a:r>
              <a:rPr lang="en" sz="1600">
                <a:solidFill>
                  <a:srgbClr val="FFFFFF"/>
                </a:solidFill>
              </a:rPr>
              <a:t>Dataset de Kaggle, </a:t>
            </a:r>
            <a:r>
              <a:rPr lang="en" sz="1600" b="1">
                <a:solidFill>
                  <a:srgbClr val="FFFFFF"/>
                </a:solidFill>
              </a:rPr>
              <a:t>URL</a:t>
            </a:r>
            <a:r>
              <a:rPr lang="en" sz="1600">
                <a:solidFill>
                  <a:srgbClr val="FFFFFF"/>
                </a:solidFill>
              </a:rPr>
              <a:t>: </a:t>
            </a:r>
            <a:r>
              <a:rPr lang="en" sz="1600" u="sng">
                <a:solidFill>
                  <a:srgbClr val="FFFFFF"/>
                </a:solidFill>
                <a:hlinkClick r:id="rId3">
                  <a:extLst>
                    <a:ext uri="{A12FA001-AC4F-418D-AE19-62706E023703}">
                      <ahyp:hlinkClr xmlns:ahyp="http://schemas.microsoft.com/office/drawing/2018/hyperlinkcolor" val="tx"/>
                    </a:ext>
                  </a:extLst>
                </a:hlinkClick>
              </a:rPr>
              <a:t>https://www.kaggle.com/datasets/sooyoungher/smoking-drinking-dataset</a:t>
            </a:r>
            <a:endParaRPr sz="1600">
              <a:solidFill>
                <a:srgbClr val="FFFFFF"/>
              </a:solidFill>
            </a:endParaRPr>
          </a:p>
          <a:p>
            <a:pPr marL="0" lvl="0" indent="0" algn="l" rtl="0">
              <a:spcBef>
                <a:spcPts val="1600"/>
              </a:spcBef>
              <a:spcAft>
                <a:spcPts val="0"/>
              </a:spcAft>
              <a:buNone/>
            </a:pPr>
            <a:endParaRPr sz="1600">
              <a:solidFill>
                <a:srgbClr val="FFFFFF"/>
              </a:solidFill>
            </a:endParaRPr>
          </a:p>
          <a:p>
            <a:pPr marL="457200" lvl="0" indent="-323850" algn="l" rtl="0">
              <a:spcBef>
                <a:spcPts val="1600"/>
              </a:spcBef>
              <a:spcAft>
                <a:spcPts val="0"/>
              </a:spcAft>
              <a:buClr>
                <a:srgbClr val="FFFFFF"/>
              </a:buClr>
              <a:buSzPts val="1500"/>
              <a:buChar char="●"/>
            </a:pPr>
            <a:r>
              <a:rPr lang="en" sz="1600">
                <a:solidFill>
                  <a:srgbClr val="FFFFFF"/>
                </a:solidFill>
              </a:rPr>
              <a:t>La </a:t>
            </a:r>
            <a:r>
              <a:rPr lang="en" sz="1600" b="1">
                <a:solidFill>
                  <a:srgbClr val="FFFFFF"/>
                </a:solidFill>
              </a:rPr>
              <a:t>información del Dataset</a:t>
            </a:r>
            <a:r>
              <a:rPr lang="en" sz="1600">
                <a:solidFill>
                  <a:srgbClr val="FFFFFF"/>
                </a:solidFill>
              </a:rPr>
              <a:t> se obtuvo del National Health Insurance Service de </a:t>
            </a:r>
            <a:r>
              <a:rPr lang="en" sz="1600" b="1">
                <a:solidFill>
                  <a:srgbClr val="FFFFFF"/>
                </a:solidFill>
              </a:rPr>
              <a:t>Corea</a:t>
            </a:r>
            <a:endParaRPr sz="1600" b="1">
              <a:solidFill>
                <a:srgbClr val="FFFFFF"/>
              </a:solidFill>
            </a:endParaRPr>
          </a:p>
          <a:p>
            <a:pPr marL="0" lvl="0" indent="0" algn="l" rtl="0">
              <a:spcBef>
                <a:spcPts val="1600"/>
              </a:spcBef>
              <a:spcAft>
                <a:spcPts val="0"/>
              </a:spcAft>
              <a:buNone/>
            </a:pPr>
            <a:endParaRPr sz="1600">
              <a:solidFill>
                <a:srgbClr val="FFFFFF"/>
              </a:solidFill>
            </a:endParaRPr>
          </a:p>
          <a:p>
            <a:pPr marL="457200" lvl="0" indent="-323850" algn="l" rtl="0">
              <a:spcBef>
                <a:spcPts val="1600"/>
              </a:spcBef>
              <a:spcAft>
                <a:spcPts val="0"/>
              </a:spcAft>
              <a:buClr>
                <a:srgbClr val="FFFFFF"/>
              </a:buClr>
              <a:buSzPts val="1500"/>
              <a:buChar char="●"/>
            </a:pPr>
            <a:r>
              <a:rPr lang="en" sz="1600">
                <a:solidFill>
                  <a:srgbClr val="FFFFFF"/>
                </a:solidFill>
              </a:rPr>
              <a:t>Toda la información personal y sensible fue excluida. Contiene datos sobre señales corporales y una clasificación de bebedores y fumadores</a:t>
            </a:r>
            <a:endParaRPr sz="1600">
              <a:solidFill>
                <a:srgbClr val="FFFFFF"/>
              </a:solidFill>
            </a:endParaRPr>
          </a:p>
          <a:p>
            <a:pPr marL="0" lvl="0" indent="0" algn="l" rtl="0">
              <a:spcBef>
                <a:spcPts val="1600"/>
              </a:spcBef>
              <a:spcAft>
                <a:spcPts val="0"/>
              </a:spcAft>
              <a:buNone/>
            </a:pPr>
            <a:endParaRPr sz="1600">
              <a:solidFill>
                <a:srgbClr val="FFFFFF"/>
              </a:solidFill>
            </a:endParaRPr>
          </a:p>
          <a:p>
            <a:pPr marL="457200" lvl="0" indent="-323850" algn="l" rtl="0">
              <a:spcBef>
                <a:spcPts val="1600"/>
              </a:spcBef>
              <a:spcAft>
                <a:spcPts val="0"/>
              </a:spcAft>
              <a:buClr>
                <a:srgbClr val="FFFFFF"/>
              </a:buClr>
              <a:buSzPts val="1500"/>
              <a:buChar char="●"/>
            </a:pPr>
            <a:r>
              <a:rPr lang="en" sz="1600">
                <a:solidFill>
                  <a:srgbClr val="FFFFFF"/>
                </a:solidFill>
              </a:rPr>
              <a:t>Los </a:t>
            </a:r>
            <a:r>
              <a:rPr lang="en" sz="1600" b="1">
                <a:solidFill>
                  <a:srgbClr val="FFFFFF"/>
                </a:solidFill>
              </a:rPr>
              <a:t>gráficos</a:t>
            </a:r>
            <a:r>
              <a:rPr lang="en" sz="1600">
                <a:solidFill>
                  <a:srgbClr val="FFFFFF"/>
                </a:solidFill>
              </a:rPr>
              <a:t> se obtuvieron a partir de análisis estadísticos realizados con Python en Google Colab</a:t>
            </a:r>
            <a:endParaRPr sz="1600">
              <a:solidFill>
                <a:srgbClr val="FFFFFF"/>
              </a:solidFill>
            </a:endParaRPr>
          </a:p>
        </p:txBody>
      </p:sp>
      <p:sp>
        <p:nvSpPr>
          <p:cNvPr id="503" name="Google Shape;503;p52"/>
          <p:cNvSpPr txBox="1">
            <a:spLocks noGrp="1"/>
          </p:cNvSpPr>
          <p:nvPr>
            <p:ph type="title"/>
          </p:nvPr>
        </p:nvSpPr>
        <p:spPr>
          <a:xfrm>
            <a:off x="713250" y="401550"/>
            <a:ext cx="77175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CONTENIDO</a:t>
            </a:r>
            <a:r>
              <a:rPr lang="en">
                <a:solidFill>
                  <a:srgbClr val="FFFFFF"/>
                </a:solidFill>
              </a:rPr>
              <a:t> </a:t>
            </a:r>
            <a:r>
              <a:rPr lang="en">
                <a:solidFill>
                  <a:srgbClr val="334563"/>
                </a:solidFill>
              </a:rPr>
              <a:t>DE LA PRESENTACIÓN</a:t>
            </a:r>
            <a:endParaRPr>
              <a:solidFill>
                <a:srgbClr val="334563"/>
              </a:solidFill>
            </a:endParaRPr>
          </a:p>
        </p:txBody>
      </p:sp>
      <p:grpSp>
        <p:nvGrpSpPr>
          <p:cNvPr id="504" name="Google Shape;504;p52"/>
          <p:cNvGrpSpPr/>
          <p:nvPr/>
        </p:nvGrpSpPr>
        <p:grpSpPr>
          <a:xfrm>
            <a:off x="7736359" y="1709967"/>
            <a:ext cx="518290" cy="886814"/>
            <a:chOff x="7601242" y="3729267"/>
            <a:chExt cx="222566" cy="380803"/>
          </a:xfrm>
        </p:grpSpPr>
        <p:sp>
          <p:nvSpPr>
            <p:cNvPr id="505" name="Google Shape;505;p52"/>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2"/>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grpSp>
        <p:nvGrpSpPr>
          <p:cNvPr id="511" name="Google Shape;511;p53"/>
          <p:cNvGrpSpPr/>
          <p:nvPr/>
        </p:nvGrpSpPr>
        <p:grpSpPr>
          <a:xfrm>
            <a:off x="4122591" y="1316850"/>
            <a:ext cx="4060760" cy="2670248"/>
            <a:chOff x="235800" y="830650"/>
            <a:chExt cx="6978450" cy="4588844"/>
          </a:xfrm>
        </p:grpSpPr>
        <p:sp>
          <p:nvSpPr>
            <p:cNvPr id="512" name="Google Shape;512;p53"/>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3"/>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3"/>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3"/>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3"/>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3"/>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53"/>
          <p:cNvSpPr/>
          <p:nvPr/>
        </p:nvSpPr>
        <p:spPr>
          <a:xfrm>
            <a:off x="7317301" y="1811798"/>
            <a:ext cx="245400" cy="245400"/>
          </a:xfrm>
          <a:prstGeom prst="round2DiagRect">
            <a:avLst>
              <a:gd name="adj1" fmla="val 16667"/>
              <a:gd name="adj2" fmla="val 0"/>
            </a:avLst>
          </a:pr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3"/>
          <p:cNvSpPr/>
          <p:nvPr/>
        </p:nvSpPr>
        <p:spPr>
          <a:xfrm>
            <a:off x="4572001" y="2117523"/>
            <a:ext cx="245400" cy="245400"/>
          </a:xfrm>
          <a:prstGeom prst="round2DiagRect">
            <a:avLst>
              <a:gd name="adj1" fmla="val 16667"/>
              <a:gd name="adj2" fmla="val 0"/>
            </a:avLst>
          </a:pr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2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9"/>
          <p:cNvSpPr/>
          <p:nvPr/>
        </p:nvSpPr>
        <p:spPr>
          <a:xfrm>
            <a:off x="228600" y="939050"/>
            <a:ext cx="457200" cy="457200"/>
          </a:xfrm>
          <a:prstGeom prst="round2Diag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2"/>
                </a:solidFill>
                <a:latin typeface="Staatliches"/>
                <a:ea typeface="Staatliches"/>
                <a:cs typeface="Staatliches"/>
                <a:sym typeface="Staatliches"/>
              </a:rPr>
              <a:t>1</a:t>
            </a:r>
            <a:endParaRPr sz="2400">
              <a:solidFill>
                <a:schemeClr val="dk2"/>
              </a:solidFill>
              <a:latin typeface="Staatliches"/>
              <a:ea typeface="Staatliches"/>
              <a:cs typeface="Staatliches"/>
              <a:sym typeface="Staatliches"/>
            </a:endParaRPr>
          </a:p>
        </p:txBody>
      </p:sp>
      <p:sp>
        <p:nvSpPr>
          <p:cNvPr id="317" name="Google Shape;317;p39"/>
          <p:cNvSpPr/>
          <p:nvPr/>
        </p:nvSpPr>
        <p:spPr>
          <a:xfrm>
            <a:off x="228600" y="1620613"/>
            <a:ext cx="457200" cy="457200"/>
          </a:xfrm>
          <a:prstGeom prst="round2Diag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dk2"/>
                </a:solidFill>
                <a:latin typeface="Staatliches"/>
                <a:ea typeface="Staatliches"/>
                <a:cs typeface="Staatliches"/>
                <a:sym typeface="Staatliches"/>
              </a:rPr>
              <a:t>2</a:t>
            </a:r>
            <a:endParaRPr sz="2200">
              <a:solidFill>
                <a:schemeClr val="dk2"/>
              </a:solidFill>
              <a:latin typeface="Staatliches"/>
              <a:ea typeface="Staatliches"/>
              <a:cs typeface="Staatliches"/>
              <a:sym typeface="Staatliches"/>
            </a:endParaRPr>
          </a:p>
        </p:txBody>
      </p:sp>
      <p:sp>
        <p:nvSpPr>
          <p:cNvPr id="318" name="Google Shape;318;p39"/>
          <p:cNvSpPr/>
          <p:nvPr/>
        </p:nvSpPr>
        <p:spPr>
          <a:xfrm>
            <a:off x="228600" y="2302150"/>
            <a:ext cx="457200" cy="457200"/>
          </a:xfrm>
          <a:prstGeom prst="round2Diag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dk2"/>
                </a:solidFill>
                <a:latin typeface="Staatliches"/>
                <a:ea typeface="Staatliches"/>
                <a:cs typeface="Staatliches"/>
                <a:sym typeface="Staatliches"/>
              </a:rPr>
              <a:t>3</a:t>
            </a:r>
            <a:endParaRPr sz="2200">
              <a:solidFill>
                <a:schemeClr val="dk2"/>
              </a:solidFill>
              <a:latin typeface="Staatliches"/>
              <a:ea typeface="Staatliches"/>
              <a:cs typeface="Staatliches"/>
              <a:sym typeface="Staatliches"/>
            </a:endParaRPr>
          </a:p>
        </p:txBody>
      </p:sp>
      <p:sp>
        <p:nvSpPr>
          <p:cNvPr id="319" name="Google Shape;319;p39"/>
          <p:cNvSpPr/>
          <p:nvPr/>
        </p:nvSpPr>
        <p:spPr>
          <a:xfrm>
            <a:off x="228600" y="2992213"/>
            <a:ext cx="457200" cy="457200"/>
          </a:xfrm>
          <a:prstGeom prst="round2Diag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dk2"/>
                </a:solidFill>
                <a:latin typeface="Staatliches"/>
                <a:ea typeface="Staatliches"/>
                <a:cs typeface="Staatliches"/>
                <a:sym typeface="Staatliches"/>
              </a:rPr>
              <a:t>4</a:t>
            </a:r>
            <a:endParaRPr sz="2200">
              <a:solidFill>
                <a:schemeClr val="dk2"/>
              </a:solidFill>
              <a:latin typeface="Staatliches"/>
              <a:ea typeface="Staatliches"/>
              <a:cs typeface="Staatliches"/>
              <a:sym typeface="Staatliches"/>
            </a:endParaRPr>
          </a:p>
        </p:txBody>
      </p:sp>
      <p:sp>
        <p:nvSpPr>
          <p:cNvPr id="320" name="Google Shape;320;p39"/>
          <p:cNvSpPr/>
          <p:nvPr/>
        </p:nvSpPr>
        <p:spPr>
          <a:xfrm>
            <a:off x="228600" y="3657588"/>
            <a:ext cx="457200" cy="457200"/>
          </a:xfrm>
          <a:prstGeom prst="round2Diag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dk2"/>
                </a:solidFill>
                <a:latin typeface="Staatliches"/>
                <a:ea typeface="Staatliches"/>
                <a:cs typeface="Staatliches"/>
                <a:sym typeface="Staatliches"/>
              </a:rPr>
              <a:t>5</a:t>
            </a:r>
            <a:endParaRPr sz="2200">
              <a:solidFill>
                <a:schemeClr val="dk2"/>
              </a:solidFill>
              <a:latin typeface="Staatliches"/>
              <a:ea typeface="Staatliches"/>
              <a:cs typeface="Staatliches"/>
              <a:sym typeface="Staatliches"/>
            </a:endParaRPr>
          </a:p>
        </p:txBody>
      </p:sp>
      <p:sp>
        <p:nvSpPr>
          <p:cNvPr id="321" name="Google Shape;321;p39"/>
          <p:cNvSpPr/>
          <p:nvPr/>
        </p:nvSpPr>
        <p:spPr>
          <a:xfrm>
            <a:off x="228600" y="4347650"/>
            <a:ext cx="457200" cy="457200"/>
          </a:xfrm>
          <a:prstGeom prst="round2Diag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a:solidFill>
                  <a:schemeClr val="dk2"/>
                </a:solidFill>
                <a:latin typeface="Staatliches"/>
                <a:ea typeface="Staatliches"/>
                <a:cs typeface="Staatliches"/>
                <a:sym typeface="Staatliches"/>
              </a:rPr>
              <a:t>6</a:t>
            </a:r>
            <a:endParaRPr sz="2200">
              <a:solidFill>
                <a:schemeClr val="dk2"/>
              </a:solidFill>
              <a:latin typeface="Staatliches"/>
              <a:ea typeface="Staatliches"/>
              <a:cs typeface="Staatliches"/>
              <a:sym typeface="Staatliches"/>
            </a:endParaRPr>
          </a:p>
        </p:txBody>
      </p:sp>
      <p:sp>
        <p:nvSpPr>
          <p:cNvPr id="322" name="Google Shape;322;p39"/>
          <p:cNvSpPr txBox="1"/>
          <p:nvPr/>
        </p:nvSpPr>
        <p:spPr>
          <a:xfrm>
            <a:off x="720000" y="939076"/>
            <a:ext cx="3405433" cy="4571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dk1"/>
                </a:solidFill>
                <a:latin typeface="Staatliches"/>
                <a:ea typeface="Staatliches"/>
                <a:cs typeface="Staatliches"/>
                <a:sym typeface="Staatliches"/>
              </a:rPr>
              <a:t>Abstract y motivación</a:t>
            </a:r>
            <a:endParaRPr dirty="0">
              <a:solidFill>
                <a:schemeClr val="dk1"/>
              </a:solidFill>
            </a:endParaRPr>
          </a:p>
        </p:txBody>
      </p:sp>
      <p:sp>
        <p:nvSpPr>
          <p:cNvPr id="323" name="Google Shape;323;p39"/>
          <p:cNvSpPr txBox="1"/>
          <p:nvPr/>
        </p:nvSpPr>
        <p:spPr>
          <a:xfrm>
            <a:off x="719999" y="1526063"/>
            <a:ext cx="3091925" cy="646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s-AR" sz="3000" dirty="0">
                <a:solidFill>
                  <a:schemeClr val="dk1"/>
                </a:solidFill>
                <a:latin typeface="Staatliches"/>
                <a:ea typeface="Staatliches"/>
                <a:cs typeface="Staatliches"/>
                <a:sym typeface="Staatliches"/>
              </a:rPr>
              <a:t>CONTEXTO ANALÍTICO</a:t>
            </a:r>
            <a:endParaRPr lang="es-AR" sz="2400" dirty="0">
              <a:solidFill>
                <a:schemeClr val="lt1"/>
              </a:solidFill>
              <a:latin typeface="Staatliches"/>
              <a:ea typeface="Staatliches"/>
              <a:cs typeface="Staatliches"/>
              <a:sym typeface="Staatliches"/>
            </a:endParaRPr>
          </a:p>
        </p:txBody>
      </p:sp>
      <p:sp>
        <p:nvSpPr>
          <p:cNvPr id="324" name="Google Shape;324;p39"/>
          <p:cNvSpPr txBox="1"/>
          <p:nvPr/>
        </p:nvSpPr>
        <p:spPr>
          <a:xfrm>
            <a:off x="720000" y="2207613"/>
            <a:ext cx="3255572" cy="646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s-AR" sz="3000" dirty="0">
                <a:solidFill>
                  <a:schemeClr val="dk1"/>
                </a:solidFill>
                <a:latin typeface="Staatliches"/>
                <a:ea typeface="Staatliches"/>
                <a:cs typeface="Staatliches"/>
                <a:sym typeface="Staatliches"/>
              </a:rPr>
              <a:t>CONTEXTO COMERCIAL</a:t>
            </a:r>
            <a:endParaRPr lang="es-AR" sz="2400" dirty="0">
              <a:solidFill>
                <a:schemeClr val="lt1"/>
              </a:solidFill>
              <a:latin typeface="Staatliches"/>
              <a:ea typeface="Staatliches"/>
              <a:cs typeface="Staatliches"/>
              <a:sym typeface="Staatliches"/>
            </a:endParaRPr>
          </a:p>
        </p:txBody>
      </p:sp>
      <p:sp>
        <p:nvSpPr>
          <p:cNvPr id="325" name="Google Shape;325;p39"/>
          <p:cNvSpPr txBox="1"/>
          <p:nvPr/>
        </p:nvSpPr>
        <p:spPr>
          <a:xfrm>
            <a:off x="720000" y="2889063"/>
            <a:ext cx="3522300" cy="6465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s-AR" sz="3000" dirty="0">
                <a:solidFill>
                  <a:schemeClr val="dk1"/>
                </a:solidFill>
                <a:latin typeface="Staatliches"/>
                <a:ea typeface="Staatliches"/>
                <a:cs typeface="Staatliches"/>
                <a:sym typeface="Staatliches"/>
              </a:rPr>
              <a:t>AUDIENCIA</a:t>
            </a:r>
            <a:endParaRPr lang="es-AR" sz="3200" dirty="0"/>
          </a:p>
        </p:txBody>
      </p:sp>
      <p:sp>
        <p:nvSpPr>
          <p:cNvPr id="326" name="Google Shape;326;p39"/>
          <p:cNvSpPr/>
          <p:nvPr/>
        </p:nvSpPr>
        <p:spPr>
          <a:xfrm>
            <a:off x="-109800" y="512064"/>
            <a:ext cx="9436500" cy="210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27" name="Google Shape;327;p39"/>
          <p:cNvSpPr txBox="1"/>
          <p:nvPr/>
        </p:nvSpPr>
        <p:spPr>
          <a:xfrm>
            <a:off x="720000" y="3570613"/>
            <a:ext cx="3522300" cy="6465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s-AR" sz="3000" dirty="0">
                <a:solidFill>
                  <a:schemeClr val="dk1"/>
                </a:solidFill>
                <a:latin typeface="Staatliches"/>
                <a:ea typeface="Staatliches"/>
                <a:cs typeface="Staatliches"/>
                <a:sym typeface="Staatliches"/>
              </a:rPr>
              <a:t>METADATA</a:t>
            </a:r>
          </a:p>
        </p:txBody>
      </p:sp>
      <p:pic>
        <p:nvPicPr>
          <p:cNvPr id="328" name="Google Shape;328;p39"/>
          <p:cNvPicPr preferRelativeResize="0"/>
          <p:nvPr/>
        </p:nvPicPr>
        <p:blipFill rotWithShape="1">
          <a:blip r:embed="rId3">
            <a:alphaModFix/>
          </a:blip>
          <a:srcRect t="7849" b="12214"/>
          <a:stretch/>
        </p:blipFill>
        <p:spPr>
          <a:xfrm>
            <a:off x="5168428" y="2234366"/>
            <a:ext cx="3255572" cy="2602394"/>
          </a:xfrm>
          <a:prstGeom prst="rect">
            <a:avLst/>
          </a:prstGeom>
          <a:noFill/>
          <a:ln>
            <a:noFill/>
          </a:ln>
        </p:spPr>
      </p:pic>
      <p:sp>
        <p:nvSpPr>
          <p:cNvPr id="329" name="Google Shape;329;p39"/>
          <p:cNvSpPr txBox="1"/>
          <p:nvPr/>
        </p:nvSpPr>
        <p:spPr>
          <a:xfrm>
            <a:off x="720000" y="4252163"/>
            <a:ext cx="3522300" cy="6465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s-AR" sz="3000" dirty="0">
                <a:solidFill>
                  <a:schemeClr val="dk1"/>
                </a:solidFill>
                <a:latin typeface="Staatliches"/>
                <a:ea typeface="Staatliches"/>
                <a:cs typeface="Staatliches"/>
                <a:sym typeface="Staatliches"/>
              </a:rPr>
              <a:t>Preguntas e hipótesis</a:t>
            </a:r>
          </a:p>
        </p:txBody>
      </p:sp>
      <p:sp>
        <p:nvSpPr>
          <p:cNvPr id="16" name="Google Shape;316;p39">
            <a:extLst>
              <a:ext uri="{FF2B5EF4-FFF2-40B4-BE49-F238E27FC236}">
                <a16:creationId xmlns:a16="http://schemas.microsoft.com/office/drawing/2014/main" id="{3FB1DF4C-89B8-7ED8-97B5-E9ACF03D4919}"/>
              </a:ext>
            </a:extLst>
          </p:cNvPr>
          <p:cNvSpPr/>
          <p:nvPr/>
        </p:nvSpPr>
        <p:spPr>
          <a:xfrm>
            <a:off x="5018569" y="939050"/>
            <a:ext cx="457200" cy="457200"/>
          </a:xfrm>
          <a:prstGeom prst="round2Diag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dk2"/>
                </a:solidFill>
                <a:latin typeface="Staatliches"/>
                <a:ea typeface="Staatliches"/>
                <a:cs typeface="Staatliches"/>
                <a:sym typeface="Staatliches"/>
              </a:rPr>
              <a:t>7</a:t>
            </a:r>
            <a:endParaRPr sz="2400" dirty="0">
              <a:solidFill>
                <a:schemeClr val="dk2"/>
              </a:solidFill>
              <a:latin typeface="Staatliches"/>
              <a:ea typeface="Staatliches"/>
              <a:cs typeface="Staatliches"/>
              <a:sym typeface="Staatliches"/>
            </a:endParaRPr>
          </a:p>
        </p:txBody>
      </p:sp>
      <p:sp>
        <p:nvSpPr>
          <p:cNvPr id="17" name="Google Shape;322;p39">
            <a:extLst>
              <a:ext uri="{FF2B5EF4-FFF2-40B4-BE49-F238E27FC236}">
                <a16:creationId xmlns:a16="http://schemas.microsoft.com/office/drawing/2014/main" id="{24E72F1F-09EB-0664-B8BB-FF4FFA861E34}"/>
              </a:ext>
            </a:extLst>
          </p:cNvPr>
          <p:cNvSpPr txBox="1"/>
          <p:nvPr/>
        </p:nvSpPr>
        <p:spPr>
          <a:xfrm>
            <a:off x="5509969" y="939076"/>
            <a:ext cx="3405433" cy="45717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dk1"/>
                </a:solidFill>
                <a:latin typeface="Staatliches"/>
                <a:ea typeface="Staatliches"/>
                <a:cs typeface="Staatliches"/>
                <a:sym typeface="Staatliches"/>
              </a:rPr>
              <a:t>gráficos</a:t>
            </a:r>
            <a:endParaRPr dirty="0">
              <a:solidFill>
                <a:schemeClr val="dk1"/>
              </a:solidFill>
            </a:endParaRPr>
          </a:p>
        </p:txBody>
      </p:sp>
      <p:sp>
        <p:nvSpPr>
          <p:cNvPr id="18" name="Google Shape;321;p39">
            <a:extLst>
              <a:ext uri="{FF2B5EF4-FFF2-40B4-BE49-F238E27FC236}">
                <a16:creationId xmlns:a16="http://schemas.microsoft.com/office/drawing/2014/main" id="{E9BCB124-EEFD-542B-4F3A-7D382D06C725}"/>
              </a:ext>
            </a:extLst>
          </p:cNvPr>
          <p:cNvSpPr/>
          <p:nvPr/>
        </p:nvSpPr>
        <p:spPr>
          <a:xfrm>
            <a:off x="5018569" y="1656500"/>
            <a:ext cx="457200" cy="457200"/>
          </a:xfrm>
          <a:prstGeom prst="round2Diag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2200" dirty="0">
                <a:solidFill>
                  <a:schemeClr val="dk2"/>
                </a:solidFill>
                <a:latin typeface="Staatliches"/>
                <a:ea typeface="Staatliches"/>
                <a:cs typeface="Staatliches"/>
                <a:sym typeface="Staatliches"/>
              </a:rPr>
              <a:t>8</a:t>
            </a:r>
            <a:endParaRPr sz="2200" dirty="0">
              <a:solidFill>
                <a:schemeClr val="dk2"/>
              </a:solidFill>
              <a:latin typeface="Staatliches"/>
              <a:ea typeface="Staatliches"/>
              <a:cs typeface="Staatliches"/>
              <a:sym typeface="Staatliches"/>
            </a:endParaRPr>
          </a:p>
        </p:txBody>
      </p:sp>
      <p:sp>
        <p:nvSpPr>
          <p:cNvPr id="19" name="Google Shape;329;p39">
            <a:extLst>
              <a:ext uri="{FF2B5EF4-FFF2-40B4-BE49-F238E27FC236}">
                <a16:creationId xmlns:a16="http://schemas.microsoft.com/office/drawing/2014/main" id="{BF3DF254-BE5E-B97F-32BF-54B22B121684}"/>
              </a:ext>
            </a:extLst>
          </p:cNvPr>
          <p:cNvSpPr txBox="1"/>
          <p:nvPr/>
        </p:nvSpPr>
        <p:spPr>
          <a:xfrm>
            <a:off x="5509969" y="1561013"/>
            <a:ext cx="3522300" cy="6465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s-AR" sz="3000" dirty="0">
                <a:solidFill>
                  <a:schemeClr val="dk1"/>
                </a:solidFill>
                <a:latin typeface="Staatliches"/>
                <a:ea typeface="Staatliches"/>
                <a:cs typeface="Staatliches"/>
                <a:sym typeface="Staatliches"/>
              </a:rPr>
              <a:t>conclusión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body" idx="1"/>
          </p:nvPr>
        </p:nvSpPr>
        <p:spPr>
          <a:xfrm>
            <a:off x="0" y="1163175"/>
            <a:ext cx="8034000" cy="3980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accent6"/>
              </a:buClr>
              <a:buSzPts val="1500"/>
              <a:buChar char="●"/>
            </a:pPr>
            <a:r>
              <a:rPr lang="en" sz="1600" dirty="0">
                <a:solidFill>
                  <a:schemeClr val="lt1"/>
                </a:solidFill>
              </a:rPr>
              <a:t>Este análisis exploratorio de datos detalla la salud y hábitos de vida de individuos, abordando variables como género, edad, altura, peso, medidas de cintura, niveles de colesterol, hábitos de tabaquismo, consumo de alcohol, etc. El objetivo principal es </a:t>
            </a:r>
            <a:r>
              <a:rPr lang="en" sz="1600" b="1" dirty="0">
                <a:solidFill>
                  <a:schemeClr val="lt1"/>
                </a:solidFill>
              </a:rPr>
              <a:t>desentrañar relaciones y patrones entre estas variables</a:t>
            </a:r>
            <a:r>
              <a:rPr lang="en" sz="1600" dirty="0">
                <a:solidFill>
                  <a:schemeClr val="lt1"/>
                </a:solidFill>
              </a:rPr>
              <a:t>. Utilizando visualizaciones univariadas, bivariadas y multivariadas, complementadas con resúmenes numéricos, este proyecto ofrece insights valiosos sobre la conexión entre hábitos de vida y salud en la población estudiada, proporcionando una comprensión más profunda de los factores que afectan su bienestar.</a:t>
            </a:r>
            <a:endParaRPr sz="1600" dirty="0">
              <a:solidFill>
                <a:schemeClr val="lt1"/>
              </a:solidFill>
            </a:endParaRPr>
          </a:p>
          <a:p>
            <a:pPr marL="0" lvl="0" indent="0" algn="l" rtl="0">
              <a:spcBef>
                <a:spcPts val="0"/>
              </a:spcBef>
              <a:spcAft>
                <a:spcPts val="0"/>
              </a:spcAft>
              <a:buNone/>
            </a:pPr>
            <a:endParaRPr sz="1600" dirty="0">
              <a:solidFill>
                <a:schemeClr val="lt1"/>
              </a:solidFill>
            </a:endParaRPr>
          </a:p>
          <a:p>
            <a:pPr marL="457200" lvl="0" indent="-323850" algn="l" rtl="0">
              <a:spcBef>
                <a:spcPts val="0"/>
              </a:spcBef>
              <a:spcAft>
                <a:spcPts val="0"/>
              </a:spcAft>
              <a:buClr>
                <a:schemeClr val="accent6"/>
              </a:buClr>
              <a:buSzPts val="1500"/>
              <a:buChar char="●"/>
            </a:pPr>
            <a:r>
              <a:rPr lang="en" sz="1600" dirty="0"/>
              <a:t>No solo representa una exploración de datos, sino un esfuerzo decidido para arrojar luz sobre los matices que influyen en la salud, llevándonos más cerca de una comprensión de los factores que impactan la calidad de vida de la población en estudio.</a:t>
            </a:r>
            <a:endParaRPr sz="1600" dirty="0"/>
          </a:p>
        </p:txBody>
      </p:sp>
      <p:sp>
        <p:nvSpPr>
          <p:cNvPr id="335" name="Google Shape;335;p40"/>
          <p:cNvSpPr txBox="1">
            <a:spLocks noGrp="1"/>
          </p:cNvSpPr>
          <p:nvPr>
            <p:ph type="title"/>
          </p:nvPr>
        </p:nvSpPr>
        <p:spPr>
          <a:xfrm>
            <a:off x="713225" y="531450"/>
            <a:ext cx="77175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Abstract </a:t>
            </a:r>
            <a:r>
              <a:rPr lang="en">
                <a:solidFill>
                  <a:srgbClr val="334563"/>
                </a:solidFill>
              </a:rPr>
              <a:t>y motivación</a:t>
            </a:r>
            <a:endParaRPr>
              <a:solidFill>
                <a:srgbClr val="3345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8" name="Google Shape;323;p39">
            <a:extLst>
              <a:ext uri="{FF2B5EF4-FFF2-40B4-BE49-F238E27FC236}">
                <a16:creationId xmlns:a16="http://schemas.microsoft.com/office/drawing/2014/main" id="{DE3A83FB-0497-91F4-1AE1-0577E79CF184}"/>
              </a:ext>
            </a:extLst>
          </p:cNvPr>
          <p:cNvSpPr txBox="1"/>
          <p:nvPr/>
        </p:nvSpPr>
        <p:spPr>
          <a:xfrm>
            <a:off x="826322" y="271622"/>
            <a:ext cx="3091925" cy="646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000" dirty="0">
                <a:solidFill>
                  <a:schemeClr val="dk1"/>
                </a:solidFill>
                <a:latin typeface="Staatliches"/>
                <a:ea typeface="Staatliches"/>
                <a:cs typeface="Staatliches"/>
                <a:sym typeface="Staatliches"/>
              </a:rPr>
              <a:t>CONTEXTO COMERCIAL</a:t>
            </a:r>
            <a:endParaRPr sz="2400" dirty="0">
              <a:solidFill>
                <a:schemeClr val="lt1"/>
              </a:solidFill>
              <a:latin typeface="Staatliches"/>
              <a:ea typeface="Staatliches"/>
              <a:cs typeface="Staatliches"/>
              <a:sym typeface="Staatliches"/>
            </a:endParaRPr>
          </a:p>
        </p:txBody>
      </p:sp>
      <p:sp>
        <p:nvSpPr>
          <p:cNvPr id="9" name="Google Shape;324;p39">
            <a:extLst>
              <a:ext uri="{FF2B5EF4-FFF2-40B4-BE49-F238E27FC236}">
                <a16:creationId xmlns:a16="http://schemas.microsoft.com/office/drawing/2014/main" id="{F0C7D73B-CC85-078E-2ABC-8BF71D87C08A}"/>
              </a:ext>
            </a:extLst>
          </p:cNvPr>
          <p:cNvSpPr txBox="1"/>
          <p:nvPr/>
        </p:nvSpPr>
        <p:spPr>
          <a:xfrm>
            <a:off x="5225753" y="271422"/>
            <a:ext cx="3000000" cy="6465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000" dirty="0">
                <a:solidFill>
                  <a:schemeClr val="dk1"/>
                </a:solidFill>
                <a:latin typeface="Staatliches"/>
                <a:ea typeface="Staatliches"/>
                <a:cs typeface="Staatliches"/>
                <a:sym typeface="Staatliches"/>
              </a:rPr>
              <a:t>CONTEXTO ANALÍTICO</a:t>
            </a:r>
            <a:endParaRPr dirty="0"/>
          </a:p>
        </p:txBody>
      </p:sp>
      <p:sp>
        <p:nvSpPr>
          <p:cNvPr id="4" name="CuadroTexto 3">
            <a:extLst>
              <a:ext uri="{FF2B5EF4-FFF2-40B4-BE49-F238E27FC236}">
                <a16:creationId xmlns:a16="http://schemas.microsoft.com/office/drawing/2014/main" id="{D1C985D6-DB53-BBCE-CD32-6ADC39805FF4}"/>
              </a:ext>
            </a:extLst>
          </p:cNvPr>
          <p:cNvSpPr txBox="1"/>
          <p:nvPr/>
        </p:nvSpPr>
        <p:spPr>
          <a:xfrm>
            <a:off x="1967023" y="1169581"/>
            <a:ext cx="184731" cy="307777"/>
          </a:xfrm>
          <a:prstGeom prst="rect">
            <a:avLst/>
          </a:prstGeom>
          <a:noFill/>
        </p:spPr>
        <p:txBody>
          <a:bodyPr wrap="none" rtlCol="0">
            <a:spAutoFit/>
          </a:bodyPr>
          <a:lstStyle/>
          <a:p>
            <a:endParaRPr lang="es-AR" dirty="0"/>
          </a:p>
        </p:txBody>
      </p:sp>
      <p:sp>
        <p:nvSpPr>
          <p:cNvPr id="14" name="CuadroTexto 13">
            <a:extLst>
              <a:ext uri="{FF2B5EF4-FFF2-40B4-BE49-F238E27FC236}">
                <a16:creationId xmlns:a16="http://schemas.microsoft.com/office/drawing/2014/main" id="{8496490C-0CF3-DDCD-C258-081EBC044448}"/>
              </a:ext>
            </a:extLst>
          </p:cNvPr>
          <p:cNvSpPr txBox="1"/>
          <p:nvPr/>
        </p:nvSpPr>
        <p:spPr>
          <a:xfrm>
            <a:off x="422287" y="1169581"/>
            <a:ext cx="2852541" cy="3108543"/>
          </a:xfrm>
          <a:prstGeom prst="rect">
            <a:avLst/>
          </a:prstGeom>
          <a:noFill/>
        </p:spPr>
        <p:txBody>
          <a:bodyPr wrap="square">
            <a:spAutoFit/>
          </a:bodyPr>
          <a:lstStyle/>
          <a:p>
            <a:pPr marL="457200" lvl="0" indent="-323850" algn="l" rtl="0">
              <a:spcBef>
                <a:spcPts val="0"/>
              </a:spcBef>
              <a:spcAft>
                <a:spcPts val="0"/>
              </a:spcAft>
              <a:buClr>
                <a:schemeClr val="accent6"/>
              </a:buClr>
              <a:buSzPts val="1500"/>
              <a:buChar char="●"/>
            </a:pPr>
            <a:r>
              <a:rPr lang="es-MX" sz="1400" dirty="0">
                <a:solidFill>
                  <a:schemeClr val="lt1"/>
                </a:solidFill>
                <a:latin typeface="Anaheim" panose="020B0604020202020204" charset="0"/>
              </a:rPr>
              <a:t>El análisis de datos de salud y hábitos de vida es fundamental en el contexto actual, donde la salud y el bienestar son preocupaciones importantes a nivel global. Comprender los factores que influyen en la salud de la población puede ayudar a desarrollar políticas de salud más efectivas, programas de prevención y estrategias de intervención para mejorar la calidad de vida.</a:t>
            </a:r>
            <a:endParaRPr lang="es-MX" sz="1400" dirty="0">
              <a:latin typeface="Anaheim" panose="020B0604020202020204" charset="0"/>
            </a:endParaRPr>
          </a:p>
        </p:txBody>
      </p:sp>
      <p:sp>
        <p:nvSpPr>
          <p:cNvPr id="15" name="CuadroTexto 14">
            <a:extLst>
              <a:ext uri="{FF2B5EF4-FFF2-40B4-BE49-F238E27FC236}">
                <a16:creationId xmlns:a16="http://schemas.microsoft.com/office/drawing/2014/main" id="{0EA36EBC-CB99-E144-B2CB-20A5E54AC33A}"/>
              </a:ext>
            </a:extLst>
          </p:cNvPr>
          <p:cNvSpPr txBox="1"/>
          <p:nvPr/>
        </p:nvSpPr>
        <p:spPr>
          <a:xfrm>
            <a:off x="4996455" y="1034679"/>
            <a:ext cx="3458596" cy="3539430"/>
          </a:xfrm>
          <a:prstGeom prst="rect">
            <a:avLst/>
          </a:prstGeom>
          <a:noFill/>
        </p:spPr>
        <p:txBody>
          <a:bodyPr wrap="square">
            <a:spAutoFit/>
          </a:bodyPr>
          <a:lstStyle/>
          <a:p>
            <a:pPr marL="457200" lvl="0" indent="-323850" algn="l" rtl="0">
              <a:spcBef>
                <a:spcPts val="0"/>
              </a:spcBef>
              <a:spcAft>
                <a:spcPts val="0"/>
              </a:spcAft>
              <a:buClr>
                <a:schemeClr val="accent6"/>
              </a:buClr>
              <a:buSzPts val="1500"/>
              <a:buChar char="●"/>
            </a:pPr>
            <a:r>
              <a:rPr lang="es-MX" sz="1400" dirty="0">
                <a:solidFill>
                  <a:schemeClr val="lt1"/>
                </a:solidFill>
                <a:latin typeface="Anaheim" panose="020B0604020202020204" charset="0"/>
              </a:rPr>
              <a:t>El análisis exploratorio de datos es una herramienta fundamental en la ciencia de datos para descubrir patrones, tendencias y relaciones ocultas en los datos. En este proyecto, se utilizarán técnicas estadísticas y visualizaciones de datos para explorar la relación entre diversas variables relacionadas con la salud y los hábitos de vida. El objetivo es obtener insights significativos que ayuden a comprender mejor los factores que influyen en la salud de la población estudiada y a identificar áreas de enfoque para intervenciones futuras.</a:t>
            </a:r>
            <a:endParaRPr lang="es-MX" sz="1400" dirty="0">
              <a:latin typeface="Anaheim" panose="020B0604020202020204" charset="0"/>
            </a:endParaRPr>
          </a:p>
        </p:txBody>
      </p:sp>
    </p:spTree>
    <p:extLst>
      <p:ext uri="{BB962C8B-B14F-4D97-AF65-F5344CB8AC3E}">
        <p14:creationId xmlns:p14="http://schemas.microsoft.com/office/powerpoint/2010/main" val="112679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1"/>
          <p:cNvSpPr txBox="1">
            <a:spLocks noGrp="1"/>
          </p:cNvSpPr>
          <p:nvPr>
            <p:ph type="title"/>
          </p:nvPr>
        </p:nvSpPr>
        <p:spPr>
          <a:xfrm>
            <a:off x="186025" y="426925"/>
            <a:ext cx="4019400" cy="10794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6100">
                <a:solidFill>
                  <a:schemeClr val="lt1"/>
                </a:solidFill>
              </a:rPr>
              <a:t>audiencia</a:t>
            </a:r>
            <a:endParaRPr>
              <a:solidFill>
                <a:schemeClr val="lt1"/>
              </a:solidFill>
            </a:endParaRPr>
          </a:p>
        </p:txBody>
      </p:sp>
      <p:pic>
        <p:nvPicPr>
          <p:cNvPr id="341" name="Google Shape;341;p41"/>
          <p:cNvPicPr preferRelativeResize="0"/>
          <p:nvPr/>
        </p:nvPicPr>
        <p:blipFill rotWithShape="1">
          <a:blip r:embed="rId3">
            <a:alphaModFix/>
          </a:blip>
          <a:srcRect l="6912" t="21095" r="10898" b="22920"/>
          <a:stretch/>
        </p:blipFill>
        <p:spPr>
          <a:xfrm>
            <a:off x="4572000" y="2392625"/>
            <a:ext cx="4227475" cy="2879475"/>
          </a:xfrm>
          <a:prstGeom prst="rect">
            <a:avLst/>
          </a:prstGeom>
          <a:noFill/>
          <a:ln>
            <a:noFill/>
          </a:ln>
        </p:spPr>
      </p:pic>
      <p:sp>
        <p:nvSpPr>
          <p:cNvPr id="342" name="Google Shape;342;p41"/>
          <p:cNvSpPr txBox="1"/>
          <p:nvPr/>
        </p:nvSpPr>
        <p:spPr>
          <a:xfrm>
            <a:off x="186025" y="1695925"/>
            <a:ext cx="3913500" cy="23295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1600">
                <a:solidFill>
                  <a:srgbClr val="FFFFFF"/>
                </a:solidFill>
                <a:latin typeface="Anaheim"/>
                <a:ea typeface="Anaheim"/>
                <a:cs typeface="Anaheim"/>
                <a:sym typeface="Anaheim"/>
              </a:rPr>
              <a:t>La presentación está diseñada para una audiencia variada que incluye </a:t>
            </a:r>
            <a:r>
              <a:rPr lang="en" sz="1600" b="1">
                <a:solidFill>
                  <a:schemeClr val="lt1"/>
                </a:solidFill>
                <a:latin typeface="Anaheim"/>
                <a:ea typeface="Anaheim"/>
                <a:cs typeface="Anaheim"/>
                <a:sym typeface="Anaheim"/>
              </a:rPr>
              <a:t>profesionales de la salud</a:t>
            </a:r>
            <a:r>
              <a:rPr lang="en" sz="1600" b="1">
                <a:solidFill>
                  <a:schemeClr val="dk1"/>
                </a:solidFill>
                <a:latin typeface="Anaheim"/>
                <a:ea typeface="Anaheim"/>
                <a:cs typeface="Anaheim"/>
                <a:sym typeface="Anaheim"/>
              </a:rPr>
              <a:t>,</a:t>
            </a:r>
            <a:r>
              <a:rPr lang="en" sz="1600" b="1">
                <a:solidFill>
                  <a:schemeClr val="lt1"/>
                </a:solidFill>
                <a:latin typeface="Anaheim"/>
                <a:ea typeface="Anaheim"/>
                <a:cs typeface="Anaheim"/>
                <a:sym typeface="Anaheim"/>
              </a:rPr>
              <a:t> investigadores</a:t>
            </a:r>
            <a:r>
              <a:rPr lang="en" sz="1600" b="1">
                <a:solidFill>
                  <a:schemeClr val="dk1"/>
                </a:solidFill>
                <a:latin typeface="Anaheim"/>
                <a:ea typeface="Anaheim"/>
                <a:cs typeface="Anaheim"/>
                <a:sym typeface="Anaheim"/>
              </a:rPr>
              <a:t>,</a:t>
            </a:r>
            <a:r>
              <a:rPr lang="en" sz="1600" b="1">
                <a:solidFill>
                  <a:schemeClr val="lt1"/>
                </a:solidFill>
                <a:latin typeface="Anaheim"/>
                <a:ea typeface="Anaheim"/>
                <a:cs typeface="Anaheim"/>
                <a:sym typeface="Anaheim"/>
              </a:rPr>
              <a:t> académicos</a:t>
            </a:r>
            <a:r>
              <a:rPr lang="en" sz="1600" b="1">
                <a:solidFill>
                  <a:schemeClr val="dk1"/>
                </a:solidFill>
                <a:latin typeface="Anaheim"/>
                <a:ea typeface="Anaheim"/>
                <a:cs typeface="Anaheim"/>
                <a:sym typeface="Anaheim"/>
              </a:rPr>
              <a:t>,</a:t>
            </a:r>
            <a:r>
              <a:rPr lang="en" sz="1600" b="1">
                <a:solidFill>
                  <a:schemeClr val="lt1"/>
                </a:solidFill>
                <a:latin typeface="Anaheim"/>
                <a:ea typeface="Anaheim"/>
                <a:cs typeface="Anaheim"/>
                <a:sym typeface="Anaheim"/>
              </a:rPr>
              <a:t> estudiantes</a:t>
            </a:r>
            <a:r>
              <a:rPr lang="en" sz="1600" b="1">
                <a:solidFill>
                  <a:schemeClr val="dk1"/>
                </a:solidFill>
                <a:latin typeface="Anaheim"/>
                <a:ea typeface="Anaheim"/>
                <a:cs typeface="Anaheim"/>
                <a:sym typeface="Anaheim"/>
              </a:rPr>
              <a:t> y</a:t>
            </a:r>
            <a:r>
              <a:rPr lang="en" sz="1600" b="1">
                <a:solidFill>
                  <a:schemeClr val="lt1"/>
                </a:solidFill>
                <a:latin typeface="Anaheim"/>
                <a:ea typeface="Anaheim"/>
                <a:cs typeface="Anaheim"/>
                <a:sym typeface="Anaheim"/>
              </a:rPr>
              <a:t> cualquier persona interesada</a:t>
            </a:r>
            <a:r>
              <a:rPr lang="en" sz="1600">
                <a:solidFill>
                  <a:srgbClr val="FFFFFF"/>
                </a:solidFill>
                <a:latin typeface="Anaheim"/>
                <a:ea typeface="Anaheim"/>
                <a:cs typeface="Anaheim"/>
                <a:sym typeface="Anaheim"/>
              </a:rPr>
              <a:t> en comprender las complejas interrelaciones entre hábitos de vida y salud.</a:t>
            </a:r>
            <a:endParaRPr sz="1600">
              <a:solidFill>
                <a:srgbClr val="FFFFFF"/>
              </a:solidFill>
              <a:highlight>
                <a:schemeClr val="accent6"/>
              </a:highlight>
              <a:latin typeface="Anaheim"/>
              <a:ea typeface="Anaheim"/>
              <a:cs typeface="Anaheim"/>
              <a:sym typeface="Anaheim"/>
            </a:endParaRPr>
          </a:p>
          <a:p>
            <a:pPr marL="0" lvl="0" indent="0" algn="l" rtl="0">
              <a:spcBef>
                <a:spcPts val="16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body" idx="1"/>
          </p:nvPr>
        </p:nvSpPr>
        <p:spPr>
          <a:xfrm>
            <a:off x="720000" y="2860675"/>
            <a:ext cx="3336000" cy="156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observa que </a:t>
            </a:r>
            <a:r>
              <a:rPr lang="en" b="1">
                <a:solidFill>
                  <a:schemeClr val="dk2"/>
                </a:solidFill>
              </a:rPr>
              <a:t>no hay valores nulos</a:t>
            </a:r>
            <a:r>
              <a:rPr lang="en"/>
              <a:t> en ninguna de las columnas, lo que sugiere que la integridad de los datos está preservada.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348" name="Google Shape;348;p42"/>
          <p:cNvSpPr txBox="1">
            <a:spLocks noGrp="1"/>
          </p:cNvSpPr>
          <p:nvPr>
            <p:ph type="title"/>
          </p:nvPr>
        </p:nvSpPr>
        <p:spPr>
          <a:xfrm>
            <a:off x="720000" y="1781275"/>
            <a:ext cx="4019400" cy="107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METADATA</a:t>
            </a:r>
            <a:endParaRPr/>
          </a:p>
        </p:txBody>
      </p:sp>
      <p:grpSp>
        <p:nvGrpSpPr>
          <p:cNvPr id="349" name="Google Shape;349;p42"/>
          <p:cNvGrpSpPr/>
          <p:nvPr/>
        </p:nvGrpSpPr>
        <p:grpSpPr>
          <a:xfrm>
            <a:off x="2404550" y="-15996"/>
            <a:ext cx="6783525" cy="971469"/>
            <a:chOff x="2404550" y="-15996"/>
            <a:chExt cx="6783525" cy="971469"/>
          </a:xfrm>
        </p:grpSpPr>
        <p:sp>
          <p:nvSpPr>
            <p:cNvPr id="350" name="Google Shape;350;p42"/>
            <p:cNvSpPr/>
            <p:nvPr/>
          </p:nvSpPr>
          <p:spPr>
            <a:xfrm rot="-5400000" flipH="1">
              <a:off x="3631100" y="-1242546"/>
              <a:ext cx="971469" cy="3424569"/>
            </a:xfrm>
            <a:custGeom>
              <a:avLst/>
              <a:gdLst/>
              <a:ahLst/>
              <a:cxnLst/>
              <a:rect l="l" t="t" r="r" b="b"/>
              <a:pathLst>
                <a:path w="29510" h="104027" extrusionOk="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p:nvPr/>
          </p:nvSpPr>
          <p:spPr>
            <a:xfrm>
              <a:off x="5525675" y="684750"/>
              <a:ext cx="3662400" cy="270600"/>
            </a:xfrm>
            <a:prstGeom prst="rect">
              <a:avLst/>
            </a:prstGeom>
            <a:solidFill>
              <a:srgbClr val="AEE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2" name="Google Shape;352;p42"/>
          <p:cNvPicPr preferRelativeResize="0"/>
          <p:nvPr/>
        </p:nvPicPr>
        <p:blipFill rotWithShape="1">
          <a:blip r:embed="rId3">
            <a:alphaModFix/>
          </a:blip>
          <a:srcRect t="14335" b="10920"/>
          <a:stretch/>
        </p:blipFill>
        <p:spPr>
          <a:xfrm>
            <a:off x="4149775" y="1269288"/>
            <a:ext cx="4842325" cy="318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p:nvPr/>
        </p:nvSpPr>
        <p:spPr>
          <a:xfrm rot="-1013807">
            <a:off x="4156387" y="3535783"/>
            <a:ext cx="1558584" cy="1558584"/>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358" name="Google Shape;358;p43"/>
          <p:cNvSpPr txBox="1">
            <a:spLocks noGrp="1"/>
          </p:cNvSpPr>
          <p:nvPr>
            <p:ph type="title"/>
          </p:nvPr>
        </p:nvSpPr>
        <p:spPr>
          <a:xfrm>
            <a:off x="676025" y="1358250"/>
            <a:ext cx="2331600" cy="49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NÚMEROS </a:t>
            </a:r>
            <a:r>
              <a:rPr lang="en">
                <a:solidFill>
                  <a:schemeClr val="dk1"/>
                </a:solidFill>
              </a:rPr>
              <a:t>CLAVE</a:t>
            </a:r>
            <a:endParaRPr>
              <a:solidFill>
                <a:schemeClr val="lt1"/>
              </a:solidFill>
            </a:endParaRPr>
          </a:p>
        </p:txBody>
      </p:sp>
      <p:sp>
        <p:nvSpPr>
          <p:cNvPr id="359" name="Google Shape;359;p43"/>
          <p:cNvSpPr txBox="1">
            <a:spLocks noGrp="1"/>
          </p:cNvSpPr>
          <p:nvPr>
            <p:ph type="title" idx="2"/>
          </p:nvPr>
        </p:nvSpPr>
        <p:spPr>
          <a:xfrm>
            <a:off x="722376" y="2195675"/>
            <a:ext cx="1735800" cy="60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2.498</a:t>
            </a:r>
            <a:endParaRPr/>
          </a:p>
        </p:txBody>
      </p:sp>
      <p:sp>
        <p:nvSpPr>
          <p:cNvPr id="360" name="Google Shape;360;p43"/>
          <p:cNvSpPr txBox="1">
            <a:spLocks noGrp="1"/>
          </p:cNvSpPr>
          <p:nvPr>
            <p:ph type="subTitle" idx="1"/>
          </p:nvPr>
        </p:nvSpPr>
        <p:spPr>
          <a:xfrm>
            <a:off x="2504714" y="2475363"/>
            <a:ext cx="2743200" cy="6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Entradas o registros</a:t>
            </a:r>
            <a:endParaRPr>
              <a:solidFill>
                <a:schemeClr val="accent3"/>
              </a:solidFill>
            </a:endParaRPr>
          </a:p>
        </p:txBody>
      </p:sp>
      <p:sp>
        <p:nvSpPr>
          <p:cNvPr id="361" name="Google Shape;361;p43"/>
          <p:cNvSpPr txBox="1">
            <a:spLocks noGrp="1"/>
          </p:cNvSpPr>
          <p:nvPr>
            <p:ph type="title" idx="3"/>
          </p:nvPr>
        </p:nvSpPr>
        <p:spPr>
          <a:xfrm>
            <a:off x="676025" y="3140500"/>
            <a:ext cx="744000" cy="60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16 </a:t>
            </a:r>
            <a:endParaRPr/>
          </a:p>
        </p:txBody>
      </p:sp>
      <p:sp>
        <p:nvSpPr>
          <p:cNvPr id="362" name="Google Shape;362;p43"/>
          <p:cNvSpPr txBox="1">
            <a:spLocks noGrp="1"/>
          </p:cNvSpPr>
          <p:nvPr>
            <p:ph type="subTitle" idx="4"/>
          </p:nvPr>
        </p:nvSpPr>
        <p:spPr>
          <a:xfrm>
            <a:off x="1497020" y="3140500"/>
            <a:ext cx="1007700" cy="6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Columnas</a:t>
            </a:r>
            <a:endParaRPr>
              <a:solidFill>
                <a:schemeClr val="accent3"/>
              </a:solidFill>
            </a:endParaRPr>
          </a:p>
        </p:txBody>
      </p:sp>
      <p:sp>
        <p:nvSpPr>
          <p:cNvPr id="363" name="Google Shape;363;p43"/>
          <p:cNvSpPr txBox="1">
            <a:spLocks noGrp="1"/>
          </p:cNvSpPr>
          <p:nvPr>
            <p:ph type="title" idx="3"/>
          </p:nvPr>
        </p:nvSpPr>
        <p:spPr>
          <a:xfrm>
            <a:off x="713232" y="4085325"/>
            <a:ext cx="481800" cy="60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3 </a:t>
            </a:r>
            <a:endParaRPr/>
          </a:p>
        </p:txBody>
      </p:sp>
      <p:sp>
        <p:nvSpPr>
          <p:cNvPr id="364" name="Google Shape;364;p43"/>
          <p:cNvSpPr txBox="1">
            <a:spLocks noGrp="1"/>
          </p:cNvSpPr>
          <p:nvPr>
            <p:ph type="subTitle" idx="4"/>
          </p:nvPr>
        </p:nvSpPr>
        <p:spPr>
          <a:xfrm>
            <a:off x="1253079" y="4159550"/>
            <a:ext cx="2331600" cy="6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Tipos de datos diferentes</a:t>
            </a:r>
            <a:endParaRPr>
              <a:solidFill>
                <a:schemeClr val="accent3"/>
              </a:solidFill>
            </a:endParaRPr>
          </a:p>
        </p:txBody>
      </p:sp>
      <p:sp>
        <p:nvSpPr>
          <p:cNvPr id="365" name="Google Shape;365;p43"/>
          <p:cNvSpPr txBox="1">
            <a:spLocks noGrp="1"/>
          </p:cNvSpPr>
          <p:nvPr>
            <p:ph type="title"/>
          </p:nvPr>
        </p:nvSpPr>
        <p:spPr>
          <a:xfrm>
            <a:off x="4870770" y="1306475"/>
            <a:ext cx="2208900" cy="49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accent3"/>
                </a:solidFill>
              </a:rPr>
              <a:t>TIPOS DE</a:t>
            </a:r>
            <a:r>
              <a:rPr lang="en" dirty="0"/>
              <a:t> DATOS</a:t>
            </a:r>
            <a:endParaRPr dirty="0"/>
          </a:p>
        </p:txBody>
      </p:sp>
      <p:sp>
        <p:nvSpPr>
          <p:cNvPr id="366" name="Google Shape;366;p43"/>
          <p:cNvSpPr txBox="1">
            <a:spLocks noGrp="1"/>
          </p:cNvSpPr>
          <p:nvPr>
            <p:ph type="title" idx="4294967295"/>
          </p:nvPr>
        </p:nvSpPr>
        <p:spPr>
          <a:xfrm>
            <a:off x="5697950" y="2524452"/>
            <a:ext cx="2110500" cy="39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solidFill>
                  <a:schemeClr val="lt1"/>
                </a:solidFill>
              </a:rPr>
              <a:t>INTEGER</a:t>
            </a:r>
            <a:endParaRPr sz="2200" dirty="0"/>
          </a:p>
        </p:txBody>
      </p:sp>
      <p:sp>
        <p:nvSpPr>
          <p:cNvPr id="367" name="Google Shape;367;p43"/>
          <p:cNvSpPr txBox="1">
            <a:spLocks noGrp="1"/>
          </p:cNvSpPr>
          <p:nvPr>
            <p:ph type="title" idx="4294967295"/>
          </p:nvPr>
        </p:nvSpPr>
        <p:spPr>
          <a:xfrm>
            <a:off x="5697950" y="4146784"/>
            <a:ext cx="1017600" cy="39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lt1"/>
                </a:solidFill>
              </a:rPr>
              <a:t>cadena</a:t>
            </a:r>
            <a:endParaRPr sz="2200"/>
          </a:p>
        </p:txBody>
      </p:sp>
      <p:sp>
        <p:nvSpPr>
          <p:cNvPr id="368" name="Google Shape;368;p43"/>
          <p:cNvSpPr txBox="1">
            <a:spLocks noGrp="1"/>
          </p:cNvSpPr>
          <p:nvPr>
            <p:ph type="title" idx="2"/>
          </p:nvPr>
        </p:nvSpPr>
        <p:spPr>
          <a:xfrm>
            <a:off x="5660129" y="3279854"/>
            <a:ext cx="1253100" cy="39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t>FLOTANTES</a:t>
            </a:r>
            <a:endParaRPr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4"/>
          <p:cNvSpPr/>
          <p:nvPr/>
        </p:nvSpPr>
        <p:spPr>
          <a:xfrm>
            <a:off x="1789981" y="2443850"/>
            <a:ext cx="723900" cy="737700"/>
          </a:xfrm>
          <a:prstGeom prst="round2DiagRect">
            <a:avLst>
              <a:gd name="adj1" fmla="val 16667"/>
              <a:gd name="adj2" fmla="val 0"/>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a:off x="911690" y="595538"/>
            <a:ext cx="737700" cy="737700"/>
          </a:xfrm>
          <a:prstGeom prst="round2DiagRect">
            <a:avLst>
              <a:gd name="adj1" fmla="val 16667"/>
              <a:gd name="adj2" fmla="val 0"/>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4"/>
          <p:cNvSpPr txBox="1">
            <a:spLocks noGrp="1"/>
          </p:cNvSpPr>
          <p:nvPr>
            <p:ph type="title" idx="2"/>
          </p:nvPr>
        </p:nvSpPr>
        <p:spPr>
          <a:xfrm>
            <a:off x="1955571" y="2678700"/>
            <a:ext cx="392700" cy="39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lt1"/>
                </a:solidFill>
              </a:rPr>
              <a:t>2</a:t>
            </a:r>
            <a:endParaRPr sz="2400">
              <a:solidFill>
                <a:schemeClr val="lt1"/>
              </a:solidFill>
            </a:endParaRPr>
          </a:p>
        </p:txBody>
      </p:sp>
      <p:sp>
        <p:nvSpPr>
          <p:cNvPr id="376" name="Google Shape;376;p44"/>
          <p:cNvSpPr txBox="1">
            <a:spLocks noGrp="1"/>
          </p:cNvSpPr>
          <p:nvPr>
            <p:ph type="subTitle" idx="1"/>
          </p:nvPr>
        </p:nvSpPr>
        <p:spPr>
          <a:xfrm>
            <a:off x="874825" y="3181550"/>
            <a:ext cx="2554200" cy="9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¿Cuál es la proporción de fumadores en comparación con los no fumadores? </a:t>
            </a:r>
            <a:endParaRPr sz="1600"/>
          </a:p>
        </p:txBody>
      </p:sp>
      <p:sp>
        <p:nvSpPr>
          <p:cNvPr id="377" name="Google Shape;377;p44"/>
          <p:cNvSpPr txBox="1">
            <a:spLocks noGrp="1"/>
          </p:cNvSpPr>
          <p:nvPr>
            <p:ph type="title" idx="3"/>
          </p:nvPr>
        </p:nvSpPr>
        <p:spPr>
          <a:xfrm>
            <a:off x="1055100" y="852800"/>
            <a:ext cx="450900" cy="39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lt1"/>
                </a:solidFill>
              </a:rPr>
              <a:t>1</a:t>
            </a:r>
            <a:endParaRPr sz="2400">
              <a:solidFill>
                <a:schemeClr val="lt1"/>
              </a:solidFill>
            </a:endParaRPr>
          </a:p>
        </p:txBody>
      </p:sp>
      <p:sp>
        <p:nvSpPr>
          <p:cNvPr id="378" name="Google Shape;378;p44"/>
          <p:cNvSpPr txBox="1">
            <a:spLocks noGrp="1"/>
          </p:cNvSpPr>
          <p:nvPr>
            <p:ph type="subTitle" idx="4"/>
          </p:nvPr>
        </p:nvSpPr>
        <p:spPr>
          <a:xfrm>
            <a:off x="65950" y="1355675"/>
            <a:ext cx="2429100" cy="9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¿Cómo se distribuyen las edades dentro del grupo de fumadores?</a:t>
            </a:r>
            <a:endParaRPr sz="1600"/>
          </a:p>
        </p:txBody>
      </p:sp>
      <p:sp>
        <p:nvSpPr>
          <p:cNvPr id="379" name="Google Shape;379;p44"/>
          <p:cNvSpPr txBox="1">
            <a:spLocks noGrp="1"/>
          </p:cNvSpPr>
          <p:nvPr>
            <p:ph type="subTitle" idx="6"/>
          </p:nvPr>
        </p:nvSpPr>
        <p:spPr>
          <a:xfrm>
            <a:off x="3066200" y="2220063"/>
            <a:ext cx="2429100" cy="8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¿Cómo varía el peso promedio en función de la edad para los bebedores? </a:t>
            </a:r>
            <a:endParaRPr sz="1600"/>
          </a:p>
        </p:txBody>
      </p:sp>
      <p:sp>
        <p:nvSpPr>
          <p:cNvPr id="380" name="Google Shape;380;p44"/>
          <p:cNvSpPr/>
          <p:nvPr/>
        </p:nvSpPr>
        <p:spPr>
          <a:xfrm>
            <a:off x="3997340" y="1408713"/>
            <a:ext cx="737700" cy="737700"/>
          </a:xfrm>
          <a:prstGeom prst="round2DiagRect">
            <a:avLst>
              <a:gd name="adj1" fmla="val 16667"/>
              <a:gd name="adj2" fmla="val 0"/>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4"/>
          <p:cNvSpPr txBox="1">
            <a:spLocks noGrp="1"/>
          </p:cNvSpPr>
          <p:nvPr>
            <p:ph type="title" idx="5"/>
          </p:nvPr>
        </p:nvSpPr>
        <p:spPr>
          <a:xfrm>
            <a:off x="4111800" y="1655723"/>
            <a:ext cx="509100" cy="37560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400">
                <a:solidFill>
                  <a:schemeClr val="lt1"/>
                </a:solidFill>
              </a:rPr>
              <a:t>3</a:t>
            </a:r>
            <a:endParaRPr sz="2400"/>
          </a:p>
        </p:txBody>
      </p:sp>
      <p:sp>
        <p:nvSpPr>
          <p:cNvPr id="382" name="Google Shape;382;p44"/>
          <p:cNvSpPr txBox="1">
            <a:spLocks noGrp="1"/>
          </p:cNvSpPr>
          <p:nvPr>
            <p:ph type="title"/>
          </p:nvPr>
        </p:nvSpPr>
        <p:spPr>
          <a:xfrm>
            <a:off x="4572000" y="264825"/>
            <a:ext cx="4019400" cy="1079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6100">
                <a:solidFill>
                  <a:srgbClr val="3CDACB"/>
                </a:solidFill>
              </a:rPr>
              <a:t>preguntas</a:t>
            </a:r>
            <a:endParaRPr/>
          </a:p>
        </p:txBody>
      </p:sp>
      <p:sp>
        <p:nvSpPr>
          <p:cNvPr id="383" name="Google Shape;383;p44"/>
          <p:cNvSpPr txBox="1">
            <a:spLocks noGrp="1"/>
          </p:cNvSpPr>
          <p:nvPr>
            <p:ph type="subTitle" idx="6"/>
          </p:nvPr>
        </p:nvSpPr>
        <p:spPr>
          <a:xfrm>
            <a:off x="4966075" y="3566988"/>
            <a:ext cx="2429100" cy="8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¿Cómo varía el peso promedio en función de la edad para los bebedores? </a:t>
            </a:r>
            <a:endParaRPr sz="1600"/>
          </a:p>
        </p:txBody>
      </p:sp>
      <p:sp>
        <p:nvSpPr>
          <p:cNvPr id="384" name="Google Shape;384;p44"/>
          <p:cNvSpPr/>
          <p:nvPr/>
        </p:nvSpPr>
        <p:spPr>
          <a:xfrm>
            <a:off x="5897215" y="2755638"/>
            <a:ext cx="737700" cy="737700"/>
          </a:xfrm>
          <a:prstGeom prst="round2DiagRect">
            <a:avLst>
              <a:gd name="adj1" fmla="val 16667"/>
              <a:gd name="adj2" fmla="val 0"/>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txBox="1">
            <a:spLocks noGrp="1"/>
          </p:cNvSpPr>
          <p:nvPr>
            <p:ph type="title" idx="5"/>
          </p:nvPr>
        </p:nvSpPr>
        <p:spPr>
          <a:xfrm>
            <a:off x="6011675" y="3002648"/>
            <a:ext cx="509100" cy="37560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400">
                <a:solidFill>
                  <a:schemeClr val="lt1"/>
                </a:solidFill>
              </a:rPr>
              <a:t>4</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5"/>
          <p:cNvSpPr txBox="1">
            <a:spLocks noGrp="1"/>
          </p:cNvSpPr>
          <p:nvPr>
            <p:ph type="title"/>
          </p:nvPr>
        </p:nvSpPr>
        <p:spPr>
          <a:xfrm>
            <a:off x="4933075" y="292950"/>
            <a:ext cx="3490800" cy="494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100"/>
              <a:t>HIPÓTESIS</a:t>
            </a:r>
            <a:endParaRPr sz="6100"/>
          </a:p>
        </p:txBody>
      </p:sp>
      <p:sp>
        <p:nvSpPr>
          <p:cNvPr id="391" name="Google Shape;391;p45"/>
          <p:cNvSpPr txBox="1"/>
          <p:nvPr/>
        </p:nvSpPr>
        <p:spPr>
          <a:xfrm>
            <a:off x="2938000" y="4050950"/>
            <a:ext cx="2507700" cy="47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334563"/>
                </a:solidFill>
                <a:latin typeface="Staatliches"/>
                <a:ea typeface="Staatliches"/>
                <a:cs typeface="Staatliches"/>
                <a:sym typeface="Staatliches"/>
              </a:rPr>
              <a:t>PUNTOS A INDAGAR</a:t>
            </a:r>
            <a:endParaRPr sz="2400">
              <a:solidFill>
                <a:srgbClr val="334563"/>
              </a:solidFill>
              <a:latin typeface="Staatliches"/>
              <a:ea typeface="Staatliches"/>
              <a:cs typeface="Staatliches"/>
              <a:sym typeface="Staatliches"/>
            </a:endParaRPr>
          </a:p>
        </p:txBody>
      </p:sp>
      <p:grpSp>
        <p:nvGrpSpPr>
          <p:cNvPr id="392" name="Google Shape;392;p45"/>
          <p:cNvGrpSpPr/>
          <p:nvPr/>
        </p:nvGrpSpPr>
        <p:grpSpPr>
          <a:xfrm>
            <a:off x="6171659" y="3990413"/>
            <a:ext cx="494100" cy="494100"/>
            <a:chOff x="6170346" y="3813938"/>
            <a:chExt cx="494100" cy="494100"/>
          </a:xfrm>
        </p:grpSpPr>
        <p:sp>
          <p:nvSpPr>
            <p:cNvPr id="393" name="Google Shape;393;p45"/>
            <p:cNvSpPr/>
            <p:nvPr/>
          </p:nvSpPr>
          <p:spPr>
            <a:xfrm>
              <a:off x="6170346" y="3813938"/>
              <a:ext cx="494100" cy="494100"/>
            </a:xfrm>
            <a:prstGeom prst="round2DiagRect">
              <a:avLst>
                <a:gd name="adj1" fmla="val 16667"/>
                <a:gd name="adj2" fmla="val 0"/>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a:off x="6221544" y="3866083"/>
              <a:ext cx="391725" cy="389810"/>
            </a:xfrm>
            <a:custGeom>
              <a:avLst/>
              <a:gdLst/>
              <a:ahLst/>
              <a:cxnLst/>
              <a:rect l="l" t="t" r="r" b="b"/>
              <a:pathLst>
                <a:path w="67890" h="67558" extrusionOk="0">
                  <a:moveTo>
                    <a:pt x="45085" y="17050"/>
                  </a:moveTo>
                  <a:cubicBezTo>
                    <a:pt x="46800" y="17050"/>
                    <a:pt x="48511" y="17208"/>
                    <a:pt x="50208" y="17528"/>
                  </a:cubicBezTo>
                  <a:cubicBezTo>
                    <a:pt x="50622" y="19787"/>
                    <a:pt x="50760" y="22071"/>
                    <a:pt x="50622" y="24342"/>
                  </a:cubicBezTo>
                  <a:lnTo>
                    <a:pt x="43382" y="17102"/>
                  </a:lnTo>
                  <a:cubicBezTo>
                    <a:pt x="43949" y="17067"/>
                    <a:pt x="44517" y="17050"/>
                    <a:pt x="45085" y="17050"/>
                  </a:cubicBezTo>
                  <a:close/>
                  <a:moveTo>
                    <a:pt x="39165" y="17691"/>
                  </a:moveTo>
                  <a:lnTo>
                    <a:pt x="50033" y="28571"/>
                  </a:lnTo>
                  <a:cubicBezTo>
                    <a:pt x="49631" y="30403"/>
                    <a:pt x="49054" y="32173"/>
                    <a:pt x="48313" y="33879"/>
                  </a:cubicBezTo>
                  <a:lnTo>
                    <a:pt x="33845" y="19423"/>
                  </a:lnTo>
                  <a:cubicBezTo>
                    <a:pt x="35551" y="18670"/>
                    <a:pt x="37333" y="18093"/>
                    <a:pt x="39165" y="17691"/>
                  </a:cubicBezTo>
                  <a:close/>
                  <a:moveTo>
                    <a:pt x="30682" y="21067"/>
                  </a:moveTo>
                  <a:lnTo>
                    <a:pt x="46657" y="37042"/>
                  </a:lnTo>
                  <a:cubicBezTo>
                    <a:pt x="45791" y="38485"/>
                    <a:pt x="44800" y="39840"/>
                    <a:pt x="43670" y="41095"/>
                  </a:cubicBezTo>
                  <a:lnTo>
                    <a:pt x="26629" y="24054"/>
                  </a:lnTo>
                  <a:cubicBezTo>
                    <a:pt x="27896" y="22937"/>
                    <a:pt x="29252" y="21933"/>
                    <a:pt x="30682" y="21067"/>
                  </a:cubicBezTo>
                  <a:close/>
                  <a:moveTo>
                    <a:pt x="24232" y="26463"/>
                  </a:moveTo>
                  <a:lnTo>
                    <a:pt x="41273" y="43504"/>
                  </a:lnTo>
                  <a:cubicBezTo>
                    <a:pt x="40006" y="44621"/>
                    <a:pt x="38651" y="45625"/>
                    <a:pt x="37220" y="46491"/>
                  </a:cubicBezTo>
                  <a:lnTo>
                    <a:pt x="21245" y="30516"/>
                  </a:lnTo>
                  <a:cubicBezTo>
                    <a:pt x="22111" y="29073"/>
                    <a:pt x="23115" y="27718"/>
                    <a:pt x="24232" y="26463"/>
                  </a:cubicBezTo>
                  <a:close/>
                  <a:moveTo>
                    <a:pt x="19589" y="33679"/>
                  </a:moveTo>
                  <a:lnTo>
                    <a:pt x="34058" y="48135"/>
                  </a:lnTo>
                  <a:cubicBezTo>
                    <a:pt x="32351" y="48888"/>
                    <a:pt x="30569" y="49465"/>
                    <a:pt x="28737" y="49867"/>
                  </a:cubicBezTo>
                  <a:lnTo>
                    <a:pt x="17870" y="38987"/>
                  </a:lnTo>
                  <a:cubicBezTo>
                    <a:pt x="18259" y="37155"/>
                    <a:pt x="18836" y="35385"/>
                    <a:pt x="19589" y="33679"/>
                  </a:cubicBezTo>
                  <a:close/>
                  <a:moveTo>
                    <a:pt x="17280" y="43216"/>
                  </a:moveTo>
                  <a:lnTo>
                    <a:pt x="24521" y="50456"/>
                  </a:lnTo>
                  <a:cubicBezTo>
                    <a:pt x="23953" y="50491"/>
                    <a:pt x="23385" y="50508"/>
                    <a:pt x="22818" y="50508"/>
                  </a:cubicBezTo>
                  <a:cubicBezTo>
                    <a:pt x="21103" y="50508"/>
                    <a:pt x="19391" y="50350"/>
                    <a:pt x="17694" y="50030"/>
                  </a:cubicBezTo>
                  <a:cubicBezTo>
                    <a:pt x="17267" y="47771"/>
                    <a:pt x="17129" y="45500"/>
                    <a:pt x="17280" y="43216"/>
                  </a:cubicBezTo>
                  <a:close/>
                  <a:moveTo>
                    <a:pt x="43708" y="1"/>
                  </a:moveTo>
                  <a:cubicBezTo>
                    <a:pt x="43272" y="1"/>
                    <a:pt x="42836" y="167"/>
                    <a:pt x="42503" y="500"/>
                  </a:cubicBezTo>
                  <a:cubicBezTo>
                    <a:pt x="41838" y="1165"/>
                    <a:pt x="41838" y="2244"/>
                    <a:pt x="42503" y="2909"/>
                  </a:cubicBezTo>
                  <a:cubicBezTo>
                    <a:pt x="45615" y="6021"/>
                    <a:pt x="47937" y="9798"/>
                    <a:pt x="49292" y="13927"/>
                  </a:cubicBezTo>
                  <a:cubicBezTo>
                    <a:pt x="47869" y="13735"/>
                    <a:pt x="46458" y="13642"/>
                    <a:pt x="45067" y="13642"/>
                  </a:cubicBezTo>
                  <a:cubicBezTo>
                    <a:pt x="26602" y="13642"/>
                    <a:pt x="11515" y="30011"/>
                    <a:pt x="14105" y="49114"/>
                  </a:cubicBezTo>
                  <a:cubicBezTo>
                    <a:pt x="9964" y="47758"/>
                    <a:pt x="6187" y="45449"/>
                    <a:pt x="3075" y="42337"/>
                  </a:cubicBezTo>
                  <a:cubicBezTo>
                    <a:pt x="2742" y="42005"/>
                    <a:pt x="2306" y="41839"/>
                    <a:pt x="1870" y="41839"/>
                  </a:cubicBezTo>
                  <a:cubicBezTo>
                    <a:pt x="1434" y="41839"/>
                    <a:pt x="998" y="42005"/>
                    <a:pt x="665" y="42337"/>
                  </a:cubicBezTo>
                  <a:cubicBezTo>
                    <a:pt x="0" y="43002"/>
                    <a:pt x="0" y="44082"/>
                    <a:pt x="665" y="44747"/>
                  </a:cubicBezTo>
                  <a:cubicBezTo>
                    <a:pt x="4606" y="48687"/>
                    <a:pt x="9500" y="51485"/>
                    <a:pt x="14846" y="52878"/>
                  </a:cubicBezTo>
                  <a:cubicBezTo>
                    <a:pt x="16251" y="58237"/>
                    <a:pt x="19049" y="63118"/>
                    <a:pt x="22990" y="67059"/>
                  </a:cubicBezTo>
                  <a:cubicBezTo>
                    <a:pt x="23322" y="67391"/>
                    <a:pt x="23755" y="67557"/>
                    <a:pt x="24188" y="67557"/>
                  </a:cubicBezTo>
                  <a:cubicBezTo>
                    <a:pt x="24621" y="67557"/>
                    <a:pt x="25054" y="67391"/>
                    <a:pt x="25387" y="67059"/>
                  </a:cubicBezTo>
                  <a:cubicBezTo>
                    <a:pt x="26052" y="66393"/>
                    <a:pt x="26052" y="65314"/>
                    <a:pt x="25387" y="64649"/>
                  </a:cubicBezTo>
                  <a:cubicBezTo>
                    <a:pt x="22274" y="61537"/>
                    <a:pt x="19965" y="57760"/>
                    <a:pt x="18610" y="53631"/>
                  </a:cubicBezTo>
                  <a:lnTo>
                    <a:pt x="18610" y="53631"/>
                  </a:lnTo>
                  <a:cubicBezTo>
                    <a:pt x="19999" y="53818"/>
                    <a:pt x="21393" y="53910"/>
                    <a:pt x="22783" y="53910"/>
                  </a:cubicBezTo>
                  <a:cubicBezTo>
                    <a:pt x="30924" y="53910"/>
                    <a:pt x="38921" y="50739"/>
                    <a:pt x="44913" y="44747"/>
                  </a:cubicBezTo>
                  <a:cubicBezTo>
                    <a:pt x="51990" y="37657"/>
                    <a:pt x="55077" y="27869"/>
                    <a:pt x="53797" y="18444"/>
                  </a:cubicBezTo>
                  <a:lnTo>
                    <a:pt x="53797" y="18444"/>
                  </a:lnTo>
                  <a:cubicBezTo>
                    <a:pt x="57938" y="19800"/>
                    <a:pt x="61716" y="22109"/>
                    <a:pt x="64828" y="25221"/>
                  </a:cubicBezTo>
                  <a:cubicBezTo>
                    <a:pt x="65160" y="25553"/>
                    <a:pt x="65593" y="25720"/>
                    <a:pt x="66026" y="25720"/>
                  </a:cubicBezTo>
                  <a:cubicBezTo>
                    <a:pt x="66459" y="25720"/>
                    <a:pt x="66892" y="25553"/>
                    <a:pt x="67224" y="25221"/>
                  </a:cubicBezTo>
                  <a:cubicBezTo>
                    <a:pt x="67890" y="24556"/>
                    <a:pt x="67890" y="23476"/>
                    <a:pt x="67224" y="22811"/>
                  </a:cubicBezTo>
                  <a:cubicBezTo>
                    <a:pt x="63284" y="18871"/>
                    <a:pt x="58403" y="16073"/>
                    <a:pt x="53057" y="14680"/>
                  </a:cubicBezTo>
                  <a:cubicBezTo>
                    <a:pt x="51651" y="9321"/>
                    <a:pt x="48853" y="4440"/>
                    <a:pt x="44913" y="500"/>
                  </a:cubicBezTo>
                  <a:cubicBezTo>
                    <a:pt x="44580" y="167"/>
                    <a:pt x="44144" y="1"/>
                    <a:pt x="43708" y="1"/>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45"/>
          <p:cNvSpPr txBox="1"/>
          <p:nvPr/>
        </p:nvSpPr>
        <p:spPr>
          <a:xfrm>
            <a:off x="6403325" y="2647850"/>
            <a:ext cx="2507700" cy="74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334563"/>
                </a:solidFill>
                <a:latin typeface="Anaheim"/>
                <a:ea typeface="Anaheim"/>
                <a:cs typeface="Anaheim"/>
                <a:sym typeface="Anaheim"/>
              </a:rPr>
              <a:t>Hay diferencias en la cantidad de personas de cada grupo</a:t>
            </a:r>
            <a:endParaRPr sz="1600">
              <a:solidFill>
                <a:srgbClr val="334563"/>
              </a:solidFill>
              <a:latin typeface="Anaheim"/>
              <a:ea typeface="Anaheim"/>
              <a:cs typeface="Anaheim"/>
              <a:sym typeface="Anaheim"/>
            </a:endParaRPr>
          </a:p>
        </p:txBody>
      </p:sp>
      <p:sp>
        <p:nvSpPr>
          <p:cNvPr id="396" name="Google Shape;396;p45"/>
          <p:cNvSpPr txBox="1"/>
          <p:nvPr/>
        </p:nvSpPr>
        <p:spPr>
          <a:xfrm>
            <a:off x="5916300" y="1431925"/>
            <a:ext cx="2507700" cy="74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334563"/>
                </a:solidFill>
                <a:latin typeface="Anaheim"/>
                <a:ea typeface="Anaheim"/>
                <a:cs typeface="Anaheim"/>
                <a:sym typeface="Anaheim"/>
              </a:rPr>
              <a:t>Existe una tendencia en la edad de los fumadores</a:t>
            </a:r>
            <a:endParaRPr sz="1600">
              <a:solidFill>
                <a:srgbClr val="334563"/>
              </a:solidFill>
              <a:latin typeface="Anaheim"/>
              <a:ea typeface="Anaheim"/>
              <a:cs typeface="Anaheim"/>
              <a:sym typeface="Anaheim"/>
            </a:endParaRPr>
          </a:p>
        </p:txBody>
      </p:sp>
      <p:sp>
        <p:nvSpPr>
          <p:cNvPr id="397" name="Google Shape;397;p45"/>
          <p:cNvSpPr txBox="1"/>
          <p:nvPr/>
        </p:nvSpPr>
        <p:spPr>
          <a:xfrm>
            <a:off x="6743275" y="3915950"/>
            <a:ext cx="1680600" cy="74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334563"/>
                </a:solidFill>
                <a:latin typeface="Anaheim"/>
                <a:ea typeface="Anaheim"/>
                <a:cs typeface="Anaheim"/>
                <a:sym typeface="Anaheim"/>
              </a:rPr>
              <a:t>Existe alguna relación con la edad de los bebedores</a:t>
            </a:r>
            <a:endParaRPr sz="1600">
              <a:solidFill>
                <a:srgbClr val="334563"/>
              </a:solidFill>
              <a:latin typeface="Anaheim"/>
              <a:ea typeface="Anaheim"/>
              <a:cs typeface="Anaheim"/>
              <a:sym typeface="Anaheim"/>
            </a:endParaRPr>
          </a:p>
        </p:txBody>
      </p:sp>
      <p:grpSp>
        <p:nvGrpSpPr>
          <p:cNvPr id="398" name="Google Shape;398;p45"/>
          <p:cNvGrpSpPr/>
          <p:nvPr/>
        </p:nvGrpSpPr>
        <p:grpSpPr>
          <a:xfrm>
            <a:off x="5831709" y="2774450"/>
            <a:ext cx="494100" cy="494100"/>
            <a:chOff x="5831709" y="2774450"/>
            <a:chExt cx="494100" cy="494100"/>
          </a:xfrm>
        </p:grpSpPr>
        <p:sp>
          <p:nvSpPr>
            <p:cNvPr id="399" name="Google Shape;399;p45"/>
            <p:cNvSpPr/>
            <p:nvPr/>
          </p:nvSpPr>
          <p:spPr>
            <a:xfrm>
              <a:off x="5831709" y="2774450"/>
              <a:ext cx="494100" cy="494100"/>
            </a:xfrm>
            <a:prstGeom prst="round2DiagRect">
              <a:avLst>
                <a:gd name="adj1" fmla="val 16667"/>
                <a:gd name="adj2" fmla="val 0"/>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45"/>
            <p:cNvGrpSpPr/>
            <p:nvPr/>
          </p:nvGrpSpPr>
          <p:grpSpPr>
            <a:xfrm>
              <a:off x="5921353" y="2826582"/>
              <a:ext cx="314775" cy="389864"/>
              <a:chOff x="5457150" y="1559645"/>
              <a:chExt cx="817174" cy="1012109"/>
            </a:xfrm>
          </p:grpSpPr>
          <p:sp>
            <p:nvSpPr>
              <p:cNvPr id="401" name="Google Shape;401;p45"/>
              <p:cNvSpPr/>
              <p:nvPr/>
            </p:nvSpPr>
            <p:spPr>
              <a:xfrm>
                <a:off x="5457150" y="1559645"/>
                <a:ext cx="817174" cy="1012109"/>
              </a:xfrm>
              <a:custGeom>
                <a:avLst/>
                <a:gdLst/>
                <a:ahLst/>
                <a:cxnLst/>
                <a:rect l="l" t="t" r="r" b="b"/>
                <a:pathLst>
                  <a:path w="54551" h="67564" extrusionOk="0">
                    <a:moveTo>
                      <a:pt x="46607" y="3288"/>
                    </a:moveTo>
                    <a:lnTo>
                      <a:pt x="51275" y="7957"/>
                    </a:lnTo>
                    <a:lnTo>
                      <a:pt x="51275" y="64276"/>
                    </a:lnTo>
                    <a:lnTo>
                      <a:pt x="3276" y="64276"/>
                    </a:lnTo>
                    <a:lnTo>
                      <a:pt x="3276" y="7957"/>
                    </a:lnTo>
                    <a:lnTo>
                      <a:pt x="7944" y="3288"/>
                    </a:lnTo>
                    <a:close/>
                    <a:moveTo>
                      <a:pt x="7266" y="1"/>
                    </a:moveTo>
                    <a:cubicBezTo>
                      <a:pt x="6827" y="1"/>
                      <a:pt x="6413" y="176"/>
                      <a:pt x="6112" y="490"/>
                    </a:cubicBezTo>
                    <a:lnTo>
                      <a:pt x="477" y="6112"/>
                    </a:lnTo>
                    <a:cubicBezTo>
                      <a:pt x="176" y="6426"/>
                      <a:pt x="0" y="6840"/>
                      <a:pt x="0" y="7279"/>
                    </a:cubicBezTo>
                    <a:lnTo>
                      <a:pt x="0" y="65920"/>
                    </a:lnTo>
                    <a:cubicBezTo>
                      <a:pt x="0" y="66823"/>
                      <a:pt x="728" y="67563"/>
                      <a:pt x="1644" y="67563"/>
                    </a:cubicBezTo>
                    <a:lnTo>
                      <a:pt x="52919" y="67563"/>
                    </a:lnTo>
                    <a:cubicBezTo>
                      <a:pt x="53822" y="67563"/>
                      <a:pt x="54550" y="66823"/>
                      <a:pt x="54550" y="65920"/>
                    </a:cubicBezTo>
                    <a:lnTo>
                      <a:pt x="54550" y="7279"/>
                    </a:lnTo>
                    <a:cubicBezTo>
                      <a:pt x="54550" y="6840"/>
                      <a:pt x="54387" y="6426"/>
                      <a:pt x="54073" y="6112"/>
                    </a:cubicBezTo>
                    <a:lnTo>
                      <a:pt x="48451" y="490"/>
                    </a:lnTo>
                    <a:cubicBezTo>
                      <a:pt x="48138" y="176"/>
                      <a:pt x="47724" y="1"/>
                      <a:pt x="47284" y="1"/>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5553890" y="1746835"/>
                <a:ext cx="289384" cy="444322"/>
              </a:xfrm>
              <a:custGeom>
                <a:avLst/>
                <a:gdLst/>
                <a:ahLst/>
                <a:cxnLst/>
                <a:rect l="l" t="t" r="r" b="b"/>
                <a:pathLst>
                  <a:path w="19318" h="29661" extrusionOk="0">
                    <a:moveTo>
                      <a:pt x="13270" y="3285"/>
                    </a:moveTo>
                    <a:cubicBezTo>
                      <a:pt x="14712" y="3285"/>
                      <a:pt x="16042" y="4430"/>
                      <a:pt x="16042" y="6052"/>
                    </a:cubicBezTo>
                    <a:lnTo>
                      <a:pt x="16042" y="21286"/>
                    </a:lnTo>
                    <a:cubicBezTo>
                      <a:pt x="16042" y="22378"/>
                      <a:pt x="15390" y="23369"/>
                      <a:pt x="14386" y="23783"/>
                    </a:cubicBezTo>
                    <a:lnTo>
                      <a:pt x="8877" y="26117"/>
                    </a:lnTo>
                    <a:cubicBezTo>
                      <a:pt x="8450" y="26295"/>
                      <a:pt x="8021" y="26377"/>
                      <a:pt x="7606" y="26377"/>
                    </a:cubicBezTo>
                    <a:cubicBezTo>
                      <a:pt x="5538" y="26377"/>
                      <a:pt x="3835" y="24345"/>
                      <a:pt x="4535" y="22139"/>
                    </a:cubicBezTo>
                    <a:lnTo>
                      <a:pt x="9467" y="6717"/>
                    </a:lnTo>
                    <a:cubicBezTo>
                      <a:pt x="9868" y="5475"/>
                      <a:pt x="10709" y="4408"/>
                      <a:pt x="11813" y="3705"/>
                    </a:cubicBezTo>
                    <a:cubicBezTo>
                      <a:pt x="12280" y="3416"/>
                      <a:pt x="12782" y="3285"/>
                      <a:pt x="13270" y="3285"/>
                    </a:cubicBezTo>
                    <a:close/>
                    <a:moveTo>
                      <a:pt x="13274" y="1"/>
                    </a:moveTo>
                    <a:cubicBezTo>
                      <a:pt x="12203" y="1"/>
                      <a:pt x="11104" y="291"/>
                      <a:pt x="10082" y="932"/>
                    </a:cubicBezTo>
                    <a:cubicBezTo>
                      <a:pt x="8312" y="2036"/>
                      <a:pt x="6982" y="3743"/>
                      <a:pt x="6355" y="5726"/>
                    </a:cubicBezTo>
                    <a:lnTo>
                      <a:pt x="1410" y="21148"/>
                    </a:lnTo>
                    <a:cubicBezTo>
                      <a:pt x="1" y="25565"/>
                      <a:pt x="3439" y="29660"/>
                      <a:pt x="7591" y="29660"/>
                    </a:cubicBezTo>
                    <a:cubicBezTo>
                      <a:pt x="8428" y="29660"/>
                      <a:pt x="9295" y="29494"/>
                      <a:pt x="10157" y="29129"/>
                    </a:cubicBezTo>
                    <a:lnTo>
                      <a:pt x="15653" y="26808"/>
                    </a:lnTo>
                    <a:cubicBezTo>
                      <a:pt x="17887" y="25866"/>
                      <a:pt x="19318" y="23708"/>
                      <a:pt x="19318" y="21286"/>
                    </a:cubicBezTo>
                    <a:lnTo>
                      <a:pt x="19318" y="6052"/>
                    </a:lnTo>
                    <a:cubicBezTo>
                      <a:pt x="19318" y="2513"/>
                      <a:pt x="16419" y="1"/>
                      <a:pt x="13274" y="1"/>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5888184" y="1742101"/>
                <a:ext cx="289399" cy="449040"/>
              </a:xfrm>
              <a:custGeom>
                <a:avLst/>
                <a:gdLst/>
                <a:ahLst/>
                <a:cxnLst/>
                <a:rect l="l" t="t" r="r" b="b"/>
                <a:pathLst>
                  <a:path w="19319" h="29976" extrusionOk="0">
                    <a:moveTo>
                      <a:pt x="5655" y="3290"/>
                    </a:moveTo>
                    <a:cubicBezTo>
                      <a:pt x="6078" y="3290"/>
                      <a:pt x="6512" y="3405"/>
                      <a:pt x="6915" y="3657"/>
                    </a:cubicBezTo>
                    <a:cubicBezTo>
                      <a:pt x="8409" y="4586"/>
                      <a:pt x="9525" y="6029"/>
                      <a:pt x="10065" y="7711"/>
                    </a:cubicBezTo>
                    <a:lnTo>
                      <a:pt x="14783" y="22455"/>
                    </a:lnTo>
                    <a:cubicBezTo>
                      <a:pt x="15484" y="24661"/>
                      <a:pt x="13780" y="26693"/>
                      <a:pt x="11712" y="26693"/>
                    </a:cubicBezTo>
                    <a:cubicBezTo>
                      <a:pt x="11298" y="26693"/>
                      <a:pt x="10869" y="26611"/>
                      <a:pt x="10441" y="26433"/>
                    </a:cubicBezTo>
                    <a:lnTo>
                      <a:pt x="4945" y="24099"/>
                    </a:lnTo>
                    <a:cubicBezTo>
                      <a:pt x="3929" y="23685"/>
                      <a:pt x="3276" y="22694"/>
                      <a:pt x="3276" y="21602"/>
                    </a:cubicBezTo>
                    <a:lnTo>
                      <a:pt x="3276" y="5665"/>
                    </a:lnTo>
                    <a:cubicBezTo>
                      <a:pt x="3276" y="4272"/>
                      <a:pt x="4419" y="3290"/>
                      <a:pt x="5655" y="3290"/>
                    </a:cubicBezTo>
                    <a:close/>
                    <a:moveTo>
                      <a:pt x="5662" y="0"/>
                    </a:moveTo>
                    <a:cubicBezTo>
                      <a:pt x="2718" y="0"/>
                      <a:pt x="1" y="2351"/>
                      <a:pt x="1" y="5665"/>
                    </a:cubicBezTo>
                    <a:lnTo>
                      <a:pt x="1" y="21602"/>
                    </a:lnTo>
                    <a:cubicBezTo>
                      <a:pt x="1" y="24024"/>
                      <a:pt x="1444" y="26182"/>
                      <a:pt x="3665" y="27124"/>
                    </a:cubicBezTo>
                    <a:lnTo>
                      <a:pt x="9174" y="29445"/>
                    </a:lnTo>
                    <a:cubicBezTo>
                      <a:pt x="10034" y="29809"/>
                      <a:pt x="10899" y="29975"/>
                      <a:pt x="11735" y="29975"/>
                    </a:cubicBezTo>
                    <a:cubicBezTo>
                      <a:pt x="15886" y="29975"/>
                      <a:pt x="19318" y="25872"/>
                      <a:pt x="17908" y="21464"/>
                    </a:cubicBezTo>
                    <a:lnTo>
                      <a:pt x="13190" y="6707"/>
                    </a:lnTo>
                    <a:cubicBezTo>
                      <a:pt x="12412" y="4297"/>
                      <a:pt x="10805" y="2214"/>
                      <a:pt x="8647" y="871"/>
                    </a:cubicBezTo>
                    <a:cubicBezTo>
                      <a:pt x="7691" y="272"/>
                      <a:pt x="6663" y="0"/>
                      <a:pt x="5662" y="0"/>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5570308" y="2304989"/>
                <a:ext cx="591036" cy="49074"/>
              </a:xfrm>
              <a:custGeom>
                <a:avLst/>
                <a:gdLst/>
                <a:ahLst/>
                <a:cxnLst/>
                <a:rect l="l" t="t" r="r" b="b"/>
                <a:pathLst>
                  <a:path w="39455" h="3276" extrusionOk="0">
                    <a:moveTo>
                      <a:pt x="1645" y="1"/>
                    </a:moveTo>
                    <a:cubicBezTo>
                      <a:pt x="729" y="1"/>
                      <a:pt x="1" y="729"/>
                      <a:pt x="1" y="1645"/>
                    </a:cubicBezTo>
                    <a:cubicBezTo>
                      <a:pt x="1" y="2548"/>
                      <a:pt x="729" y="3276"/>
                      <a:pt x="1645" y="3276"/>
                    </a:cubicBezTo>
                    <a:lnTo>
                      <a:pt x="37810" y="3276"/>
                    </a:lnTo>
                    <a:cubicBezTo>
                      <a:pt x="38714" y="3276"/>
                      <a:pt x="39442" y="2548"/>
                      <a:pt x="39442" y="1645"/>
                    </a:cubicBezTo>
                    <a:cubicBezTo>
                      <a:pt x="39454" y="729"/>
                      <a:pt x="38714" y="1"/>
                      <a:pt x="37810" y="1"/>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5570308" y="2398989"/>
                <a:ext cx="591036" cy="49074"/>
              </a:xfrm>
              <a:custGeom>
                <a:avLst/>
                <a:gdLst/>
                <a:ahLst/>
                <a:cxnLst/>
                <a:rect l="l" t="t" r="r" b="b"/>
                <a:pathLst>
                  <a:path w="39455" h="3276" extrusionOk="0">
                    <a:moveTo>
                      <a:pt x="1645" y="0"/>
                    </a:moveTo>
                    <a:cubicBezTo>
                      <a:pt x="729" y="0"/>
                      <a:pt x="1" y="728"/>
                      <a:pt x="1" y="1631"/>
                    </a:cubicBezTo>
                    <a:cubicBezTo>
                      <a:pt x="1" y="2548"/>
                      <a:pt x="729" y="3275"/>
                      <a:pt x="1645" y="3275"/>
                    </a:cubicBezTo>
                    <a:lnTo>
                      <a:pt x="37810" y="3275"/>
                    </a:lnTo>
                    <a:cubicBezTo>
                      <a:pt x="38714" y="3275"/>
                      <a:pt x="39442" y="2548"/>
                      <a:pt x="39442" y="1631"/>
                    </a:cubicBezTo>
                    <a:cubicBezTo>
                      <a:pt x="39454" y="728"/>
                      <a:pt x="38714" y="0"/>
                      <a:pt x="37810" y="0"/>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45"/>
          <p:cNvSpPr/>
          <p:nvPr/>
        </p:nvSpPr>
        <p:spPr>
          <a:xfrm>
            <a:off x="5351884" y="1558513"/>
            <a:ext cx="494100" cy="494100"/>
          </a:xfrm>
          <a:prstGeom prst="round2DiagRect">
            <a:avLst>
              <a:gd name="adj1" fmla="val 16667"/>
              <a:gd name="adj2" fmla="val 0"/>
            </a:avLst>
          </a:pr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7" name="Google Shape;407;p45"/>
          <p:cNvCxnSpPr>
            <a:stCxn id="406" idx="2"/>
          </p:cNvCxnSpPr>
          <p:nvPr/>
        </p:nvCxnSpPr>
        <p:spPr>
          <a:xfrm flipH="1">
            <a:off x="4724584" y="1805563"/>
            <a:ext cx="627300" cy="1372200"/>
          </a:xfrm>
          <a:prstGeom prst="bentConnector2">
            <a:avLst/>
          </a:prstGeom>
          <a:noFill/>
          <a:ln w="19050" cap="flat" cmpd="sng">
            <a:solidFill>
              <a:srgbClr val="334563"/>
            </a:solidFill>
            <a:prstDash val="solid"/>
            <a:round/>
            <a:headEnd type="none" w="med" len="med"/>
            <a:tailEnd type="none" w="med" len="med"/>
          </a:ln>
        </p:spPr>
      </p:cxnSp>
      <p:cxnSp>
        <p:nvCxnSpPr>
          <p:cNvPr id="408" name="Google Shape;408;p45"/>
          <p:cNvCxnSpPr>
            <a:stCxn id="399" idx="2"/>
          </p:cNvCxnSpPr>
          <p:nvPr/>
        </p:nvCxnSpPr>
        <p:spPr>
          <a:xfrm flipH="1">
            <a:off x="5197209" y="3021500"/>
            <a:ext cx="634500" cy="438900"/>
          </a:xfrm>
          <a:prstGeom prst="bentConnector3">
            <a:avLst>
              <a:gd name="adj1" fmla="val 50000"/>
            </a:avLst>
          </a:prstGeom>
          <a:noFill/>
          <a:ln w="19050" cap="flat" cmpd="sng">
            <a:solidFill>
              <a:srgbClr val="334563"/>
            </a:solidFill>
            <a:prstDash val="solid"/>
            <a:round/>
            <a:headEnd type="none" w="med" len="med"/>
            <a:tailEnd type="none" w="med" len="med"/>
          </a:ln>
        </p:spPr>
      </p:cxnSp>
      <p:cxnSp>
        <p:nvCxnSpPr>
          <p:cNvPr id="409" name="Google Shape;409;p45"/>
          <p:cNvCxnSpPr>
            <a:stCxn id="393" idx="2"/>
          </p:cNvCxnSpPr>
          <p:nvPr/>
        </p:nvCxnSpPr>
        <p:spPr>
          <a:xfrm rot="10800000">
            <a:off x="5641859" y="3940163"/>
            <a:ext cx="529800" cy="297300"/>
          </a:xfrm>
          <a:prstGeom prst="bentConnector3">
            <a:avLst>
              <a:gd name="adj1" fmla="val 50000"/>
            </a:avLst>
          </a:prstGeom>
          <a:noFill/>
          <a:ln w="19050" cap="flat" cmpd="sng">
            <a:solidFill>
              <a:srgbClr val="334563"/>
            </a:solidFill>
            <a:prstDash val="solid"/>
            <a:round/>
            <a:headEnd type="none" w="med" len="med"/>
            <a:tailEnd type="none" w="med" len="med"/>
          </a:ln>
        </p:spPr>
      </p:cxnSp>
      <p:grpSp>
        <p:nvGrpSpPr>
          <p:cNvPr id="410" name="Google Shape;410;p45"/>
          <p:cNvGrpSpPr/>
          <p:nvPr/>
        </p:nvGrpSpPr>
        <p:grpSpPr>
          <a:xfrm>
            <a:off x="465838" y="347153"/>
            <a:ext cx="906821" cy="2300699"/>
            <a:chOff x="4707616" y="3256553"/>
            <a:chExt cx="447702" cy="1135923"/>
          </a:xfrm>
        </p:grpSpPr>
        <p:sp>
          <p:nvSpPr>
            <p:cNvPr id="411" name="Google Shape;411;p45"/>
            <p:cNvSpPr/>
            <p:nvPr/>
          </p:nvSpPr>
          <p:spPr>
            <a:xfrm>
              <a:off x="4707616" y="3256553"/>
              <a:ext cx="447702" cy="1135923"/>
            </a:xfrm>
            <a:custGeom>
              <a:avLst/>
              <a:gdLst/>
              <a:ahLst/>
              <a:cxnLst/>
              <a:rect l="l" t="t" r="r" b="b"/>
              <a:pathLst>
                <a:path w="17715" h="44947" extrusionOk="0">
                  <a:moveTo>
                    <a:pt x="8707" y="1"/>
                  </a:moveTo>
                  <a:cubicBezTo>
                    <a:pt x="7995" y="1"/>
                    <a:pt x="6260" y="235"/>
                    <a:pt x="6588" y="2603"/>
                  </a:cubicBezTo>
                  <a:cubicBezTo>
                    <a:pt x="6588" y="2603"/>
                    <a:pt x="6530" y="2587"/>
                    <a:pt x="6458" y="2587"/>
                  </a:cubicBezTo>
                  <a:cubicBezTo>
                    <a:pt x="6328" y="2587"/>
                    <a:pt x="6156" y="2641"/>
                    <a:pt x="6212" y="2946"/>
                  </a:cubicBezTo>
                  <a:cubicBezTo>
                    <a:pt x="6294" y="3415"/>
                    <a:pt x="6457" y="3965"/>
                    <a:pt x="7040" y="3965"/>
                  </a:cubicBezTo>
                  <a:cubicBezTo>
                    <a:pt x="7040" y="3965"/>
                    <a:pt x="7051" y="4690"/>
                    <a:pt x="7585" y="5022"/>
                  </a:cubicBezTo>
                  <a:cubicBezTo>
                    <a:pt x="7585" y="5022"/>
                    <a:pt x="7716" y="5720"/>
                    <a:pt x="7618" y="5851"/>
                  </a:cubicBezTo>
                  <a:cubicBezTo>
                    <a:pt x="7525" y="5982"/>
                    <a:pt x="5749" y="7224"/>
                    <a:pt x="5166" y="7278"/>
                  </a:cubicBezTo>
                  <a:cubicBezTo>
                    <a:pt x="4588" y="7338"/>
                    <a:pt x="2796" y="7758"/>
                    <a:pt x="2774" y="9725"/>
                  </a:cubicBezTo>
                  <a:cubicBezTo>
                    <a:pt x="2752" y="11687"/>
                    <a:pt x="2621" y="12259"/>
                    <a:pt x="2441" y="12542"/>
                  </a:cubicBezTo>
                  <a:cubicBezTo>
                    <a:pt x="2267" y="12825"/>
                    <a:pt x="2147" y="14640"/>
                    <a:pt x="2191" y="15485"/>
                  </a:cubicBezTo>
                  <a:cubicBezTo>
                    <a:pt x="2240" y="16324"/>
                    <a:pt x="1390" y="18422"/>
                    <a:pt x="1542" y="20874"/>
                  </a:cubicBezTo>
                  <a:cubicBezTo>
                    <a:pt x="1542" y="20874"/>
                    <a:pt x="665" y="21691"/>
                    <a:pt x="594" y="22334"/>
                  </a:cubicBezTo>
                  <a:cubicBezTo>
                    <a:pt x="523" y="22971"/>
                    <a:pt x="0" y="23838"/>
                    <a:pt x="60" y="23958"/>
                  </a:cubicBezTo>
                  <a:cubicBezTo>
                    <a:pt x="87" y="24009"/>
                    <a:pt x="166" y="24037"/>
                    <a:pt x="260" y="24037"/>
                  </a:cubicBezTo>
                  <a:cubicBezTo>
                    <a:pt x="376" y="24037"/>
                    <a:pt x="515" y="23994"/>
                    <a:pt x="605" y="23898"/>
                  </a:cubicBezTo>
                  <a:cubicBezTo>
                    <a:pt x="769" y="23718"/>
                    <a:pt x="1030" y="23386"/>
                    <a:pt x="1030" y="23386"/>
                  </a:cubicBezTo>
                  <a:lnTo>
                    <a:pt x="1030" y="23386"/>
                  </a:lnTo>
                  <a:cubicBezTo>
                    <a:pt x="1030" y="23386"/>
                    <a:pt x="474" y="25511"/>
                    <a:pt x="758" y="25603"/>
                  </a:cubicBezTo>
                  <a:cubicBezTo>
                    <a:pt x="769" y="25607"/>
                    <a:pt x="781" y="25609"/>
                    <a:pt x="792" y="25609"/>
                  </a:cubicBezTo>
                  <a:cubicBezTo>
                    <a:pt x="1101" y="25609"/>
                    <a:pt x="1317" y="24295"/>
                    <a:pt x="1422" y="24143"/>
                  </a:cubicBezTo>
                  <a:cubicBezTo>
                    <a:pt x="1441" y="24117"/>
                    <a:pt x="1456" y="24106"/>
                    <a:pt x="1468" y="24106"/>
                  </a:cubicBezTo>
                  <a:cubicBezTo>
                    <a:pt x="1530" y="24106"/>
                    <a:pt x="1525" y="24383"/>
                    <a:pt x="1493" y="24546"/>
                  </a:cubicBezTo>
                  <a:cubicBezTo>
                    <a:pt x="1451" y="24741"/>
                    <a:pt x="1378" y="25771"/>
                    <a:pt x="1600" y="25771"/>
                  </a:cubicBezTo>
                  <a:cubicBezTo>
                    <a:pt x="1608" y="25771"/>
                    <a:pt x="1616" y="25769"/>
                    <a:pt x="1624" y="25767"/>
                  </a:cubicBezTo>
                  <a:cubicBezTo>
                    <a:pt x="1851" y="25701"/>
                    <a:pt x="1928" y="24271"/>
                    <a:pt x="2034" y="24271"/>
                  </a:cubicBezTo>
                  <a:cubicBezTo>
                    <a:pt x="2042" y="24271"/>
                    <a:pt x="2051" y="24280"/>
                    <a:pt x="2060" y="24301"/>
                  </a:cubicBezTo>
                  <a:cubicBezTo>
                    <a:pt x="2180" y="24573"/>
                    <a:pt x="2000" y="25592"/>
                    <a:pt x="2169" y="25625"/>
                  </a:cubicBezTo>
                  <a:cubicBezTo>
                    <a:pt x="2183" y="25628"/>
                    <a:pt x="2195" y="25629"/>
                    <a:pt x="2207" y="25629"/>
                  </a:cubicBezTo>
                  <a:cubicBezTo>
                    <a:pt x="2334" y="25629"/>
                    <a:pt x="2346" y="25475"/>
                    <a:pt x="2371" y="25380"/>
                  </a:cubicBezTo>
                  <a:cubicBezTo>
                    <a:pt x="2396" y="25279"/>
                    <a:pt x="2346" y="24133"/>
                    <a:pt x="2444" y="24133"/>
                  </a:cubicBezTo>
                  <a:cubicBezTo>
                    <a:pt x="2451" y="24133"/>
                    <a:pt x="2459" y="24140"/>
                    <a:pt x="2469" y="24154"/>
                  </a:cubicBezTo>
                  <a:cubicBezTo>
                    <a:pt x="2599" y="24350"/>
                    <a:pt x="2523" y="25353"/>
                    <a:pt x="2632" y="25385"/>
                  </a:cubicBezTo>
                  <a:cubicBezTo>
                    <a:pt x="2632" y="25385"/>
                    <a:pt x="2671" y="25404"/>
                    <a:pt x="2719" y="25404"/>
                  </a:cubicBezTo>
                  <a:cubicBezTo>
                    <a:pt x="2796" y="25404"/>
                    <a:pt x="2895" y="25356"/>
                    <a:pt x="2888" y="25107"/>
                  </a:cubicBezTo>
                  <a:cubicBezTo>
                    <a:pt x="2877" y="24704"/>
                    <a:pt x="3024" y="22966"/>
                    <a:pt x="3030" y="22563"/>
                  </a:cubicBezTo>
                  <a:cubicBezTo>
                    <a:pt x="3041" y="22007"/>
                    <a:pt x="2725" y="21228"/>
                    <a:pt x="2812" y="21097"/>
                  </a:cubicBezTo>
                  <a:cubicBezTo>
                    <a:pt x="2894" y="20966"/>
                    <a:pt x="3509" y="18950"/>
                    <a:pt x="3782" y="18133"/>
                  </a:cubicBezTo>
                  <a:cubicBezTo>
                    <a:pt x="4054" y="17315"/>
                    <a:pt x="4054" y="15185"/>
                    <a:pt x="4218" y="14912"/>
                  </a:cubicBezTo>
                  <a:cubicBezTo>
                    <a:pt x="4351" y="14693"/>
                    <a:pt x="4644" y="13388"/>
                    <a:pt x="4850" y="13388"/>
                  </a:cubicBezTo>
                  <a:cubicBezTo>
                    <a:pt x="4905" y="13388"/>
                    <a:pt x="4954" y="13481"/>
                    <a:pt x="4992" y="13714"/>
                  </a:cubicBezTo>
                  <a:cubicBezTo>
                    <a:pt x="5166" y="14814"/>
                    <a:pt x="5438" y="17517"/>
                    <a:pt x="5357" y="18111"/>
                  </a:cubicBezTo>
                  <a:cubicBezTo>
                    <a:pt x="5275" y="18705"/>
                    <a:pt x="5035" y="19724"/>
                    <a:pt x="5095" y="20301"/>
                  </a:cubicBezTo>
                  <a:cubicBezTo>
                    <a:pt x="5155" y="20884"/>
                    <a:pt x="4534" y="22067"/>
                    <a:pt x="4425" y="23418"/>
                  </a:cubicBezTo>
                  <a:cubicBezTo>
                    <a:pt x="4316" y="24770"/>
                    <a:pt x="4550" y="28311"/>
                    <a:pt x="4752" y="29227"/>
                  </a:cubicBezTo>
                  <a:cubicBezTo>
                    <a:pt x="4953" y="30137"/>
                    <a:pt x="4316" y="32060"/>
                    <a:pt x="4245" y="32447"/>
                  </a:cubicBezTo>
                  <a:cubicBezTo>
                    <a:pt x="4174" y="32840"/>
                    <a:pt x="4185" y="33929"/>
                    <a:pt x="4103" y="35330"/>
                  </a:cubicBezTo>
                  <a:cubicBezTo>
                    <a:pt x="4016" y="36730"/>
                    <a:pt x="4458" y="39760"/>
                    <a:pt x="4289" y="40283"/>
                  </a:cubicBezTo>
                  <a:cubicBezTo>
                    <a:pt x="4125" y="40806"/>
                    <a:pt x="1259" y="44032"/>
                    <a:pt x="1613" y="44538"/>
                  </a:cubicBezTo>
                  <a:cubicBezTo>
                    <a:pt x="1802" y="44809"/>
                    <a:pt x="2158" y="44946"/>
                    <a:pt x="2522" y="44946"/>
                  </a:cubicBezTo>
                  <a:cubicBezTo>
                    <a:pt x="2839" y="44946"/>
                    <a:pt x="3164" y="44842"/>
                    <a:pt x="3390" y="44631"/>
                  </a:cubicBezTo>
                  <a:cubicBezTo>
                    <a:pt x="3874" y="44184"/>
                    <a:pt x="4599" y="43520"/>
                    <a:pt x="4964" y="43236"/>
                  </a:cubicBezTo>
                  <a:cubicBezTo>
                    <a:pt x="5335" y="42947"/>
                    <a:pt x="6185" y="42795"/>
                    <a:pt x="6054" y="41089"/>
                  </a:cubicBezTo>
                  <a:cubicBezTo>
                    <a:pt x="6054" y="41089"/>
                    <a:pt x="5831" y="38550"/>
                    <a:pt x="6615" y="36872"/>
                  </a:cubicBezTo>
                  <a:cubicBezTo>
                    <a:pt x="7395" y="35188"/>
                    <a:pt x="7040" y="32840"/>
                    <a:pt x="7122" y="32082"/>
                  </a:cubicBezTo>
                  <a:cubicBezTo>
                    <a:pt x="7204" y="31325"/>
                    <a:pt x="7280" y="30093"/>
                    <a:pt x="7738" y="29216"/>
                  </a:cubicBezTo>
                  <a:cubicBezTo>
                    <a:pt x="8119" y="28491"/>
                    <a:pt x="8582" y="25936"/>
                    <a:pt x="8855" y="25058"/>
                  </a:cubicBezTo>
                  <a:cubicBezTo>
                    <a:pt x="9127" y="25936"/>
                    <a:pt x="9585" y="28491"/>
                    <a:pt x="9966" y="29216"/>
                  </a:cubicBezTo>
                  <a:cubicBezTo>
                    <a:pt x="10430" y="30093"/>
                    <a:pt x="10500" y="31325"/>
                    <a:pt x="10588" y="32082"/>
                  </a:cubicBezTo>
                  <a:cubicBezTo>
                    <a:pt x="10669" y="32840"/>
                    <a:pt x="10315" y="35188"/>
                    <a:pt x="11094" y="36872"/>
                  </a:cubicBezTo>
                  <a:cubicBezTo>
                    <a:pt x="11879" y="38556"/>
                    <a:pt x="11650" y="41089"/>
                    <a:pt x="11650" y="41089"/>
                  </a:cubicBezTo>
                  <a:cubicBezTo>
                    <a:pt x="11519" y="42789"/>
                    <a:pt x="12375" y="42947"/>
                    <a:pt x="12740" y="43236"/>
                  </a:cubicBezTo>
                  <a:cubicBezTo>
                    <a:pt x="13111" y="43520"/>
                    <a:pt x="13830" y="44184"/>
                    <a:pt x="14320" y="44631"/>
                  </a:cubicBezTo>
                  <a:cubicBezTo>
                    <a:pt x="14546" y="44842"/>
                    <a:pt x="14870" y="44946"/>
                    <a:pt x="15188" y="44946"/>
                  </a:cubicBezTo>
                  <a:cubicBezTo>
                    <a:pt x="15552" y="44946"/>
                    <a:pt x="15907" y="44809"/>
                    <a:pt x="16097" y="44538"/>
                  </a:cubicBezTo>
                  <a:cubicBezTo>
                    <a:pt x="16451" y="44026"/>
                    <a:pt x="13585" y="40806"/>
                    <a:pt x="13416" y="40283"/>
                  </a:cubicBezTo>
                  <a:cubicBezTo>
                    <a:pt x="13252" y="39760"/>
                    <a:pt x="13688" y="36730"/>
                    <a:pt x="13606" y="35330"/>
                  </a:cubicBezTo>
                  <a:cubicBezTo>
                    <a:pt x="13525" y="33929"/>
                    <a:pt x="13541" y="32840"/>
                    <a:pt x="13465" y="32447"/>
                  </a:cubicBezTo>
                  <a:cubicBezTo>
                    <a:pt x="13394" y="32060"/>
                    <a:pt x="12756" y="30137"/>
                    <a:pt x="12958" y="29227"/>
                  </a:cubicBezTo>
                  <a:cubicBezTo>
                    <a:pt x="13160" y="28311"/>
                    <a:pt x="13394" y="24770"/>
                    <a:pt x="13285" y="23418"/>
                  </a:cubicBezTo>
                  <a:cubicBezTo>
                    <a:pt x="13176" y="22067"/>
                    <a:pt x="12555" y="20884"/>
                    <a:pt x="12615" y="20301"/>
                  </a:cubicBezTo>
                  <a:cubicBezTo>
                    <a:pt x="12669" y="19724"/>
                    <a:pt x="12435" y="18705"/>
                    <a:pt x="12353" y="18111"/>
                  </a:cubicBezTo>
                  <a:cubicBezTo>
                    <a:pt x="12266" y="17517"/>
                    <a:pt x="12544" y="14814"/>
                    <a:pt x="12718" y="13714"/>
                  </a:cubicBezTo>
                  <a:cubicBezTo>
                    <a:pt x="12756" y="13482"/>
                    <a:pt x="12805" y="13389"/>
                    <a:pt x="12860" y="13389"/>
                  </a:cubicBezTo>
                  <a:cubicBezTo>
                    <a:pt x="13066" y="13389"/>
                    <a:pt x="13359" y="14697"/>
                    <a:pt x="13492" y="14912"/>
                  </a:cubicBezTo>
                  <a:cubicBezTo>
                    <a:pt x="13655" y="15185"/>
                    <a:pt x="13655" y="17315"/>
                    <a:pt x="13928" y="18133"/>
                  </a:cubicBezTo>
                  <a:cubicBezTo>
                    <a:pt x="14200" y="18950"/>
                    <a:pt x="14811" y="20966"/>
                    <a:pt x="14898" y="21097"/>
                  </a:cubicBezTo>
                  <a:cubicBezTo>
                    <a:pt x="14985" y="21228"/>
                    <a:pt x="14527" y="21893"/>
                    <a:pt x="14783" y="23342"/>
                  </a:cubicBezTo>
                  <a:cubicBezTo>
                    <a:pt x="14865" y="23925"/>
                    <a:pt x="14903" y="24513"/>
                    <a:pt x="14898" y="25102"/>
                  </a:cubicBezTo>
                  <a:cubicBezTo>
                    <a:pt x="14891" y="25359"/>
                    <a:pt x="14966" y="25406"/>
                    <a:pt x="15021" y="25406"/>
                  </a:cubicBezTo>
                  <a:cubicBezTo>
                    <a:pt x="15053" y="25406"/>
                    <a:pt x="15078" y="25391"/>
                    <a:pt x="15078" y="25391"/>
                  </a:cubicBezTo>
                  <a:cubicBezTo>
                    <a:pt x="15187" y="25353"/>
                    <a:pt x="15143" y="24230"/>
                    <a:pt x="15279" y="24029"/>
                  </a:cubicBezTo>
                  <a:cubicBezTo>
                    <a:pt x="15288" y="24015"/>
                    <a:pt x="15296" y="24008"/>
                    <a:pt x="15303" y="24008"/>
                  </a:cubicBezTo>
                  <a:cubicBezTo>
                    <a:pt x="15403" y="24008"/>
                    <a:pt x="15319" y="25278"/>
                    <a:pt x="15339" y="25374"/>
                  </a:cubicBezTo>
                  <a:cubicBezTo>
                    <a:pt x="15364" y="25474"/>
                    <a:pt x="15375" y="25629"/>
                    <a:pt x="15507" y="25629"/>
                  </a:cubicBezTo>
                  <a:cubicBezTo>
                    <a:pt x="15519" y="25629"/>
                    <a:pt x="15532" y="25628"/>
                    <a:pt x="15546" y="25625"/>
                  </a:cubicBezTo>
                  <a:cubicBezTo>
                    <a:pt x="15715" y="25587"/>
                    <a:pt x="15552" y="24383"/>
                    <a:pt x="15672" y="24110"/>
                  </a:cubicBezTo>
                  <a:cubicBezTo>
                    <a:pt x="15680" y="24092"/>
                    <a:pt x="15688" y="24083"/>
                    <a:pt x="15695" y="24083"/>
                  </a:cubicBezTo>
                  <a:cubicBezTo>
                    <a:pt x="15799" y="24083"/>
                    <a:pt x="15858" y="25701"/>
                    <a:pt x="16091" y="25767"/>
                  </a:cubicBezTo>
                  <a:cubicBezTo>
                    <a:pt x="16099" y="25769"/>
                    <a:pt x="16106" y="25770"/>
                    <a:pt x="16113" y="25770"/>
                  </a:cubicBezTo>
                  <a:cubicBezTo>
                    <a:pt x="16331" y="25770"/>
                    <a:pt x="16254" y="24741"/>
                    <a:pt x="16222" y="24546"/>
                  </a:cubicBezTo>
                  <a:cubicBezTo>
                    <a:pt x="16189" y="24377"/>
                    <a:pt x="16225" y="23997"/>
                    <a:pt x="16305" y="23997"/>
                  </a:cubicBezTo>
                  <a:cubicBezTo>
                    <a:pt x="16318" y="23997"/>
                    <a:pt x="16332" y="24007"/>
                    <a:pt x="16347" y="24029"/>
                  </a:cubicBezTo>
                  <a:cubicBezTo>
                    <a:pt x="16448" y="24178"/>
                    <a:pt x="16752" y="25600"/>
                    <a:pt x="16944" y="25600"/>
                  </a:cubicBezTo>
                  <a:cubicBezTo>
                    <a:pt x="16949" y="25600"/>
                    <a:pt x="16953" y="25599"/>
                    <a:pt x="16957" y="25598"/>
                  </a:cubicBezTo>
                  <a:cubicBezTo>
                    <a:pt x="17246" y="25494"/>
                    <a:pt x="16685" y="23386"/>
                    <a:pt x="16685" y="23386"/>
                  </a:cubicBezTo>
                  <a:lnTo>
                    <a:pt x="16685" y="23386"/>
                  </a:lnTo>
                  <a:cubicBezTo>
                    <a:pt x="16685" y="23386"/>
                    <a:pt x="16941" y="23718"/>
                    <a:pt x="17110" y="23892"/>
                  </a:cubicBezTo>
                  <a:cubicBezTo>
                    <a:pt x="17200" y="23991"/>
                    <a:pt x="17338" y="24036"/>
                    <a:pt x="17454" y="24036"/>
                  </a:cubicBezTo>
                  <a:cubicBezTo>
                    <a:pt x="17548" y="24036"/>
                    <a:pt x="17628" y="24006"/>
                    <a:pt x="17655" y="23952"/>
                  </a:cubicBezTo>
                  <a:cubicBezTo>
                    <a:pt x="17715" y="23832"/>
                    <a:pt x="17186" y="22971"/>
                    <a:pt x="17116" y="22334"/>
                  </a:cubicBezTo>
                  <a:cubicBezTo>
                    <a:pt x="17045" y="21691"/>
                    <a:pt x="16167" y="20874"/>
                    <a:pt x="16167" y="20874"/>
                  </a:cubicBezTo>
                  <a:cubicBezTo>
                    <a:pt x="16320" y="18422"/>
                    <a:pt x="15464" y="16324"/>
                    <a:pt x="15514" y="15485"/>
                  </a:cubicBezTo>
                  <a:cubicBezTo>
                    <a:pt x="15563" y="14640"/>
                    <a:pt x="15448" y="12825"/>
                    <a:pt x="15268" y="12542"/>
                  </a:cubicBezTo>
                  <a:cubicBezTo>
                    <a:pt x="15083" y="12259"/>
                    <a:pt x="14958" y="11692"/>
                    <a:pt x="14930" y="9725"/>
                  </a:cubicBezTo>
                  <a:cubicBezTo>
                    <a:pt x="14909" y="7758"/>
                    <a:pt x="13121" y="7338"/>
                    <a:pt x="12538" y="7278"/>
                  </a:cubicBezTo>
                  <a:cubicBezTo>
                    <a:pt x="11961" y="7224"/>
                    <a:pt x="10179" y="5976"/>
                    <a:pt x="10086" y="5851"/>
                  </a:cubicBezTo>
                  <a:cubicBezTo>
                    <a:pt x="9994" y="5725"/>
                    <a:pt x="10124" y="5022"/>
                    <a:pt x="10124" y="5022"/>
                  </a:cubicBezTo>
                  <a:cubicBezTo>
                    <a:pt x="10658" y="4690"/>
                    <a:pt x="10669" y="3965"/>
                    <a:pt x="10669" y="3965"/>
                  </a:cubicBezTo>
                  <a:cubicBezTo>
                    <a:pt x="11247" y="3965"/>
                    <a:pt x="11416" y="3420"/>
                    <a:pt x="11498" y="2946"/>
                  </a:cubicBezTo>
                  <a:cubicBezTo>
                    <a:pt x="11546" y="2641"/>
                    <a:pt x="11378" y="2585"/>
                    <a:pt x="11249" y="2585"/>
                  </a:cubicBezTo>
                  <a:cubicBezTo>
                    <a:pt x="11176" y="2585"/>
                    <a:pt x="11116" y="2603"/>
                    <a:pt x="11116" y="2603"/>
                  </a:cubicBezTo>
                  <a:cubicBezTo>
                    <a:pt x="11449" y="235"/>
                    <a:pt x="9710" y="1"/>
                    <a:pt x="9002" y="1"/>
                  </a:cubicBezTo>
                  <a:cubicBezTo>
                    <a:pt x="8946" y="1"/>
                    <a:pt x="8896" y="2"/>
                    <a:pt x="8855" y="4"/>
                  </a:cubicBezTo>
                  <a:cubicBezTo>
                    <a:pt x="8813" y="2"/>
                    <a:pt x="8763" y="1"/>
                    <a:pt x="8707" y="1"/>
                  </a:cubicBezTo>
                  <a:close/>
                </a:path>
              </a:pathLst>
            </a:custGeom>
            <a:solidFill>
              <a:srgbClr val="ABE0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5"/>
            <p:cNvGrpSpPr/>
            <p:nvPr/>
          </p:nvGrpSpPr>
          <p:grpSpPr>
            <a:xfrm>
              <a:off x="4724641" y="3320695"/>
              <a:ext cx="412877" cy="1031270"/>
              <a:chOff x="4724641" y="3320695"/>
              <a:chExt cx="412877" cy="1031270"/>
            </a:xfrm>
          </p:grpSpPr>
          <p:sp>
            <p:nvSpPr>
              <p:cNvPr id="413" name="Google Shape;413;p45"/>
              <p:cNvSpPr/>
              <p:nvPr/>
            </p:nvSpPr>
            <p:spPr>
              <a:xfrm>
                <a:off x="4923763" y="3572333"/>
                <a:ext cx="18474" cy="141678"/>
              </a:xfrm>
              <a:custGeom>
                <a:avLst/>
                <a:gdLst/>
                <a:ahLst/>
                <a:cxnLst/>
                <a:rect l="l" t="t" r="r" b="b"/>
                <a:pathLst>
                  <a:path w="731" h="5606" extrusionOk="0">
                    <a:moveTo>
                      <a:pt x="403" y="1"/>
                    </a:moveTo>
                    <a:cubicBezTo>
                      <a:pt x="278" y="1"/>
                      <a:pt x="145" y="88"/>
                      <a:pt x="148" y="249"/>
                    </a:cubicBezTo>
                    <a:cubicBezTo>
                      <a:pt x="153" y="821"/>
                      <a:pt x="191" y="1388"/>
                      <a:pt x="229" y="1960"/>
                    </a:cubicBezTo>
                    <a:cubicBezTo>
                      <a:pt x="153" y="1949"/>
                      <a:pt x="77" y="1943"/>
                      <a:pt x="1" y="1932"/>
                    </a:cubicBezTo>
                    <a:lnTo>
                      <a:pt x="1" y="2554"/>
                    </a:lnTo>
                    <a:cubicBezTo>
                      <a:pt x="88" y="2515"/>
                      <a:pt x="175" y="2483"/>
                      <a:pt x="262" y="2445"/>
                    </a:cubicBezTo>
                    <a:cubicBezTo>
                      <a:pt x="268" y="2559"/>
                      <a:pt x="273" y="2679"/>
                      <a:pt x="279" y="2793"/>
                    </a:cubicBezTo>
                    <a:cubicBezTo>
                      <a:pt x="317" y="3567"/>
                      <a:pt x="366" y="4395"/>
                      <a:pt x="159" y="5147"/>
                    </a:cubicBezTo>
                    <a:lnTo>
                      <a:pt x="355" y="5147"/>
                    </a:lnTo>
                    <a:lnTo>
                      <a:pt x="355" y="5605"/>
                    </a:lnTo>
                    <a:cubicBezTo>
                      <a:pt x="393" y="5507"/>
                      <a:pt x="437" y="5409"/>
                      <a:pt x="469" y="5311"/>
                    </a:cubicBezTo>
                    <a:cubicBezTo>
                      <a:pt x="731" y="4559"/>
                      <a:pt x="682" y="3676"/>
                      <a:pt x="682" y="2891"/>
                    </a:cubicBezTo>
                    <a:cubicBezTo>
                      <a:pt x="682" y="2668"/>
                      <a:pt x="676" y="2450"/>
                      <a:pt x="671" y="2232"/>
                    </a:cubicBezTo>
                    <a:cubicBezTo>
                      <a:pt x="720" y="2167"/>
                      <a:pt x="720" y="2080"/>
                      <a:pt x="665" y="2020"/>
                    </a:cubicBezTo>
                    <a:cubicBezTo>
                      <a:pt x="644" y="1415"/>
                      <a:pt x="611" y="810"/>
                      <a:pt x="611" y="205"/>
                    </a:cubicBezTo>
                    <a:cubicBezTo>
                      <a:pt x="611" y="66"/>
                      <a:pt x="510" y="1"/>
                      <a:pt x="403" y="1"/>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4931193" y="3678983"/>
                <a:ext cx="72734" cy="148375"/>
              </a:xfrm>
              <a:custGeom>
                <a:avLst/>
                <a:gdLst/>
                <a:ahLst/>
                <a:cxnLst/>
                <a:rect l="l" t="t" r="r" b="b"/>
                <a:pathLst>
                  <a:path w="2878" h="5871" extrusionOk="0">
                    <a:moveTo>
                      <a:pt x="6" y="1"/>
                    </a:moveTo>
                    <a:cubicBezTo>
                      <a:pt x="28" y="377"/>
                      <a:pt x="1" y="742"/>
                      <a:pt x="115" y="1085"/>
                    </a:cubicBezTo>
                    <a:cubicBezTo>
                      <a:pt x="301" y="1619"/>
                      <a:pt x="595" y="2099"/>
                      <a:pt x="884" y="2584"/>
                    </a:cubicBezTo>
                    <a:cubicBezTo>
                      <a:pt x="867" y="2791"/>
                      <a:pt x="884" y="2992"/>
                      <a:pt x="878" y="3200"/>
                    </a:cubicBezTo>
                    <a:cubicBezTo>
                      <a:pt x="878" y="3418"/>
                      <a:pt x="845" y="3635"/>
                      <a:pt x="851" y="3853"/>
                    </a:cubicBezTo>
                    <a:cubicBezTo>
                      <a:pt x="851" y="3872"/>
                      <a:pt x="866" y="3884"/>
                      <a:pt x="880" y="3884"/>
                    </a:cubicBezTo>
                    <a:cubicBezTo>
                      <a:pt x="891" y="3884"/>
                      <a:pt x="901" y="3878"/>
                      <a:pt x="905" y="3864"/>
                    </a:cubicBezTo>
                    <a:cubicBezTo>
                      <a:pt x="1031" y="3614"/>
                      <a:pt x="1085" y="3276"/>
                      <a:pt x="1102" y="2954"/>
                    </a:cubicBezTo>
                    <a:cubicBezTo>
                      <a:pt x="1151" y="3036"/>
                      <a:pt x="1194" y="3118"/>
                      <a:pt x="1238" y="3200"/>
                    </a:cubicBezTo>
                    <a:cubicBezTo>
                      <a:pt x="1439" y="3554"/>
                      <a:pt x="1608" y="3919"/>
                      <a:pt x="1745" y="4300"/>
                    </a:cubicBezTo>
                    <a:cubicBezTo>
                      <a:pt x="1892" y="4753"/>
                      <a:pt x="1864" y="5205"/>
                      <a:pt x="1913" y="5668"/>
                    </a:cubicBezTo>
                    <a:cubicBezTo>
                      <a:pt x="1916" y="5709"/>
                      <a:pt x="1945" y="5727"/>
                      <a:pt x="1975" y="5727"/>
                    </a:cubicBezTo>
                    <a:cubicBezTo>
                      <a:pt x="2010" y="5727"/>
                      <a:pt x="2047" y="5703"/>
                      <a:pt x="2050" y="5662"/>
                    </a:cubicBezTo>
                    <a:cubicBezTo>
                      <a:pt x="2061" y="5592"/>
                      <a:pt x="2077" y="5499"/>
                      <a:pt x="2088" y="5417"/>
                    </a:cubicBezTo>
                    <a:cubicBezTo>
                      <a:pt x="2197" y="5608"/>
                      <a:pt x="2360" y="5766"/>
                      <a:pt x="2562" y="5864"/>
                    </a:cubicBezTo>
                    <a:cubicBezTo>
                      <a:pt x="2571" y="5868"/>
                      <a:pt x="2580" y="5870"/>
                      <a:pt x="2589" y="5870"/>
                    </a:cubicBezTo>
                    <a:cubicBezTo>
                      <a:pt x="2644" y="5870"/>
                      <a:pt x="2674" y="5787"/>
                      <a:pt x="2622" y="5744"/>
                    </a:cubicBezTo>
                    <a:cubicBezTo>
                      <a:pt x="2437" y="5597"/>
                      <a:pt x="2344" y="5412"/>
                      <a:pt x="2257" y="5216"/>
                    </a:cubicBezTo>
                    <a:lnTo>
                      <a:pt x="2257" y="5216"/>
                    </a:lnTo>
                    <a:cubicBezTo>
                      <a:pt x="2378" y="5256"/>
                      <a:pt x="2505" y="5279"/>
                      <a:pt x="2634" y="5279"/>
                    </a:cubicBezTo>
                    <a:cubicBezTo>
                      <a:pt x="2679" y="5279"/>
                      <a:pt x="2724" y="5276"/>
                      <a:pt x="2769" y="5270"/>
                    </a:cubicBezTo>
                    <a:cubicBezTo>
                      <a:pt x="2878" y="5259"/>
                      <a:pt x="2862" y="5096"/>
                      <a:pt x="2764" y="5085"/>
                    </a:cubicBezTo>
                    <a:cubicBezTo>
                      <a:pt x="2535" y="5052"/>
                      <a:pt x="2322" y="4998"/>
                      <a:pt x="2159" y="4829"/>
                    </a:cubicBezTo>
                    <a:cubicBezTo>
                      <a:pt x="2148" y="4818"/>
                      <a:pt x="2137" y="4807"/>
                      <a:pt x="2126" y="4802"/>
                    </a:cubicBezTo>
                    <a:cubicBezTo>
                      <a:pt x="2126" y="4693"/>
                      <a:pt x="2110" y="4578"/>
                      <a:pt x="2082" y="4475"/>
                    </a:cubicBezTo>
                    <a:cubicBezTo>
                      <a:pt x="1995" y="4093"/>
                      <a:pt x="1864" y="3728"/>
                      <a:pt x="1696" y="3385"/>
                    </a:cubicBezTo>
                    <a:cubicBezTo>
                      <a:pt x="1336" y="2671"/>
                      <a:pt x="845" y="2012"/>
                      <a:pt x="546" y="1271"/>
                    </a:cubicBezTo>
                    <a:cubicBezTo>
                      <a:pt x="388" y="867"/>
                      <a:pt x="301" y="437"/>
                      <a:pt x="284" y="1"/>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4861946" y="3572333"/>
                <a:ext cx="76449" cy="255075"/>
              </a:xfrm>
              <a:custGeom>
                <a:avLst/>
                <a:gdLst/>
                <a:ahLst/>
                <a:cxnLst/>
                <a:rect l="l" t="t" r="r" b="b"/>
                <a:pathLst>
                  <a:path w="3025" h="10093" extrusionOk="0">
                    <a:moveTo>
                      <a:pt x="2701" y="1"/>
                    </a:moveTo>
                    <a:cubicBezTo>
                      <a:pt x="2577" y="1"/>
                      <a:pt x="2444" y="88"/>
                      <a:pt x="2447" y="249"/>
                    </a:cubicBezTo>
                    <a:cubicBezTo>
                      <a:pt x="2452" y="821"/>
                      <a:pt x="2490" y="1388"/>
                      <a:pt x="2528" y="1960"/>
                    </a:cubicBezTo>
                    <a:cubicBezTo>
                      <a:pt x="2316" y="1949"/>
                      <a:pt x="2109" y="1900"/>
                      <a:pt x="1918" y="1813"/>
                    </a:cubicBezTo>
                    <a:cubicBezTo>
                      <a:pt x="1689" y="1704"/>
                      <a:pt x="1482" y="1556"/>
                      <a:pt x="1259" y="1442"/>
                    </a:cubicBezTo>
                    <a:cubicBezTo>
                      <a:pt x="1243" y="1435"/>
                      <a:pt x="1228" y="1431"/>
                      <a:pt x="1213" y="1431"/>
                    </a:cubicBezTo>
                    <a:cubicBezTo>
                      <a:pt x="1118" y="1431"/>
                      <a:pt x="1045" y="1567"/>
                      <a:pt x="1139" y="1633"/>
                    </a:cubicBezTo>
                    <a:cubicBezTo>
                      <a:pt x="1330" y="1769"/>
                      <a:pt x="1553" y="1965"/>
                      <a:pt x="1793" y="2118"/>
                    </a:cubicBezTo>
                    <a:cubicBezTo>
                      <a:pt x="1406" y="2145"/>
                      <a:pt x="1019" y="2199"/>
                      <a:pt x="703" y="2357"/>
                    </a:cubicBezTo>
                    <a:cubicBezTo>
                      <a:pt x="630" y="2394"/>
                      <a:pt x="637" y="2516"/>
                      <a:pt x="724" y="2516"/>
                    </a:cubicBezTo>
                    <a:cubicBezTo>
                      <a:pt x="728" y="2516"/>
                      <a:pt x="732" y="2516"/>
                      <a:pt x="736" y="2515"/>
                    </a:cubicBezTo>
                    <a:cubicBezTo>
                      <a:pt x="868" y="2499"/>
                      <a:pt x="1006" y="2493"/>
                      <a:pt x="1145" y="2493"/>
                    </a:cubicBezTo>
                    <a:cubicBezTo>
                      <a:pt x="1319" y="2493"/>
                      <a:pt x="1497" y="2502"/>
                      <a:pt x="1673" y="2505"/>
                    </a:cubicBezTo>
                    <a:cubicBezTo>
                      <a:pt x="1449" y="2706"/>
                      <a:pt x="1275" y="2951"/>
                      <a:pt x="1155" y="3224"/>
                    </a:cubicBezTo>
                    <a:cubicBezTo>
                      <a:pt x="1130" y="3300"/>
                      <a:pt x="1189" y="3392"/>
                      <a:pt x="1261" y="3392"/>
                    </a:cubicBezTo>
                    <a:cubicBezTo>
                      <a:pt x="1281" y="3392"/>
                      <a:pt x="1303" y="3384"/>
                      <a:pt x="1324" y="3366"/>
                    </a:cubicBezTo>
                    <a:cubicBezTo>
                      <a:pt x="1558" y="3158"/>
                      <a:pt x="1749" y="2913"/>
                      <a:pt x="2005" y="2723"/>
                    </a:cubicBezTo>
                    <a:cubicBezTo>
                      <a:pt x="2174" y="2608"/>
                      <a:pt x="2359" y="2515"/>
                      <a:pt x="2556" y="2445"/>
                    </a:cubicBezTo>
                    <a:cubicBezTo>
                      <a:pt x="2561" y="2559"/>
                      <a:pt x="2567" y="2679"/>
                      <a:pt x="2572" y="2793"/>
                    </a:cubicBezTo>
                    <a:cubicBezTo>
                      <a:pt x="2616" y="3687"/>
                      <a:pt x="2681" y="4651"/>
                      <a:pt x="2338" y="5496"/>
                    </a:cubicBezTo>
                    <a:cubicBezTo>
                      <a:pt x="2038" y="6232"/>
                      <a:pt x="1548" y="6891"/>
                      <a:pt x="1188" y="7605"/>
                    </a:cubicBezTo>
                    <a:cubicBezTo>
                      <a:pt x="1014" y="7954"/>
                      <a:pt x="883" y="8319"/>
                      <a:pt x="796" y="8695"/>
                    </a:cubicBezTo>
                    <a:cubicBezTo>
                      <a:pt x="774" y="8804"/>
                      <a:pt x="757" y="8913"/>
                      <a:pt x="752" y="9022"/>
                    </a:cubicBezTo>
                    <a:cubicBezTo>
                      <a:pt x="741" y="9032"/>
                      <a:pt x="730" y="9038"/>
                      <a:pt x="725" y="9049"/>
                    </a:cubicBezTo>
                    <a:cubicBezTo>
                      <a:pt x="561" y="9218"/>
                      <a:pt x="349" y="9272"/>
                      <a:pt x="120" y="9305"/>
                    </a:cubicBezTo>
                    <a:cubicBezTo>
                      <a:pt x="16" y="9321"/>
                      <a:pt x="0" y="9479"/>
                      <a:pt x="114" y="9490"/>
                    </a:cubicBezTo>
                    <a:cubicBezTo>
                      <a:pt x="163" y="9496"/>
                      <a:pt x="212" y="9499"/>
                      <a:pt x="261" y="9499"/>
                    </a:cubicBezTo>
                    <a:cubicBezTo>
                      <a:pt x="386" y="9499"/>
                      <a:pt x="509" y="9479"/>
                      <a:pt x="627" y="9436"/>
                    </a:cubicBezTo>
                    <a:lnTo>
                      <a:pt x="627" y="9436"/>
                    </a:lnTo>
                    <a:cubicBezTo>
                      <a:pt x="539" y="9632"/>
                      <a:pt x="447" y="9823"/>
                      <a:pt x="262" y="9970"/>
                    </a:cubicBezTo>
                    <a:cubicBezTo>
                      <a:pt x="210" y="10007"/>
                      <a:pt x="235" y="10092"/>
                      <a:pt x="291" y="10092"/>
                    </a:cubicBezTo>
                    <a:cubicBezTo>
                      <a:pt x="300" y="10092"/>
                      <a:pt x="310" y="10090"/>
                      <a:pt x="322" y="10084"/>
                    </a:cubicBezTo>
                    <a:cubicBezTo>
                      <a:pt x="518" y="9986"/>
                      <a:pt x="687" y="9833"/>
                      <a:pt x="796" y="9637"/>
                    </a:cubicBezTo>
                    <a:cubicBezTo>
                      <a:pt x="806" y="9724"/>
                      <a:pt x="817" y="9806"/>
                      <a:pt x="828" y="9888"/>
                    </a:cubicBezTo>
                    <a:cubicBezTo>
                      <a:pt x="834" y="9930"/>
                      <a:pt x="870" y="9952"/>
                      <a:pt x="904" y="9952"/>
                    </a:cubicBezTo>
                    <a:cubicBezTo>
                      <a:pt x="937" y="9952"/>
                      <a:pt x="967" y="9933"/>
                      <a:pt x="970" y="9893"/>
                    </a:cubicBezTo>
                    <a:cubicBezTo>
                      <a:pt x="1019" y="9425"/>
                      <a:pt x="992" y="8978"/>
                      <a:pt x="1139" y="8526"/>
                    </a:cubicBezTo>
                    <a:cubicBezTo>
                      <a:pt x="1275" y="8144"/>
                      <a:pt x="1444" y="7774"/>
                      <a:pt x="1640" y="7425"/>
                    </a:cubicBezTo>
                    <a:cubicBezTo>
                      <a:pt x="1689" y="7343"/>
                      <a:pt x="1733" y="7262"/>
                      <a:pt x="1776" y="7180"/>
                    </a:cubicBezTo>
                    <a:cubicBezTo>
                      <a:pt x="1798" y="7496"/>
                      <a:pt x="1853" y="7834"/>
                      <a:pt x="1973" y="8090"/>
                    </a:cubicBezTo>
                    <a:cubicBezTo>
                      <a:pt x="1979" y="8103"/>
                      <a:pt x="1991" y="8110"/>
                      <a:pt x="2002" y="8110"/>
                    </a:cubicBezTo>
                    <a:cubicBezTo>
                      <a:pt x="2018" y="8110"/>
                      <a:pt x="2033" y="8098"/>
                      <a:pt x="2033" y="8079"/>
                    </a:cubicBezTo>
                    <a:cubicBezTo>
                      <a:pt x="2038" y="7861"/>
                      <a:pt x="2005" y="7638"/>
                      <a:pt x="2005" y="7420"/>
                    </a:cubicBezTo>
                    <a:cubicBezTo>
                      <a:pt x="2005" y="7212"/>
                      <a:pt x="2016" y="7011"/>
                      <a:pt x="2000" y="6804"/>
                    </a:cubicBezTo>
                    <a:cubicBezTo>
                      <a:pt x="2289" y="6324"/>
                      <a:pt x="2583" y="5845"/>
                      <a:pt x="2763" y="5305"/>
                    </a:cubicBezTo>
                    <a:cubicBezTo>
                      <a:pt x="3024" y="4559"/>
                      <a:pt x="2981" y="3671"/>
                      <a:pt x="2981" y="2891"/>
                    </a:cubicBezTo>
                    <a:cubicBezTo>
                      <a:pt x="2981" y="2668"/>
                      <a:pt x="2975" y="2450"/>
                      <a:pt x="2970" y="2232"/>
                    </a:cubicBezTo>
                    <a:cubicBezTo>
                      <a:pt x="3019" y="2167"/>
                      <a:pt x="3019" y="2080"/>
                      <a:pt x="2964" y="2020"/>
                    </a:cubicBezTo>
                    <a:cubicBezTo>
                      <a:pt x="2942" y="1415"/>
                      <a:pt x="2910" y="810"/>
                      <a:pt x="2910" y="205"/>
                    </a:cubicBezTo>
                    <a:cubicBezTo>
                      <a:pt x="2910" y="66"/>
                      <a:pt x="2809" y="1"/>
                      <a:pt x="2701" y="1"/>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5"/>
              <p:cNvSpPr/>
              <p:nvPr/>
            </p:nvSpPr>
            <p:spPr>
              <a:xfrm>
                <a:off x="4724641" y="3320695"/>
                <a:ext cx="217697" cy="547933"/>
              </a:xfrm>
              <a:custGeom>
                <a:avLst/>
                <a:gdLst/>
                <a:ahLst/>
                <a:cxnLst/>
                <a:rect l="l" t="t" r="r" b="b"/>
                <a:pathLst>
                  <a:path w="8614" h="21681" extrusionOk="0">
                    <a:moveTo>
                      <a:pt x="7854" y="1"/>
                    </a:moveTo>
                    <a:cubicBezTo>
                      <a:pt x="7845" y="1"/>
                      <a:pt x="7836" y="7"/>
                      <a:pt x="7836" y="16"/>
                    </a:cubicBezTo>
                    <a:cubicBezTo>
                      <a:pt x="7874" y="648"/>
                      <a:pt x="7357" y="1035"/>
                      <a:pt x="7166" y="1558"/>
                    </a:cubicBezTo>
                    <a:cubicBezTo>
                      <a:pt x="7149" y="1515"/>
                      <a:pt x="7133" y="1476"/>
                      <a:pt x="7117" y="1433"/>
                    </a:cubicBezTo>
                    <a:cubicBezTo>
                      <a:pt x="7030" y="1220"/>
                      <a:pt x="6915" y="1019"/>
                      <a:pt x="6812" y="812"/>
                    </a:cubicBezTo>
                    <a:cubicBezTo>
                      <a:pt x="6686" y="572"/>
                      <a:pt x="6665" y="299"/>
                      <a:pt x="6659" y="32"/>
                    </a:cubicBezTo>
                    <a:cubicBezTo>
                      <a:pt x="6656" y="27"/>
                      <a:pt x="6651" y="24"/>
                      <a:pt x="6646" y="24"/>
                    </a:cubicBezTo>
                    <a:cubicBezTo>
                      <a:pt x="6641" y="24"/>
                      <a:pt x="6637" y="27"/>
                      <a:pt x="6637" y="32"/>
                    </a:cubicBezTo>
                    <a:cubicBezTo>
                      <a:pt x="6583" y="425"/>
                      <a:pt x="6594" y="724"/>
                      <a:pt x="6763" y="1084"/>
                    </a:cubicBezTo>
                    <a:cubicBezTo>
                      <a:pt x="6991" y="1553"/>
                      <a:pt x="7122" y="2065"/>
                      <a:pt x="7144" y="2588"/>
                    </a:cubicBezTo>
                    <a:cubicBezTo>
                      <a:pt x="7188" y="3460"/>
                      <a:pt x="6991" y="4457"/>
                      <a:pt x="7182" y="5334"/>
                    </a:cubicBezTo>
                    <a:cubicBezTo>
                      <a:pt x="7030" y="5276"/>
                      <a:pt x="6872" y="5251"/>
                      <a:pt x="6712" y="5251"/>
                    </a:cubicBezTo>
                    <a:cubicBezTo>
                      <a:pt x="6337" y="5251"/>
                      <a:pt x="5952" y="5385"/>
                      <a:pt x="5624" y="5530"/>
                    </a:cubicBezTo>
                    <a:cubicBezTo>
                      <a:pt x="5564" y="5552"/>
                      <a:pt x="5509" y="5580"/>
                      <a:pt x="5455" y="5607"/>
                    </a:cubicBezTo>
                    <a:cubicBezTo>
                      <a:pt x="5396" y="5612"/>
                      <a:pt x="5337" y="5614"/>
                      <a:pt x="5278" y="5614"/>
                    </a:cubicBezTo>
                    <a:cubicBezTo>
                      <a:pt x="5147" y="5614"/>
                      <a:pt x="5016" y="5602"/>
                      <a:pt x="4888" y="5580"/>
                    </a:cubicBezTo>
                    <a:cubicBezTo>
                      <a:pt x="4756" y="5556"/>
                      <a:pt x="4624" y="5543"/>
                      <a:pt x="4491" y="5543"/>
                    </a:cubicBezTo>
                    <a:cubicBezTo>
                      <a:pt x="4411" y="5543"/>
                      <a:pt x="4331" y="5547"/>
                      <a:pt x="4251" y="5558"/>
                    </a:cubicBezTo>
                    <a:cubicBezTo>
                      <a:pt x="3853" y="5612"/>
                      <a:pt x="3466" y="5754"/>
                      <a:pt x="3128" y="5977"/>
                    </a:cubicBezTo>
                    <a:cubicBezTo>
                      <a:pt x="3101" y="5991"/>
                      <a:pt x="3119" y="6026"/>
                      <a:pt x="3144" y="6026"/>
                    </a:cubicBezTo>
                    <a:cubicBezTo>
                      <a:pt x="3149" y="6026"/>
                      <a:pt x="3155" y="6025"/>
                      <a:pt x="3161" y="6021"/>
                    </a:cubicBezTo>
                    <a:cubicBezTo>
                      <a:pt x="3478" y="5789"/>
                      <a:pt x="3874" y="5705"/>
                      <a:pt x="4273" y="5705"/>
                    </a:cubicBezTo>
                    <a:cubicBezTo>
                      <a:pt x="4333" y="5705"/>
                      <a:pt x="4393" y="5707"/>
                      <a:pt x="4452" y="5710"/>
                    </a:cubicBezTo>
                    <a:cubicBezTo>
                      <a:pt x="4158" y="6168"/>
                      <a:pt x="3760" y="6560"/>
                      <a:pt x="3302" y="6855"/>
                    </a:cubicBezTo>
                    <a:cubicBezTo>
                      <a:pt x="3068" y="7007"/>
                      <a:pt x="2736" y="7122"/>
                      <a:pt x="2649" y="7410"/>
                    </a:cubicBezTo>
                    <a:cubicBezTo>
                      <a:pt x="2638" y="7448"/>
                      <a:pt x="2671" y="7472"/>
                      <a:pt x="2702" y="7472"/>
                    </a:cubicBezTo>
                    <a:cubicBezTo>
                      <a:pt x="2720" y="7472"/>
                      <a:pt x="2739" y="7464"/>
                      <a:pt x="2747" y="7443"/>
                    </a:cubicBezTo>
                    <a:cubicBezTo>
                      <a:pt x="2818" y="7236"/>
                      <a:pt x="3074" y="7143"/>
                      <a:pt x="3259" y="7056"/>
                    </a:cubicBezTo>
                    <a:cubicBezTo>
                      <a:pt x="3450" y="6953"/>
                      <a:pt x="3629" y="6838"/>
                      <a:pt x="3793" y="6702"/>
                    </a:cubicBezTo>
                    <a:cubicBezTo>
                      <a:pt x="4136" y="6451"/>
                      <a:pt x="4485" y="6141"/>
                      <a:pt x="4627" y="5732"/>
                    </a:cubicBezTo>
                    <a:cubicBezTo>
                      <a:pt x="4627" y="5727"/>
                      <a:pt x="4627" y="5727"/>
                      <a:pt x="4627" y="5727"/>
                    </a:cubicBezTo>
                    <a:cubicBezTo>
                      <a:pt x="4659" y="5732"/>
                      <a:pt x="4697" y="5738"/>
                      <a:pt x="4736" y="5743"/>
                    </a:cubicBezTo>
                    <a:cubicBezTo>
                      <a:pt x="4872" y="5765"/>
                      <a:pt x="5003" y="5787"/>
                      <a:pt x="5122" y="5797"/>
                    </a:cubicBezTo>
                    <a:cubicBezTo>
                      <a:pt x="4430" y="6244"/>
                      <a:pt x="3913" y="6925"/>
                      <a:pt x="3580" y="7688"/>
                    </a:cubicBezTo>
                    <a:cubicBezTo>
                      <a:pt x="3411" y="7759"/>
                      <a:pt x="3253" y="7852"/>
                      <a:pt x="3112" y="7972"/>
                    </a:cubicBezTo>
                    <a:cubicBezTo>
                      <a:pt x="2981" y="8086"/>
                      <a:pt x="2828" y="8255"/>
                      <a:pt x="2807" y="8435"/>
                    </a:cubicBezTo>
                    <a:cubicBezTo>
                      <a:pt x="2804" y="8459"/>
                      <a:pt x="2821" y="8473"/>
                      <a:pt x="2838" y="8473"/>
                    </a:cubicBezTo>
                    <a:cubicBezTo>
                      <a:pt x="2851" y="8473"/>
                      <a:pt x="2864" y="8465"/>
                      <a:pt x="2867" y="8446"/>
                    </a:cubicBezTo>
                    <a:cubicBezTo>
                      <a:pt x="2883" y="8271"/>
                      <a:pt x="3079" y="8119"/>
                      <a:pt x="3210" y="8021"/>
                    </a:cubicBezTo>
                    <a:cubicBezTo>
                      <a:pt x="3302" y="7955"/>
                      <a:pt x="3406" y="7895"/>
                      <a:pt x="3510" y="7852"/>
                    </a:cubicBezTo>
                    <a:lnTo>
                      <a:pt x="3510" y="7852"/>
                    </a:lnTo>
                    <a:cubicBezTo>
                      <a:pt x="3324" y="8342"/>
                      <a:pt x="3221" y="8860"/>
                      <a:pt x="3199" y="9388"/>
                    </a:cubicBezTo>
                    <a:lnTo>
                      <a:pt x="3199" y="9481"/>
                    </a:lnTo>
                    <a:cubicBezTo>
                      <a:pt x="3008" y="9650"/>
                      <a:pt x="2823" y="9835"/>
                      <a:pt x="2649" y="10020"/>
                    </a:cubicBezTo>
                    <a:cubicBezTo>
                      <a:pt x="2436" y="10244"/>
                      <a:pt x="2371" y="10500"/>
                      <a:pt x="2289" y="10789"/>
                    </a:cubicBezTo>
                    <a:cubicBezTo>
                      <a:pt x="2289" y="10799"/>
                      <a:pt x="2298" y="10805"/>
                      <a:pt x="2306" y="10805"/>
                    </a:cubicBezTo>
                    <a:cubicBezTo>
                      <a:pt x="2310" y="10805"/>
                      <a:pt x="2314" y="10803"/>
                      <a:pt x="2316" y="10800"/>
                    </a:cubicBezTo>
                    <a:cubicBezTo>
                      <a:pt x="2425" y="10549"/>
                      <a:pt x="2578" y="10315"/>
                      <a:pt x="2758" y="10113"/>
                    </a:cubicBezTo>
                    <a:cubicBezTo>
                      <a:pt x="2894" y="9971"/>
                      <a:pt x="3063" y="9852"/>
                      <a:pt x="3199" y="9710"/>
                    </a:cubicBezTo>
                    <a:cubicBezTo>
                      <a:pt x="3204" y="9939"/>
                      <a:pt x="3221" y="10168"/>
                      <a:pt x="3226" y="10391"/>
                    </a:cubicBezTo>
                    <a:cubicBezTo>
                      <a:pt x="2992" y="10647"/>
                      <a:pt x="2730" y="10887"/>
                      <a:pt x="2545" y="11192"/>
                    </a:cubicBezTo>
                    <a:cubicBezTo>
                      <a:pt x="2349" y="11513"/>
                      <a:pt x="2316" y="11862"/>
                      <a:pt x="2305" y="12233"/>
                    </a:cubicBezTo>
                    <a:cubicBezTo>
                      <a:pt x="2305" y="12261"/>
                      <a:pt x="2330" y="12276"/>
                      <a:pt x="2354" y="12276"/>
                    </a:cubicBezTo>
                    <a:cubicBezTo>
                      <a:pt x="2377" y="12276"/>
                      <a:pt x="2401" y="12262"/>
                      <a:pt x="2403" y="12233"/>
                    </a:cubicBezTo>
                    <a:cubicBezTo>
                      <a:pt x="2447" y="11851"/>
                      <a:pt x="2534" y="11519"/>
                      <a:pt x="2747" y="11203"/>
                    </a:cubicBezTo>
                    <a:cubicBezTo>
                      <a:pt x="2768" y="11323"/>
                      <a:pt x="2774" y="11443"/>
                      <a:pt x="2763" y="11568"/>
                    </a:cubicBezTo>
                    <a:cubicBezTo>
                      <a:pt x="2760" y="11599"/>
                      <a:pt x="2785" y="11616"/>
                      <a:pt x="2810" y="11616"/>
                    </a:cubicBezTo>
                    <a:cubicBezTo>
                      <a:pt x="2829" y="11616"/>
                      <a:pt x="2849" y="11606"/>
                      <a:pt x="2856" y="11584"/>
                    </a:cubicBezTo>
                    <a:cubicBezTo>
                      <a:pt x="2883" y="11410"/>
                      <a:pt x="2883" y="11230"/>
                      <a:pt x="2856" y="11056"/>
                    </a:cubicBezTo>
                    <a:cubicBezTo>
                      <a:pt x="2970" y="10920"/>
                      <a:pt x="3106" y="10800"/>
                      <a:pt x="3226" y="10669"/>
                    </a:cubicBezTo>
                    <a:lnTo>
                      <a:pt x="3226" y="10669"/>
                    </a:lnTo>
                    <a:cubicBezTo>
                      <a:pt x="3221" y="10860"/>
                      <a:pt x="3199" y="11056"/>
                      <a:pt x="3155" y="11246"/>
                    </a:cubicBezTo>
                    <a:cubicBezTo>
                      <a:pt x="3003" y="11938"/>
                      <a:pt x="2605" y="12630"/>
                      <a:pt x="2398" y="13344"/>
                    </a:cubicBezTo>
                    <a:cubicBezTo>
                      <a:pt x="2011" y="13535"/>
                      <a:pt x="1690" y="14036"/>
                      <a:pt x="1581" y="14445"/>
                    </a:cubicBezTo>
                    <a:cubicBezTo>
                      <a:pt x="1574" y="14470"/>
                      <a:pt x="1597" y="14486"/>
                      <a:pt x="1618" y="14486"/>
                    </a:cubicBezTo>
                    <a:cubicBezTo>
                      <a:pt x="1634" y="14486"/>
                      <a:pt x="1649" y="14477"/>
                      <a:pt x="1651" y="14456"/>
                    </a:cubicBezTo>
                    <a:cubicBezTo>
                      <a:pt x="1690" y="14058"/>
                      <a:pt x="2049" y="13780"/>
                      <a:pt x="2343" y="13535"/>
                    </a:cubicBezTo>
                    <a:lnTo>
                      <a:pt x="2343" y="13535"/>
                    </a:lnTo>
                    <a:cubicBezTo>
                      <a:pt x="2300" y="13715"/>
                      <a:pt x="2273" y="13900"/>
                      <a:pt x="2262" y="14085"/>
                    </a:cubicBezTo>
                    <a:cubicBezTo>
                      <a:pt x="2218" y="14091"/>
                      <a:pt x="2180" y="14124"/>
                      <a:pt x="2169" y="14167"/>
                    </a:cubicBezTo>
                    <a:cubicBezTo>
                      <a:pt x="2082" y="14461"/>
                      <a:pt x="1935" y="14734"/>
                      <a:pt x="1842" y="15028"/>
                    </a:cubicBezTo>
                    <a:cubicBezTo>
                      <a:pt x="1766" y="15306"/>
                      <a:pt x="1728" y="15600"/>
                      <a:pt x="1739" y="15889"/>
                    </a:cubicBezTo>
                    <a:cubicBezTo>
                      <a:pt x="1750" y="16646"/>
                      <a:pt x="1777" y="17360"/>
                      <a:pt x="1564" y="18101"/>
                    </a:cubicBezTo>
                    <a:cubicBezTo>
                      <a:pt x="1368" y="18782"/>
                      <a:pt x="992" y="19327"/>
                      <a:pt x="556" y="19878"/>
                    </a:cubicBezTo>
                    <a:cubicBezTo>
                      <a:pt x="267" y="20243"/>
                      <a:pt x="0" y="20640"/>
                      <a:pt x="17" y="21125"/>
                    </a:cubicBezTo>
                    <a:cubicBezTo>
                      <a:pt x="17" y="21138"/>
                      <a:pt x="26" y="21143"/>
                      <a:pt x="35" y="21143"/>
                    </a:cubicBezTo>
                    <a:cubicBezTo>
                      <a:pt x="46" y="21143"/>
                      <a:pt x="58" y="21135"/>
                      <a:pt x="55" y="21120"/>
                    </a:cubicBezTo>
                    <a:cubicBezTo>
                      <a:pt x="55" y="20488"/>
                      <a:pt x="534" y="20019"/>
                      <a:pt x="910" y="19562"/>
                    </a:cubicBezTo>
                    <a:lnTo>
                      <a:pt x="910" y="19562"/>
                    </a:lnTo>
                    <a:cubicBezTo>
                      <a:pt x="845" y="19839"/>
                      <a:pt x="818" y="20139"/>
                      <a:pt x="731" y="20423"/>
                    </a:cubicBezTo>
                    <a:cubicBezTo>
                      <a:pt x="600" y="20842"/>
                      <a:pt x="594" y="21224"/>
                      <a:pt x="567" y="21654"/>
                    </a:cubicBezTo>
                    <a:cubicBezTo>
                      <a:pt x="564" y="21670"/>
                      <a:pt x="578" y="21681"/>
                      <a:pt x="591" y="21681"/>
                    </a:cubicBezTo>
                    <a:cubicBezTo>
                      <a:pt x="600" y="21681"/>
                      <a:pt x="608" y="21676"/>
                      <a:pt x="611" y="21665"/>
                    </a:cubicBezTo>
                    <a:cubicBezTo>
                      <a:pt x="682" y="21251"/>
                      <a:pt x="731" y="20864"/>
                      <a:pt x="872" y="20466"/>
                    </a:cubicBezTo>
                    <a:cubicBezTo>
                      <a:pt x="1003" y="20128"/>
                      <a:pt x="1074" y="19774"/>
                      <a:pt x="1090" y="19414"/>
                    </a:cubicBezTo>
                    <a:cubicBezTo>
                      <a:pt x="1090" y="19393"/>
                      <a:pt x="1085" y="19371"/>
                      <a:pt x="1068" y="19360"/>
                    </a:cubicBezTo>
                    <a:cubicBezTo>
                      <a:pt x="1183" y="19191"/>
                      <a:pt x="1292" y="19017"/>
                      <a:pt x="1379" y="18831"/>
                    </a:cubicBezTo>
                    <a:lnTo>
                      <a:pt x="1379" y="18831"/>
                    </a:lnTo>
                    <a:cubicBezTo>
                      <a:pt x="1417" y="19213"/>
                      <a:pt x="1401" y="19600"/>
                      <a:pt x="1335" y="19981"/>
                    </a:cubicBezTo>
                    <a:cubicBezTo>
                      <a:pt x="1275" y="20335"/>
                      <a:pt x="1210" y="20706"/>
                      <a:pt x="1314" y="21060"/>
                    </a:cubicBezTo>
                    <a:cubicBezTo>
                      <a:pt x="1316" y="21064"/>
                      <a:pt x="1319" y="21066"/>
                      <a:pt x="1323" y="21066"/>
                    </a:cubicBezTo>
                    <a:cubicBezTo>
                      <a:pt x="1329" y="21066"/>
                      <a:pt x="1335" y="21061"/>
                      <a:pt x="1335" y="21055"/>
                    </a:cubicBezTo>
                    <a:cubicBezTo>
                      <a:pt x="1341" y="20613"/>
                      <a:pt x="1395" y="20172"/>
                      <a:pt x="1499" y="19741"/>
                    </a:cubicBezTo>
                    <a:cubicBezTo>
                      <a:pt x="1521" y="19649"/>
                      <a:pt x="1537" y="19551"/>
                      <a:pt x="1553" y="19453"/>
                    </a:cubicBezTo>
                    <a:cubicBezTo>
                      <a:pt x="1673" y="19622"/>
                      <a:pt x="1766" y="19801"/>
                      <a:pt x="1842" y="19992"/>
                    </a:cubicBezTo>
                    <a:cubicBezTo>
                      <a:pt x="1946" y="20297"/>
                      <a:pt x="1946" y="20640"/>
                      <a:pt x="1973" y="20962"/>
                    </a:cubicBezTo>
                    <a:cubicBezTo>
                      <a:pt x="1973" y="20965"/>
                      <a:pt x="1977" y="20966"/>
                      <a:pt x="1981" y="20966"/>
                    </a:cubicBezTo>
                    <a:cubicBezTo>
                      <a:pt x="1985" y="20966"/>
                      <a:pt x="1989" y="20965"/>
                      <a:pt x="1989" y="20962"/>
                    </a:cubicBezTo>
                    <a:cubicBezTo>
                      <a:pt x="2060" y="20297"/>
                      <a:pt x="1913" y="19790"/>
                      <a:pt x="1575" y="19235"/>
                    </a:cubicBezTo>
                    <a:cubicBezTo>
                      <a:pt x="1586" y="19055"/>
                      <a:pt x="1564" y="18875"/>
                      <a:pt x="1521" y="18701"/>
                    </a:cubicBezTo>
                    <a:cubicBezTo>
                      <a:pt x="1515" y="18673"/>
                      <a:pt x="1493" y="18657"/>
                      <a:pt x="1466" y="18652"/>
                    </a:cubicBezTo>
                    <a:cubicBezTo>
                      <a:pt x="1548" y="18483"/>
                      <a:pt x="1613" y="18303"/>
                      <a:pt x="1673" y="18129"/>
                    </a:cubicBezTo>
                    <a:cubicBezTo>
                      <a:pt x="1717" y="17976"/>
                      <a:pt x="1755" y="17823"/>
                      <a:pt x="1782" y="17676"/>
                    </a:cubicBezTo>
                    <a:cubicBezTo>
                      <a:pt x="1804" y="17802"/>
                      <a:pt x="1831" y="17927"/>
                      <a:pt x="1848" y="18058"/>
                    </a:cubicBezTo>
                    <a:cubicBezTo>
                      <a:pt x="1880" y="18319"/>
                      <a:pt x="1869" y="18592"/>
                      <a:pt x="1946" y="18848"/>
                    </a:cubicBezTo>
                    <a:cubicBezTo>
                      <a:pt x="1946" y="18853"/>
                      <a:pt x="1950" y="18856"/>
                      <a:pt x="1955" y="18856"/>
                    </a:cubicBezTo>
                    <a:cubicBezTo>
                      <a:pt x="1959" y="18856"/>
                      <a:pt x="1965" y="18853"/>
                      <a:pt x="1967" y="18848"/>
                    </a:cubicBezTo>
                    <a:cubicBezTo>
                      <a:pt x="2087" y="18363"/>
                      <a:pt x="1978" y="17785"/>
                      <a:pt x="1869" y="17306"/>
                    </a:cubicBezTo>
                    <a:cubicBezTo>
                      <a:pt x="1864" y="17295"/>
                      <a:pt x="1859" y="17284"/>
                      <a:pt x="1848" y="17278"/>
                    </a:cubicBezTo>
                    <a:cubicBezTo>
                      <a:pt x="1886" y="16941"/>
                      <a:pt x="1902" y="16603"/>
                      <a:pt x="1891" y="16270"/>
                    </a:cubicBezTo>
                    <a:cubicBezTo>
                      <a:pt x="1880" y="15867"/>
                      <a:pt x="1880" y="15475"/>
                      <a:pt x="2017" y="15088"/>
                    </a:cubicBezTo>
                    <a:cubicBezTo>
                      <a:pt x="2093" y="14870"/>
                      <a:pt x="2196" y="14663"/>
                      <a:pt x="2289" y="14450"/>
                    </a:cubicBezTo>
                    <a:cubicBezTo>
                      <a:pt x="2300" y="14554"/>
                      <a:pt x="2316" y="14658"/>
                      <a:pt x="2349" y="14756"/>
                    </a:cubicBezTo>
                    <a:cubicBezTo>
                      <a:pt x="2351" y="14769"/>
                      <a:pt x="2361" y="14775"/>
                      <a:pt x="2372" y="14775"/>
                    </a:cubicBezTo>
                    <a:cubicBezTo>
                      <a:pt x="2387" y="14775"/>
                      <a:pt x="2403" y="14764"/>
                      <a:pt x="2403" y="14745"/>
                    </a:cubicBezTo>
                    <a:cubicBezTo>
                      <a:pt x="2382" y="14200"/>
                      <a:pt x="2507" y="13693"/>
                      <a:pt x="2676" y="13203"/>
                    </a:cubicBezTo>
                    <a:cubicBezTo>
                      <a:pt x="2703" y="13410"/>
                      <a:pt x="2752" y="13617"/>
                      <a:pt x="2796" y="13829"/>
                    </a:cubicBezTo>
                    <a:cubicBezTo>
                      <a:pt x="2867" y="14178"/>
                      <a:pt x="2856" y="14538"/>
                      <a:pt x="2768" y="14881"/>
                    </a:cubicBezTo>
                    <a:cubicBezTo>
                      <a:pt x="2627" y="15480"/>
                      <a:pt x="2414" y="16047"/>
                      <a:pt x="2420" y="16668"/>
                    </a:cubicBezTo>
                    <a:cubicBezTo>
                      <a:pt x="2420" y="16685"/>
                      <a:pt x="2432" y="16693"/>
                      <a:pt x="2445" y="16693"/>
                    </a:cubicBezTo>
                    <a:cubicBezTo>
                      <a:pt x="2458" y="16693"/>
                      <a:pt x="2472" y="16685"/>
                      <a:pt x="2474" y="16668"/>
                    </a:cubicBezTo>
                    <a:cubicBezTo>
                      <a:pt x="2512" y="16009"/>
                      <a:pt x="2807" y="15426"/>
                      <a:pt x="2970" y="14799"/>
                    </a:cubicBezTo>
                    <a:cubicBezTo>
                      <a:pt x="3139" y="14129"/>
                      <a:pt x="2856" y="13524"/>
                      <a:pt x="2867" y="12859"/>
                    </a:cubicBezTo>
                    <a:cubicBezTo>
                      <a:pt x="2867" y="12832"/>
                      <a:pt x="2856" y="12805"/>
                      <a:pt x="2828" y="12783"/>
                    </a:cubicBezTo>
                    <a:cubicBezTo>
                      <a:pt x="2992" y="12374"/>
                      <a:pt x="3166" y="11960"/>
                      <a:pt x="3302" y="11530"/>
                    </a:cubicBezTo>
                    <a:cubicBezTo>
                      <a:pt x="3608" y="10549"/>
                      <a:pt x="3313" y="9546"/>
                      <a:pt x="3537" y="8549"/>
                    </a:cubicBezTo>
                    <a:cubicBezTo>
                      <a:pt x="3755" y="7552"/>
                      <a:pt x="4338" y="6653"/>
                      <a:pt x="5215" y="6108"/>
                    </a:cubicBezTo>
                    <a:cubicBezTo>
                      <a:pt x="5628" y="5856"/>
                      <a:pt x="6171" y="5629"/>
                      <a:pt x="6669" y="5629"/>
                    </a:cubicBezTo>
                    <a:cubicBezTo>
                      <a:pt x="6730" y="5629"/>
                      <a:pt x="6791" y="5632"/>
                      <a:pt x="6850" y="5639"/>
                    </a:cubicBezTo>
                    <a:cubicBezTo>
                      <a:pt x="7498" y="5710"/>
                      <a:pt x="7874" y="6386"/>
                      <a:pt x="8288" y="6806"/>
                    </a:cubicBezTo>
                    <a:cubicBezTo>
                      <a:pt x="8318" y="6836"/>
                      <a:pt x="8355" y="6849"/>
                      <a:pt x="8392" y="6849"/>
                    </a:cubicBezTo>
                    <a:cubicBezTo>
                      <a:pt x="8502" y="6849"/>
                      <a:pt x="8614" y="6733"/>
                      <a:pt x="8561" y="6615"/>
                    </a:cubicBezTo>
                    <a:cubicBezTo>
                      <a:pt x="8343" y="6141"/>
                      <a:pt x="7891" y="5716"/>
                      <a:pt x="7427" y="5454"/>
                    </a:cubicBezTo>
                    <a:cubicBezTo>
                      <a:pt x="7389" y="5035"/>
                      <a:pt x="7340" y="4620"/>
                      <a:pt x="7340" y="4195"/>
                    </a:cubicBezTo>
                    <a:cubicBezTo>
                      <a:pt x="7340" y="3700"/>
                      <a:pt x="7362" y="3204"/>
                      <a:pt x="7346" y="2702"/>
                    </a:cubicBezTo>
                    <a:cubicBezTo>
                      <a:pt x="7335" y="2425"/>
                      <a:pt x="7307" y="2147"/>
                      <a:pt x="7253" y="1874"/>
                    </a:cubicBezTo>
                    <a:cubicBezTo>
                      <a:pt x="7406" y="1220"/>
                      <a:pt x="8087" y="724"/>
                      <a:pt x="7869" y="11"/>
                    </a:cubicBezTo>
                    <a:cubicBezTo>
                      <a:pt x="7866" y="4"/>
                      <a:pt x="7860" y="1"/>
                      <a:pt x="78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p:nvPr/>
            </p:nvSpPr>
            <p:spPr>
              <a:xfrm>
                <a:off x="4802227" y="3815202"/>
                <a:ext cx="106498" cy="536763"/>
              </a:xfrm>
              <a:custGeom>
                <a:avLst/>
                <a:gdLst/>
                <a:ahLst/>
                <a:cxnLst/>
                <a:rect l="l" t="t" r="r" b="b"/>
                <a:pathLst>
                  <a:path w="4214" h="21239" extrusionOk="0">
                    <a:moveTo>
                      <a:pt x="3219" y="1"/>
                    </a:moveTo>
                    <a:cubicBezTo>
                      <a:pt x="3164" y="1"/>
                      <a:pt x="3110" y="42"/>
                      <a:pt x="3110" y="109"/>
                    </a:cubicBezTo>
                    <a:cubicBezTo>
                      <a:pt x="3110" y="300"/>
                      <a:pt x="3126" y="490"/>
                      <a:pt x="3153" y="681"/>
                    </a:cubicBezTo>
                    <a:cubicBezTo>
                      <a:pt x="3142" y="681"/>
                      <a:pt x="3131" y="687"/>
                      <a:pt x="3120" y="692"/>
                    </a:cubicBezTo>
                    <a:cubicBezTo>
                      <a:pt x="3028" y="779"/>
                      <a:pt x="2930" y="856"/>
                      <a:pt x="2826" y="926"/>
                    </a:cubicBezTo>
                    <a:cubicBezTo>
                      <a:pt x="2821" y="924"/>
                      <a:pt x="2815" y="922"/>
                      <a:pt x="2811" y="922"/>
                    </a:cubicBezTo>
                    <a:cubicBezTo>
                      <a:pt x="2806" y="922"/>
                      <a:pt x="2802" y="924"/>
                      <a:pt x="2799" y="926"/>
                    </a:cubicBezTo>
                    <a:cubicBezTo>
                      <a:pt x="2396" y="1014"/>
                      <a:pt x="1954" y="986"/>
                      <a:pt x="1638" y="1281"/>
                    </a:cubicBezTo>
                    <a:cubicBezTo>
                      <a:pt x="1612" y="1307"/>
                      <a:pt x="1643" y="1348"/>
                      <a:pt x="1673" y="1348"/>
                    </a:cubicBezTo>
                    <a:cubicBezTo>
                      <a:pt x="1680" y="1348"/>
                      <a:pt x="1687" y="1346"/>
                      <a:pt x="1693" y="1340"/>
                    </a:cubicBezTo>
                    <a:cubicBezTo>
                      <a:pt x="1933" y="1155"/>
                      <a:pt x="2216" y="1155"/>
                      <a:pt x="2494" y="1128"/>
                    </a:cubicBezTo>
                    <a:lnTo>
                      <a:pt x="2494" y="1128"/>
                    </a:lnTo>
                    <a:cubicBezTo>
                      <a:pt x="2161" y="1324"/>
                      <a:pt x="1824" y="1509"/>
                      <a:pt x="1567" y="1825"/>
                    </a:cubicBezTo>
                    <a:cubicBezTo>
                      <a:pt x="1547" y="1850"/>
                      <a:pt x="1572" y="1883"/>
                      <a:pt x="1600" y="1883"/>
                    </a:cubicBezTo>
                    <a:cubicBezTo>
                      <a:pt x="1609" y="1883"/>
                      <a:pt x="1619" y="1879"/>
                      <a:pt x="1627" y="1869"/>
                    </a:cubicBezTo>
                    <a:cubicBezTo>
                      <a:pt x="1938" y="1504"/>
                      <a:pt x="2379" y="1324"/>
                      <a:pt x="2777" y="1084"/>
                    </a:cubicBezTo>
                    <a:lnTo>
                      <a:pt x="2832" y="1073"/>
                    </a:lnTo>
                    <a:cubicBezTo>
                      <a:pt x="2853" y="1068"/>
                      <a:pt x="2870" y="1046"/>
                      <a:pt x="2875" y="1024"/>
                    </a:cubicBezTo>
                    <a:cubicBezTo>
                      <a:pt x="2957" y="970"/>
                      <a:pt x="3033" y="915"/>
                      <a:pt x="3110" y="856"/>
                    </a:cubicBezTo>
                    <a:lnTo>
                      <a:pt x="3110" y="856"/>
                    </a:lnTo>
                    <a:cubicBezTo>
                      <a:pt x="3006" y="1090"/>
                      <a:pt x="2913" y="1324"/>
                      <a:pt x="2744" y="1537"/>
                    </a:cubicBezTo>
                    <a:cubicBezTo>
                      <a:pt x="2521" y="1809"/>
                      <a:pt x="2200" y="2016"/>
                      <a:pt x="1954" y="2272"/>
                    </a:cubicBezTo>
                    <a:cubicBezTo>
                      <a:pt x="1524" y="2725"/>
                      <a:pt x="1121" y="3351"/>
                      <a:pt x="1148" y="3994"/>
                    </a:cubicBezTo>
                    <a:cubicBezTo>
                      <a:pt x="1148" y="4030"/>
                      <a:pt x="1173" y="4048"/>
                      <a:pt x="1200" y="4048"/>
                    </a:cubicBezTo>
                    <a:cubicBezTo>
                      <a:pt x="1225" y="4048"/>
                      <a:pt x="1252" y="4032"/>
                      <a:pt x="1257" y="4000"/>
                    </a:cubicBezTo>
                    <a:cubicBezTo>
                      <a:pt x="1355" y="3531"/>
                      <a:pt x="1551" y="3090"/>
                      <a:pt x="1840" y="2703"/>
                    </a:cubicBezTo>
                    <a:lnTo>
                      <a:pt x="1840" y="2703"/>
                    </a:lnTo>
                    <a:cubicBezTo>
                      <a:pt x="1807" y="3111"/>
                      <a:pt x="1873" y="3531"/>
                      <a:pt x="1785" y="3934"/>
                    </a:cubicBezTo>
                    <a:cubicBezTo>
                      <a:pt x="1785" y="3941"/>
                      <a:pt x="1792" y="3946"/>
                      <a:pt x="1798" y="3946"/>
                    </a:cubicBezTo>
                    <a:cubicBezTo>
                      <a:pt x="1801" y="3946"/>
                      <a:pt x="1805" y="3944"/>
                      <a:pt x="1807" y="3940"/>
                    </a:cubicBezTo>
                    <a:cubicBezTo>
                      <a:pt x="1998" y="3526"/>
                      <a:pt x="2020" y="2986"/>
                      <a:pt x="1976" y="2523"/>
                    </a:cubicBezTo>
                    <a:cubicBezTo>
                      <a:pt x="2129" y="2349"/>
                      <a:pt x="2298" y="2180"/>
                      <a:pt x="2472" y="2027"/>
                    </a:cubicBezTo>
                    <a:lnTo>
                      <a:pt x="2505" y="2000"/>
                    </a:lnTo>
                    <a:lnTo>
                      <a:pt x="2505" y="2000"/>
                    </a:lnTo>
                    <a:cubicBezTo>
                      <a:pt x="2494" y="2332"/>
                      <a:pt x="2516" y="2670"/>
                      <a:pt x="2570" y="3002"/>
                    </a:cubicBezTo>
                    <a:cubicBezTo>
                      <a:pt x="2573" y="3024"/>
                      <a:pt x="2589" y="3035"/>
                      <a:pt x="2606" y="3035"/>
                    </a:cubicBezTo>
                    <a:cubicBezTo>
                      <a:pt x="2623" y="3035"/>
                      <a:pt x="2641" y="3024"/>
                      <a:pt x="2646" y="3002"/>
                    </a:cubicBezTo>
                    <a:cubicBezTo>
                      <a:pt x="2695" y="2632"/>
                      <a:pt x="2701" y="2250"/>
                      <a:pt x="2663" y="1874"/>
                    </a:cubicBezTo>
                    <a:cubicBezTo>
                      <a:pt x="2657" y="1869"/>
                      <a:pt x="2657" y="1864"/>
                      <a:pt x="2657" y="1858"/>
                    </a:cubicBezTo>
                    <a:cubicBezTo>
                      <a:pt x="2859" y="1667"/>
                      <a:pt x="3028" y="1444"/>
                      <a:pt x="3164" y="1204"/>
                    </a:cubicBezTo>
                    <a:cubicBezTo>
                      <a:pt x="3219" y="1629"/>
                      <a:pt x="3246" y="2060"/>
                      <a:pt x="3246" y="2490"/>
                    </a:cubicBezTo>
                    <a:cubicBezTo>
                      <a:pt x="3240" y="2501"/>
                      <a:pt x="3229" y="2507"/>
                      <a:pt x="3229" y="2517"/>
                    </a:cubicBezTo>
                    <a:cubicBezTo>
                      <a:pt x="2832" y="3302"/>
                      <a:pt x="2374" y="4038"/>
                      <a:pt x="2096" y="4882"/>
                    </a:cubicBezTo>
                    <a:cubicBezTo>
                      <a:pt x="2047" y="5019"/>
                      <a:pt x="2020" y="5160"/>
                      <a:pt x="2009" y="5302"/>
                    </a:cubicBezTo>
                    <a:cubicBezTo>
                      <a:pt x="1638" y="5542"/>
                      <a:pt x="1388" y="5809"/>
                      <a:pt x="1333" y="6272"/>
                    </a:cubicBezTo>
                    <a:cubicBezTo>
                      <a:pt x="1330" y="6281"/>
                      <a:pt x="1338" y="6287"/>
                      <a:pt x="1346" y="6287"/>
                    </a:cubicBezTo>
                    <a:cubicBezTo>
                      <a:pt x="1352" y="6287"/>
                      <a:pt x="1358" y="6284"/>
                      <a:pt x="1360" y="6277"/>
                    </a:cubicBezTo>
                    <a:cubicBezTo>
                      <a:pt x="1388" y="6054"/>
                      <a:pt x="1480" y="5847"/>
                      <a:pt x="1633" y="5683"/>
                    </a:cubicBezTo>
                    <a:cubicBezTo>
                      <a:pt x="1742" y="5574"/>
                      <a:pt x="1867" y="5482"/>
                      <a:pt x="1998" y="5411"/>
                    </a:cubicBezTo>
                    <a:lnTo>
                      <a:pt x="1998" y="5411"/>
                    </a:lnTo>
                    <a:cubicBezTo>
                      <a:pt x="1993" y="5591"/>
                      <a:pt x="1993" y="5771"/>
                      <a:pt x="1998" y="5950"/>
                    </a:cubicBezTo>
                    <a:cubicBezTo>
                      <a:pt x="2020" y="6457"/>
                      <a:pt x="1949" y="6964"/>
                      <a:pt x="1785" y="7449"/>
                    </a:cubicBezTo>
                    <a:cubicBezTo>
                      <a:pt x="1573" y="8092"/>
                      <a:pt x="1333" y="8691"/>
                      <a:pt x="1382" y="9378"/>
                    </a:cubicBezTo>
                    <a:cubicBezTo>
                      <a:pt x="1398" y="9598"/>
                      <a:pt x="1414" y="10318"/>
                      <a:pt x="1760" y="10318"/>
                    </a:cubicBezTo>
                    <a:cubicBezTo>
                      <a:pt x="1773" y="10318"/>
                      <a:pt x="1787" y="10317"/>
                      <a:pt x="1802" y="10315"/>
                    </a:cubicBezTo>
                    <a:cubicBezTo>
                      <a:pt x="1840" y="10310"/>
                      <a:pt x="1851" y="10255"/>
                      <a:pt x="1813" y="10239"/>
                    </a:cubicBezTo>
                    <a:cubicBezTo>
                      <a:pt x="1486" y="10081"/>
                      <a:pt x="1535" y="9247"/>
                      <a:pt x="1551" y="8942"/>
                    </a:cubicBezTo>
                    <a:cubicBezTo>
                      <a:pt x="1551" y="8893"/>
                      <a:pt x="1557" y="8844"/>
                      <a:pt x="1562" y="8800"/>
                    </a:cubicBezTo>
                    <a:cubicBezTo>
                      <a:pt x="1606" y="8893"/>
                      <a:pt x="1660" y="8985"/>
                      <a:pt x="1720" y="9073"/>
                    </a:cubicBezTo>
                    <a:cubicBezTo>
                      <a:pt x="1829" y="9231"/>
                      <a:pt x="1922" y="9400"/>
                      <a:pt x="1993" y="9579"/>
                    </a:cubicBezTo>
                    <a:cubicBezTo>
                      <a:pt x="1997" y="9588"/>
                      <a:pt x="2005" y="9593"/>
                      <a:pt x="2013" y="9593"/>
                    </a:cubicBezTo>
                    <a:cubicBezTo>
                      <a:pt x="2024" y="9593"/>
                      <a:pt x="2034" y="9584"/>
                      <a:pt x="2031" y="9568"/>
                    </a:cubicBezTo>
                    <a:cubicBezTo>
                      <a:pt x="2020" y="9247"/>
                      <a:pt x="1802" y="8871"/>
                      <a:pt x="1589" y="8642"/>
                    </a:cubicBezTo>
                    <a:cubicBezTo>
                      <a:pt x="1693" y="8059"/>
                      <a:pt x="1971" y="7509"/>
                      <a:pt x="2096" y="6937"/>
                    </a:cubicBezTo>
                    <a:cubicBezTo>
                      <a:pt x="2172" y="6610"/>
                      <a:pt x="2167" y="6277"/>
                      <a:pt x="2145" y="5939"/>
                    </a:cubicBezTo>
                    <a:cubicBezTo>
                      <a:pt x="2134" y="5732"/>
                      <a:pt x="2140" y="5520"/>
                      <a:pt x="2167" y="5307"/>
                    </a:cubicBezTo>
                    <a:cubicBezTo>
                      <a:pt x="2167" y="5302"/>
                      <a:pt x="2167" y="5296"/>
                      <a:pt x="2167" y="5286"/>
                    </a:cubicBezTo>
                    <a:cubicBezTo>
                      <a:pt x="2200" y="5040"/>
                      <a:pt x="2265" y="4801"/>
                      <a:pt x="2358" y="4577"/>
                    </a:cubicBezTo>
                    <a:cubicBezTo>
                      <a:pt x="2494" y="4228"/>
                      <a:pt x="2652" y="3885"/>
                      <a:pt x="2837" y="3558"/>
                    </a:cubicBezTo>
                    <a:cubicBezTo>
                      <a:pt x="2973" y="3318"/>
                      <a:pt x="3126" y="3084"/>
                      <a:pt x="3246" y="2834"/>
                    </a:cubicBezTo>
                    <a:lnTo>
                      <a:pt x="3246" y="3585"/>
                    </a:lnTo>
                    <a:cubicBezTo>
                      <a:pt x="3246" y="4436"/>
                      <a:pt x="3159" y="5280"/>
                      <a:pt x="2984" y="6114"/>
                    </a:cubicBezTo>
                    <a:cubicBezTo>
                      <a:pt x="2821" y="6904"/>
                      <a:pt x="2499" y="7650"/>
                      <a:pt x="2358" y="8441"/>
                    </a:cubicBezTo>
                    <a:cubicBezTo>
                      <a:pt x="2298" y="8773"/>
                      <a:pt x="2276" y="9111"/>
                      <a:pt x="2287" y="9449"/>
                    </a:cubicBezTo>
                    <a:cubicBezTo>
                      <a:pt x="2276" y="10037"/>
                      <a:pt x="2379" y="10631"/>
                      <a:pt x="2450" y="11219"/>
                    </a:cubicBezTo>
                    <a:cubicBezTo>
                      <a:pt x="2161" y="11525"/>
                      <a:pt x="1965" y="11890"/>
                      <a:pt x="1971" y="12320"/>
                    </a:cubicBezTo>
                    <a:cubicBezTo>
                      <a:pt x="1971" y="12337"/>
                      <a:pt x="1983" y="12345"/>
                      <a:pt x="1995" y="12345"/>
                    </a:cubicBezTo>
                    <a:cubicBezTo>
                      <a:pt x="2007" y="12345"/>
                      <a:pt x="2020" y="12337"/>
                      <a:pt x="2020" y="12320"/>
                    </a:cubicBezTo>
                    <a:cubicBezTo>
                      <a:pt x="2047" y="11950"/>
                      <a:pt x="2227" y="11655"/>
                      <a:pt x="2472" y="11399"/>
                    </a:cubicBezTo>
                    <a:cubicBezTo>
                      <a:pt x="2483" y="11514"/>
                      <a:pt x="2494" y="11634"/>
                      <a:pt x="2505" y="11748"/>
                    </a:cubicBezTo>
                    <a:cubicBezTo>
                      <a:pt x="2521" y="12162"/>
                      <a:pt x="2488" y="12576"/>
                      <a:pt x="2407" y="12980"/>
                    </a:cubicBezTo>
                    <a:cubicBezTo>
                      <a:pt x="2401" y="12978"/>
                      <a:pt x="2396" y="12978"/>
                      <a:pt x="2391" y="12978"/>
                    </a:cubicBezTo>
                    <a:cubicBezTo>
                      <a:pt x="2375" y="12978"/>
                      <a:pt x="2360" y="12985"/>
                      <a:pt x="2352" y="13001"/>
                    </a:cubicBezTo>
                    <a:cubicBezTo>
                      <a:pt x="2134" y="13426"/>
                      <a:pt x="1742" y="13699"/>
                      <a:pt x="1480" y="14091"/>
                    </a:cubicBezTo>
                    <a:cubicBezTo>
                      <a:pt x="1262" y="14413"/>
                      <a:pt x="1153" y="14783"/>
                      <a:pt x="1083" y="15159"/>
                    </a:cubicBezTo>
                    <a:cubicBezTo>
                      <a:pt x="1079" y="15169"/>
                      <a:pt x="1087" y="15174"/>
                      <a:pt x="1095" y="15174"/>
                    </a:cubicBezTo>
                    <a:cubicBezTo>
                      <a:pt x="1101" y="15174"/>
                      <a:pt x="1107" y="15171"/>
                      <a:pt x="1110" y="15165"/>
                    </a:cubicBezTo>
                    <a:cubicBezTo>
                      <a:pt x="1235" y="14690"/>
                      <a:pt x="1415" y="14244"/>
                      <a:pt x="1736" y="13868"/>
                    </a:cubicBezTo>
                    <a:cubicBezTo>
                      <a:pt x="1954" y="13612"/>
                      <a:pt x="2200" y="13410"/>
                      <a:pt x="2379" y="13121"/>
                    </a:cubicBezTo>
                    <a:lnTo>
                      <a:pt x="2379" y="13121"/>
                    </a:lnTo>
                    <a:cubicBezTo>
                      <a:pt x="2309" y="13443"/>
                      <a:pt x="2232" y="13764"/>
                      <a:pt x="2156" y="14086"/>
                    </a:cubicBezTo>
                    <a:cubicBezTo>
                      <a:pt x="2052" y="14511"/>
                      <a:pt x="1982" y="14947"/>
                      <a:pt x="1922" y="15377"/>
                    </a:cubicBezTo>
                    <a:cubicBezTo>
                      <a:pt x="1905" y="15377"/>
                      <a:pt x="1884" y="15388"/>
                      <a:pt x="1873" y="15404"/>
                    </a:cubicBezTo>
                    <a:cubicBezTo>
                      <a:pt x="1666" y="15655"/>
                      <a:pt x="1480" y="15917"/>
                      <a:pt x="1311" y="16194"/>
                    </a:cubicBezTo>
                    <a:cubicBezTo>
                      <a:pt x="1164" y="16461"/>
                      <a:pt x="1159" y="16783"/>
                      <a:pt x="1132" y="17077"/>
                    </a:cubicBezTo>
                    <a:cubicBezTo>
                      <a:pt x="1129" y="17104"/>
                      <a:pt x="1149" y="17120"/>
                      <a:pt x="1169" y="17120"/>
                    </a:cubicBezTo>
                    <a:cubicBezTo>
                      <a:pt x="1185" y="17120"/>
                      <a:pt x="1200" y="17110"/>
                      <a:pt x="1202" y="17088"/>
                    </a:cubicBezTo>
                    <a:cubicBezTo>
                      <a:pt x="1251" y="16805"/>
                      <a:pt x="1333" y="16521"/>
                      <a:pt x="1453" y="16260"/>
                    </a:cubicBezTo>
                    <a:cubicBezTo>
                      <a:pt x="1562" y="16036"/>
                      <a:pt x="1747" y="15873"/>
                      <a:pt x="1884" y="15671"/>
                    </a:cubicBezTo>
                    <a:lnTo>
                      <a:pt x="1884" y="15671"/>
                    </a:lnTo>
                    <a:cubicBezTo>
                      <a:pt x="1851" y="15911"/>
                      <a:pt x="1813" y="16156"/>
                      <a:pt x="1780" y="16401"/>
                    </a:cubicBezTo>
                    <a:cubicBezTo>
                      <a:pt x="1726" y="16777"/>
                      <a:pt x="1606" y="17197"/>
                      <a:pt x="1589" y="17600"/>
                    </a:cubicBezTo>
                    <a:cubicBezTo>
                      <a:pt x="1208" y="17775"/>
                      <a:pt x="1044" y="18161"/>
                      <a:pt x="903" y="18537"/>
                    </a:cubicBezTo>
                    <a:cubicBezTo>
                      <a:pt x="647" y="19159"/>
                      <a:pt x="358" y="19758"/>
                      <a:pt x="25" y="20341"/>
                    </a:cubicBezTo>
                    <a:cubicBezTo>
                      <a:pt x="21" y="20349"/>
                      <a:pt x="29" y="20354"/>
                      <a:pt x="36" y="20354"/>
                    </a:cubicBezTo>
                    <a:cubicBezTo>
                      <a:pt x="38" y="20354"/>
                      <a:pt x="40" y="20353"/>
                      <a:pt x="42" y="20352"/>
                    </a:cubicBezTo>
                    <a:cubicBezTo>
                      <a:pt x="374" y="19938"/>
                      <a:pt x="614" y="19464"/>
                      <a:pt x="826" y="18984"/>
                    </a:cubicBezTo>
                    <a:cubicBezTo>
                      <a:pt x="854" y="18913"/>
                      <a:pt x="881" y="18848"/>
                      <a:pt x="908" y="18777"/>
                    </a:cubicBezTo>
                    <a:lnTo>
                      <a:pt x="908" y="18777"/>
                    </a:lnTo>
                    <a:cubicBezTo>
                      <a:pt x="903" y="19044"/>
                      <a:pt x="897" y="19306"/>
                      <a:pt x="826" y="19562"/>
                    </a:cubicBezTo>
                    <a:cubicBezTo>
                      <a:pt x="817" y="19589"/>
                      <a:pt x="837" y="19605"/>
                      <a:pt x="859" y="19605"/>
                    </a:cubicBezTo>
                    <a:cubicBezTo>
                      <a:pt x="876" y="19605"/>
                      <a:pt x="895" y="19595"/>
                      <a:pt x="903" y="19573"/>
                    </a:cubicBezTo>
                    <a:cubicBezTo>
                      <a:pt x="995" y="19251"/>
                      <a:pt x="979" y="18919"/>
                      <a:pt x="990" y="18586"/>
                    </a:cubicBezTo>
                    <a:cubicBezTo>
                      <a:pt x="990" y="18581"/>
                      <a:pt x="990" y="18570"/>
                      <a:pt x="990" y="18565"/>
                    </a:cubicBezTo>
                    <a:cubicBezTo>
                      <a:pt x="1115" y="18227"/>
                      <a:pt x="1268" y="17878"/>
                      <a:pt x="1584" y="17698"/>
                    </a:cubicBezTo>
                    <a:cubicBezTo>
                      <a:pt x="1584" y="17867"/>
                      <a:pt x="1611" y="18042"/>
                      <a:pt x="1671" y="18200"/>
                    </a:cubicBezTo>
                    <a:cubicBezTo>
                      <a:pt x="1671" y="18202"/>
                      <a:pt x="1672" y="18204"/>
                      <a:pt x="1674" y="18204"/>
                    </a:cubicBezTo>
                    <a:cubicBezTo>
                      <a:pt x="1675" y="18204"/>
                      <a:pt x="1676" y="18202"/>
                      <a:pt x="1676" y="18200"/>
                    </a:cubicBezTo>
                    <a:cubicBezTo>
                      <a:pt x="1671" y="18042"/>
                      <a:pt x="1676" y="17884"/>
                      <a:pt x="1682" y="17731"/>
                    </a:cubicBezTo>
                    <a:cubicBezTo>
                      <a:pt x="1834" y="18031"/>
                      <a:pt x="1911" y="18358"/>
                      <a:pt x="1911" y="18690"/>
                    </a:cubicBezTo>
                    <a:cubicBezTo>
                      <a:pt x="1905" y="18695"/>
                      <a:pt x="1900" y="18701"/>
                      <a:pt x="1894" y="18712"/>
                    </a:cubicBezTo>
                    <a:cubicBezTo>
                      <a:pt x="1709" y="19066"/>
                      <a:pt x="1377" y="19289"/>
                      <a:pt x="1164" y="19622"/>
                    </a:cubicBezTo>
                    <a:cubicBezTo>
                      <a:pt x="1148" y="19646"/>
                      <a:pt x="1168" y="19677"/>
                      <a:pt x="1191" y="19677"/>
                    </a:cubicBezTo>
                    <a:cubicBezTo>
                      <a:pt x="1199" y="19677"/>
                      <a:pt x="1206" y="19674"/>
                      <a:pt x="1213" y="19665"/>
                    </a:cubicBezTo>
                    <a:cubicBezTo>
                      <a:pt x="1399" y="19404"/>
                      <a:pt x="1682" y="19229"/>
                      <a:pt x="1884" y="18990"/>
                    </a:cubicBezTo>
                    <a:lnTo>
                      <a:pt x="1884" y="18990"/>
                    </a:lnTo>
                    <a:cubicBezTo>
                      <a:pt x="1834" y="19289"/>
                      <a:pt x="1726" y="19584"/>
                      <a:pt x="1573" y="19851"/>
                    </a:cubicBezTo>
                    <a:cubicBezTo>
                      <a:pt x="1241" y="20439"/>
                      <a:pt x="549" y="20837"/>
                      <a:pt x="9" y="21218"/>
                    </a:cubicBezTo>
                    <a:cubicBezTo>
                      <a:pt x="1" y="21227"/>
                      <a:pt x="5" y="21238"/>
                      <a:pt x="13" y="21238"/>
                    </a:cubicBezTo>
                    <a:cubicBezTo>
                      <a:pt x="15" y="21238"/>
                      <a:pt x="17" y="21237"/>
                      <a:pt x="20" y="21235"/>
                    </a:cubicBezTo>
                    <a:cubicBezTo>
                      <a:pt x="668" y="20782"/>
                      <a:pt x="1366" y="20374"/>
                      <a:pt x="1780" y="19687"/>
                    </a:cubicBezTo>
                    <a:cubicBezTo>
                      <a:pt x="2189" y="19022"/>
                      <a:pt x="2178" y="18183"/>
                      <a:pt x="1758" y="17524"/>
                    </a:cubicBezTo>
                    <a:cubicBezTo>
                      <a:pt x="1747" y="17508"/>
                      <a:pt x="1726" y="17491"/>
                      <a:pt x="1704" y="17491"/>
                    </a:cubicBezTo>
                    <a:cubicBezTo>
                      <a:pt x="1747" y="17039"/>
                      <a:pt x="1834" y="16603"/>
                      <a:pt x="1900" y="16140"/>
                    </a:cubicBezTo>
                    <a:cubicBezTo>
                      <a:pt x="2003" y="15366"/>
                      <a:pt x="2151" y="14603"/>
                      <a:pt x="2336" y="13846"/>
                    </a:cubicBezTo>
                    <a:cubicBezTo>
                      <a:pt x="2510" y="13181"/>
                      <a:pt x="2646" y="12533"/>
                      <a:pt x="2646" y="11846"/>
                    </a:cubicBezTo>
                    <a:cubicBezTo>
                      <a:pt x="2701" y="11944"/>
                      <a:pt x="2761" y="12037"/>
                      <a:pt x="2815" y="12135"/>
                    </a:cubicBezTo>
                    <a:cubicBezTo>
                      <a:pt x="2984" y="12435"/>
                      <a:pt x="3061" y="12778"/>
                      <a:pt x="3028" y="13121"/>
                    </a:cubicBezTo>
                    <a:cubicBezTo>
                      <a:pt x="3028" y="13131"/>
                      <a:pt x="3035" y="13136"/>
                      <a:pt x="3042" y="13136"/>
                    </a:cubicBezTo>
                    <a:cubicBezTo>
                      <a:pt x="3048" y="13136"/>
                      <a:pt x="3053" y="13133"/>
                      <a:pt x="3055" y="13127"/>
                    </a:cubicBezTo>
                    <a:cubicBezTo>
                      <a:pt x="3099" y="12876"/>
                      <a:pt x="3088" y="12620"/>
                      <a:pt x="3028" y="12375"/>
                    </a:cubicBezTo>
                    <a:cubicBezTo>
                      <a:pt x="2952" y="12091"/>
                      <a:pt x="2761" y="11841"/>
                      <a:pt x="2646" y="11574"/>
                    </a:cubicBezTo>
                    <a:cubicBezTo>
                      <a:pt x="2619" y="10844"/>
                      <a:pt x="2527" y="10113"/>
                      <a:pt x="2461" y="9389"/>
                    </a:cubicBezTo>
                    <a:cubicBezTo>
                      <a:pt x="2461" y="9378"/>
                      <a:pt x="2461" y="9372"/>
                      <a:pt x="2456" y="9361"/>
                    </a:cubicBezTo>
                    <a:cubicBezTo>
                      <a:pt x="2461" y="8980"/>
                      <a:pt x="2510" y="8599"/>
                      <a:pt x="2592" y="8228"/>
                    </a:cubicBezTo>
                    <a:cubicBezTo>
                      <a:pt x="2772" y="7438"/>
                      <a:pt x="3088" y="6691"/>
                      <a:pt x="3246" y="5890"/>
                    </a:cubicBezTo>
                    <a:cubicBezTo>
                      <a:pt x="3387" y="5187"/>
                      <a:pt x="3475" y="4474"/>
                      <a:pt x="3507" y="3760"/>
                    </a:cubicBezTo>
                    <a:cubicBezTo>
                      <a:pt x="3556" y="3809"/>
                      <a:pt x="3605" y="3852"/>
                      <a:pt x="3649" y="3896"/>
                    </a:cubicBezTo>
                    <a:cubicBezTo>
                      <a:pt x="3709" y="3951"/>
                      <a:pt x="3763" y="4005"/>
                      <a:pt x="3823" y="4065"/>
                    </a:cubicBezTo>
                    <a:cubicBezTo>
                      <a:pt x="3660" y="4299"/>
                      <a:pt x="3714" y="4561"/>
                      <a:pt x="3725" y="4844"/>
                    </a:cubicBezTo>
                    <a:cubicBezTo>
                      <a:pt x="3725" y="4854"/>
                      <a:pt x="3734" y="4860"/>
                      <a:pt x="3743" y="4860"/>
                    </a:cubicBezTo>
                    <a:cubicBezTo>
                      <a:pt x="3753" y="4860"/>
                      <a:pt x="3763" y="4853"/>
                      <a:pt x="3763" y="4839"/>
                    </a:cubicBezTo>
                    <a:cubicBezTo>
                      <a:pt x="3769" y="4588"/>
                      <a:pt x="3736" y="4337"/>
                      <a:pt x="3883" y="4130"/>
                    </a:cubicBezTo>
                    <a:cubicBezTo>
                      <a:pt x="4041" y="4299"/>
                      <a:pt x="4167" y="4485"/>
                      <a:pt x="4172" y="4735"/>
                    </a:cubicBezTo>
                    <a:cubicBezTo>
                      <a:pt x="4172" y="4738"/>
                      <a:pt x="4175" y="4739"/>
                      <a:pt x="4178" y="4739"/>
                    </a:cubicBezTo>
                    <a:cubicBezTo>
                      <a:pt x="4182" y="4739"/>
                      <a:pt x="4186" y="4738"/>
                      <a:pt x="4188" y="4735"/>
                    </a:cubicBezTo>
                    <a:cubicBezTo>
                      <a:pt x="4199" y="4468"/>
                      <a:pt x="4079" y="4245"/>
                      <a:pt x="3932" y="4027"/>
                    </a:cubicBezTo>
                    <a:cubicBezTo>
                      <a:pt x="3834" y="3891"/>
                      <a:pt x="3725" y="3760"/>
                      <a:pt x="3622" y="3624"/>
                    </a:cubicBezTo>
                    <a:cubicBezTo>
                      <a:pt x="3584" y="3569"/>
                      <a:pt x="3551" y="3515"/>
                      <a:pt x="3518" y="3455"/>
                    </a:cubicBezTo>
                    <a:cubicBezTo>
                      <a:pt x="3524" y="3133"/>
                      <a:pt x="3529" y="2812"/>
                      <a:pt x="3529" y="2490"/>
                    </a:cubicBezTo>
                    <a:cubicBezTo>
                      <a:pt x="3709" y="2817"/>
                      <a:pt x="4074" y="3084"/>
                      <a:pt x="4172" y="3444"/>
                    </a:cubicBezTo>
                    <a:cubicBezTo>
                      <a:pt x="4174" y="3453"/>
                      <a:pt x="4179" y="3456"/>
                      <a:pt x="4185" y="3456"/>
                    </a:cubicBezTo>
                    <a:cubicBezTo>
                      <a:pt x="4198" y="3456"/>
                      <a:pt x="4214" y="3440"/>
                      <a:pt x="4210" y="3422"/>
                    </a:cubicBezTo>
                    <a:cubicBezTo>
                      <a:pt x="4156" y="3215"/>
                      <a:pt x="4063" y="3019"/>
                      <a:pt x="3932" y="2844"/>
                    </a:cubicBezTo>
                    <a:cubicBezTo>
                      <a:pt x="3780" y="2616"/>
                      <a:pt x="3654" y="2370"/>
                      <a:pt x="3551" y="2109"/>
                    </a:cubicBezTo>
                    <a:cubicBezTo>
                      <a:pt x="3545" y="2092"/>
                      <a:pt x="3535" y="2082"/>
                      <a:pt x="3518" y="2071"/>
                    </a:cubicBezTo>
                    <a:cubicBezTo>
                      <a:pt x="3518" y="1755"/>
                      <a:pt x="3562" y="1400"/>
                      <a:pt x="3458" y="1095"/>
                    </a:cubicBezTo>
                    <a:cubicBezTo>
                      <a:pt x="3458" y="736"/>
                      <a:pt x="3436" y="376"/>
                      <a:pt x="3317" y="65"/>
                    </a:cubicBezTo>
                    <a:cubicBezTo>
                      <a:pt x="3296" y="21"/>
                      <a:pt x="3258" y="1"/>
                      <a:pt x="3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a:off x="4927478" y="3678983"/>
                <a:ext cx="72886" cy="148375"/>
              </a:xfrm>
              <a:custGeom>
                <a:avLst/>
                <a:gdLst/>
                <a:ahLst/>
                <a:cxnLst/>
                <a:rect l="l" t="t" r="r" b="b"/>
                <a:pathLst>
                  <a:path w="2884" h="5871" extrusionOk="0">
                    <a:moveTo>
                      <a:pt x="6" y="1"/>
                    </a:moveTo>
                    <a:cubicBezTo>
                      <a:pt x="33" y="377"/>
                      <a:pt x="1" y="742"/>
                      <a:pt x="121" y="1085"/>
                    </a:cubicBezTo>
                    <a:cubicBezTo>
                      <a:pt x="300" y="1619"/>
                      <a:pt x="595" y="2099"/>
                      <a:pt x="883" y="2584"/>
                    </a:cubicBezTo>
                    <a:cubicBezTo>
                      <a:pt x="867" y="2791"/>
                      <a:pt x="883" y="2992"/>
                      <a:pt x="878" y="3200"/>
                    </a:cubicBezTo>
                    <a:cubicBezTo>
                      <a:pt x="878" y="3418"/>
                      <a:pt x="845" y="3635"/>
                      <a:pt x="851" y="3853"/>
                    </a:cubicBezTo>
                    <a:cubicBezTo>
                      <a:pt x="851" y="3872"/>
                      <a:pt x="866" y="3884"/>
                      <a:pt x="881" y="3884"/>
                    </a:cubicBezTo>
                    <a:cubicBezTo>
                      <a:pt x="892" y="3884"/>
                      <a:pt x="904" y="3878"/>
                      <a:pt x="911" y="3864"/>
                    </a:cubicBezTo>
                    <a:cubicBezTo>
                      <a:pt x="1031" y="3614"/>
                      <a:pt x="1085" y="3276"/>
                      <a:pt x="1107" y="2954"/>
                    </a:cubicBezTo>
                    <a:cubicBezTo>
                      <a:pt x="1150" y="3036"/>
                      <a:pt x="1194" y="3118"/>
                      <a:pt x="1243" y="3200"/>
                    </a:cubicBezTo>
                    <a:cubicBezTo>
                      <a:pt x="1439" y="3554"/>
                      <a:pt x="1608" y="3919"/>
                      <a:pt x="1744" y="4300"/>
                    </a:cubicBezTo>
                    <a:cubicBezTo>
                      <a:pt x="1892" y="4753"/>
                      <a:pt x="1864" y="5205"/>
                      <a:pt x="1913" y="5668"/>
                    </a:cubicBezTo>
                    <a:cubicBezTo>
                      <a:pt x="1918" y="5709"/>
                      <a:pt x="1947" y="5727"/>
                      <a:pt x="1978" y="5727"/>
                    </a:cubicBezTo>
                    <a:cubicBezTo>
                      <a:pt x="2012" y="5727"/>
                      <a:pt x="2049" y="5703"/>
                      <a:pt x="2055" y="5662"/>
                    </a:cubicBezTo>
                    <a:cubicBezTo>
                      <a:pt x="2060" y="5592"/>
                      <a:pt x="2077" y="5499"/>
                      <a:pt x="2088" y="5417"/>
                    </a:cubicBezTo>
                    <a:cubicBezTo>
                      <a:pt x="2197" y="5608"/>
                      <a:pt x="2360" y="5766"/>
                      <a:pt x="2562" y="5864"/>
                    </a:cubicBezTo>
                    <a:cubicBezTo>
                      <a:pt x="2571" y="5868"/>
                      <a:pt x="2580" y="5870"/>
                      <a:pt x="2588" y="5870"/>
                    </a:cubicBezTo>
                    <a:cubicBezTo>
                      <a:pt x="2642" y="5870"/>
                      <a:pt x="2669" y="5787"/>
                      <a:pt x="2622" y="5744"/>
                    </a:cubicBezTo>
                    <a:cubicBezTo>
                      <a:pt x="2431" y="5597"/>
                      <a:pt x="2338" y="5412"/>
                      <a:pt x="2251" y="5216"/>
                    </a:cubicBezTo>
                    <a:lnTo>
                      <a:pt x="2251" y="5216"/>
                    </a:lnTo>
                    <a:cubicBezTo>
                      <a:pt x="2376" y="5256"/>
                      <a:pt x="2505" y="5279"/>
                      <a:pt x="2634" y="5279"/>
                    </a:cubicBezTo>
                    <a:cubicBezTo>
                      <a:pt x="2679" y="5279"/>
                      <a:pt x="2724" y="5276"/>
                      <a:pt x="2769" y="5270"/>
                    </a:cubicBezTo>
                    <a:cubicBezTo>
                      <a:pt x="2883" y="5259"/>
                      <a:pt x="2867" y="5096"/>
                      <a:pt x="2763" y="5085"/>
                    </a:cubicBezTo>
                    <a:cubicBezTo>
                      <a:pt x="2535" y="5052"/>
                      <a:pt x="2322" y="4998"/>
                      <a:pt x="2159" y="4829"/>
                    </a:cubicBezTo>
                    <a:cubicBezTo>
                      <a:pt x="2148" y="4818"/>
                      <a:pt x="2142" y="4807"/>
                      <a:pt x="2131" y="4802"/>
                    </a:cubicBezTo>
                    <a:cubicBezTo>
                      <a:pt x="2126" y="4693"/>
                      <a:pt x="2110" y="4578"/>
                      <a:pt x="2088" y="4475"/>
                    </a:cubicBezTo>
                    <a:cubicBezTo>
                      <a:pt x="2001" y="4093"/>
                      <a:pt x="1870" y="3728"/>
                      <a:pt x="1695" y="3385"/>
                    </a:cubicBezTo>
                    <a:cubicBezTo>
                      <a:pt x="1336" y="2671"/>
                      <a:pt x="845" y="2012"/>
                      <a:pt x="546" y="1271"/>
                    </a:cubicBezTo>
                    <a:cubicBezTo>
                      <a:pt x="388" y="867"/>
                      <a:pt x="300" y="437"/>
                      <a:pt x="290" y="1"/>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4920098" y="3320695"/>
                <a:ext cx="217419" cy="547933"/>
              </a:xfrm>
              <a:custGeom>
                <a:avLst/>
                <a:gdLst/>
                <a:ahLst/>
                <a:cxnLst/>
                <a:rect l="l" t="t" r="r" b="b"/>
                <a:pathLst>
                  <a:path w="8603" h="21681" extrusionOk="0">
                    <a:moveTo>
                      <a:pt x="760" y="1"/>
                    </a:moveTo>
                    <a:cubicBezTo>
                      <a:pt x="753" y="1"/>
                      <a:pt x="747" y="4"/>
                      <a:pt x="745" y="11"/>
                    </a:cubicBezTo>
                    <a:cubicBezTo>
                      <a:pt x="522" y="724"/>
                      <a:pt x="1208" y="1220"/>
                      <a:pt x="1361" y="1874"/>
                    </a:cubicBezTo>
                    <a:cubicBezTo>
                      <a:pt x="1306" y="2147"/>
                      <a:pt x="1274" y="2425"/>
                      <a:pt x="1268" y="2702"/>
                    </a:cubicBezTo>
                    <a:cubicBezTo>
                      <a:pt x="1246" y="3204"/>
                      <a:pt x="1274" y="3700"/>
                      <a:pt x="1274" y="4195"/>
                    </a:cubicBezTo>
                    <a:cubicBezTo>
                      <a:pt x="1274" y="4620"/>
                      <a:pt x="1219" y="5035"/>
                      <a:pt x="1186" y="5454"/>
                    </a:cubicBezTo>
                    <a:cubicBezTo>
                      <a:pt x="723" y="5716"/>
                      <a:pt x="266" y="6141"/>
                      <a:pt x="53" y="6615"/>
                    </a:cubicBezTo>
                    <a:cubicBezTo>
                      <a:pt x="0" y="6732"/>
                      <a:pt x="110" y="6846"/>
                      <a:pt x="217" y="6846"/>
                    </a:cubicBezTo>
                    <a:cubicBezTo>
                      <a:pt x="254" y="6846"/>
                      <a:pt x="290" y="6832"/>
                      <a:pt x="320" y="6800"/>
                    </a:cubicBezTo>
                    <a:cubicBezTo>
                      <a:pt x="734" y="6375"/>
                      <a:pt x="1105" y="5705"/>
                      <a:pt x="1759" y="5629"/>
                    </a:cubicBezTo>
                    <a:cubicBezTo>
                      <a:pt x="1818" y="5621"/>
                      <a:pt x="1878" y="5618"/>
                      <a:pt x="1939" y="5618"/>
                    </a:cubicBezTo>
                    <a:cubicBezTo>
                      <a:pt x="2438" y="5618"/>
                      <a:pt x="2980" y="5845"/>
                      <a:pt x="3393" y="6097"/>
                    </a:cubicBezTo>
                    <a:cubicBezTo>
                      <a:pt x="4271" y="6642"/>
                      <a:pt x="4854" y="7541"/>
                      <a:pt x="5072" y="8538"/>
                    </a:cubicBezTo>
                    <a:cubicBezTo>
                      <a:pt x="5295" y="9535"/>
                      <a:pt x="5001" y="10544"/>
                      <a:pt x="5306" y="11524"/>
                    </a:cubicBezTo>
                    <a:cubicBezTo>
                      <a:pt x="5442" y="11955"/>
                      <a:pt x="5616" y="12363"/>
                      <a:pt x="5780" y="12778"/>
                    </a:cubicBezTo>
                    <a:cubicBezTo>
                      <a:pt x="5753" y="12794"/>
                      <a:pt x="5742" y="12821"/>
                      <a:pt x="5742" y="12854"/>
                    </a:cubicBezTo>
                    <a:cubicBezTo>
                      <a:pt x="5753" y="13519"/>
                      <a:pt x="5469" y="14124"/>
                      <a:pt x="5638" y="14788"/>
                    </a:cubicBezTo>
                    <a:cubicBezTo>
                      <a:pt x="5802" y="15420"/>
                      <a:pt x="6096" y="15998"/>
                      <a:pt x="6134" y="16663"/>
                    </a:cubicBezTo>
                    <a:cubicBezTo>
                      <a:pt x="6137" y="16676"/>
                      <a:pt x="6150" y="16683"/>
                      <a:pt x="6163" y="16683"/>
                    </a:cubicBezTo>
                    <a:cubicBezTo>
                      <a:pt x="6176" y="16683"/>
                      <a:pt x="6189" y="16676"/>
                      <a:pt x="6189" y="16663"/>
                    </a:cubicBezTo>
                    <a:cubicBezTo>
                      <a:pt x="6194" y="16036"/>
                      <a:pt x="5981" y="15469"/>
                      <a:pt x="5840" y="14870"/>
                    </a:cubicBezTo>
                    <a:cubicBezTo>
                      <a:pt x="5747" y="14527"/>
                      <a:pt x="5742" y="14167"/>
                      <a:pt x="5813" y="13824"/>
                    </a:cubicBezTo>
                    <a:cubicBezTo>
                      <a:pt x="5856" y="13611"/>
                      <a:pt x="5905" y="13404"/>
                      <a:pt x="5932" y="13192"/>
                    </a:cubicBezTo>
                    <a:cubicBezTo>
                      <a:pt x="6101" y="13682"/>
                      <a:pt x="6227" y="14189"/>
                      <a:pt x="6205" y="14734"/>
                    </a:cubicBezTo>
                    <a:cubicBezTo>
                      <a:pt x="6205" y="14753"/>
                      <a:pt x="6222" y="14767"/>
                      <a:pt x="6237" y="14767"/>
                    </a:cubicBezTo>
                    <a:cubicBezTo>
                      <a:pt x="6248" y="14767"/>
                      <a:pt x="6257" y="14760"/>
                      <a:pt x="6259" y="14745"/>
                    </a:cubicBezTo>
                    <a:cubicBezTo>
                      <a:pt x="6287" y="14647"/>
                      <a:pt x="6308" y="14543"/>
                      <a:pt x="6319" y="14440"/>
                    </a:cubicBezTo>
                    <a:cubicBezTo>
                      <a:pt x="6412" y="14652"/>
                      <a:pt x="6515" y="14859"/>
                      <a:pt x="6592" y="15083"/>
                    </a:cubicBezTo>
                    <a:cubicBezTo>
                      <a:pt x="6728" y="15464"/>
                      <a:pt x="6728" y="15856"/>
                      <a:pt x="6717" y="16260"/>
                    </a:cubicBezTo>
                    <a:cubicBezTo>
                      <a:pt x="6706" y="16597"/>
                      <a:pt x="6723" y="16935"/>
                      <a:pt x="6761" y="17268"/>
                    </a:cubicBezTo>
                    <a:cubicBezTo>
                      <a:pt x="6750" y="17273"/>
                      <a:pt x="6744" y="17284"/>
                      <a:pt x="6739" y="17295"/>
                    </a:cubicBezTo>
                    <a:cubicBezTo>
                      <a:pt x="6630" y="17774"/>
                      <a:pt x="6521" y="18352"/>
                      <a:pt x="6641" y="18837"/>
                    </a:cubicBezTo>
                    <a:cubicBezTo>
                      <a:pt x="6641" y="18843"/>
                      <a:pt x="6647" y="18847"/>
                      <a:pt x="6653" y="18847"/>
                    </a:cubicBezTo>
                    <a:cubicBezTo>
                      <a:pt x="6658" y="18847"/>
                      <a:pt x="6663" y="18844"/>
                      <a:pt x="6663" y="18837"/>
                    </a:cubicBezTo>
                    <a:cubicBezTo>
                      <a:pt x="6739" y="18581"/>
                      <a:pt x="6728" y="18308"/>
                      <a:pt x="6755" y="18047"/>
                    </a:cubicBezTo>
                    <a:cubicBezTo>
                      <a:pt x="6777" y="17921"/>
                      <a:pt x="6804" y="17791"/>
                      <a:pt x="6826" y="17665"/>
                    </a:cubicBezTo>
                    <a:cubicBezTo>
                      <a:pt x="6853" y="17818"/>
                      <a:pt x="6891" y="17965"/>
                      <a:pt x="6935" y="18118"/>
                    </a:cubicBezTo>
                    <a:cubicBezTo>
                      <a:pt x="6990" y="18297"/>
                      <a:pt x="7055" y="18477"/>
                      <a:pt x="7137" y="18652"/>
                    </a:cubicBezTo>
                    <a:cubicBezTo>
                      <a:pt x="7109" y="18657"/>
                      <a:pt x="7088" y="18673"/>
                      <a:pt x="7082" y="18701"/>
                    </a:cubicBezTo>
                    <a:cubicBezTo>
                      <a:pt x="7033" y="18875"/>
                      <a:pt x="7017" y="19055"/>
                      <a:pt x="7028" y="19235"/>
                    </a:cubicBezTo>
                    <a:cubicBezTo>
                      <a:pt x="6690" y="19790"/>
                      <a:pt x="6537" y="20297"/>
                      <a:pt x="6608" y="20962"/>
                    </a:cubicBezTo>
                    <a:cubicBezTo>
                      <a:pt x="6608" y="20967"/>
                      <a:pt x="6614" y="20970"/>
                      <a:pt x="6619" y="20970"/>
                    </a:cubicBezTo>
                    <a:cubicBezTo>
                      <a:pt x="6624" y="20970"/>
                      <a:pt x="6630" y="20967"/>
                      <a:pt x="6630" y="20962"/>
                    </a:cubicBezTo>
                    <a:cubicBezTo>
                      <a:pt x="6657" y="20640"/>
                      <a:pt x="6663" y="20297"/>
                      <a:pt x="6766" y="19992"/>
                    </a:cubicBezTo>
                    <a:cubicBezTo>
                      <a:pt x="6837" y="19801"/>
                      <a:pt x="6935" y="19622"/>
                      <a:pt x="7055" y="19453"/>
                    </a:cubicBezTo>
                    <a:cubicBezTo>
                      <a:pt x="7066" y="19551"/>
                      <a:pt x="7082" y="19649"/>
                      <a:pt x="7104" y="19741"/>
                    </a:cubicBezTo>
                    <a:cubicBezTo>
                      <a:pt x="7213" y="20172"/>
                      <a:pt x="7267" y="20613"/>
                      <a:pt x="7267" y="21055"/>
                    </a:cubicBezTo>
                    <a:cubicBezTo>
                      <a:pt x="7267" y="21061"/>
                      <a:pt x="7276" y="21066"/>
                      <a:pt x="7282" y="21066"/>
                    </a:cubicBezTo>
                    <a:cubicBezTo>
                      <a:pt x="7286" y="21066"/>
                      <a:pt x="7289" y="21064"/>
                      <a:pt x="7289" y="21060"/>
                    </a:cubicBezTo>
                    <a:cubicBezTo>
                      <a:pt x="7393" y="20706"/>
                      <a:pt x="7333" y="20335"/>
                      <a:pt x="7267" y="19981"/>
                    </a:cubicBezTo>
                    <a:cubicBezTo>
                      <a:pt x="7202" y="19600"/>
                      <a:pt x="7191" y="19213"/>
                      <a:pt x="7224" y="18831"/>
                    </a:cubicBezTo>
                    <a:lnTo>
                      <a:pt x="7224" y="18831"/>
                    </a:lnTo>
                    <a:cubicBezTo>
                      <a:pt x="7316" y="19017"/>
                      <a:pt x="7420" y="19191"/>
                      <a:pt x="7540" y="19360"/>
                    </a:cubicBezTo>
                    <a:cubicBezTo>
                      <a:pt x="7524" y="19371"/>
                      <a:pt x="7513" y="19393"/>
                      <a:pt x="7513" y="19414"/>
                    </a:cubicBezTo>
                    <a:cubicBezTo>
                      <a:pt x="7529" y="19774"/>
                      <a:pt x="7600" y="20128"/>
                      <a:pt x="7731" y="20466"/>
                    </a:cubicBezTo>
                    <a:cubicBezTo>
                      <a:pt x="7872" y="20864"/>
                      <a:pt x="7921" y="21251"/>
                      <a:pt x="7998" y="21665"/>
                    </a:cubicBezTo>
                    <a:cubicBezTo>
                      <a:pt x="7998" y="21676"/>
                      <a:pt x="8004" y="21681"/>
                      <a:pt x="8011" y="21681"/>
                    </a:cubicBezTo>
                    <a:cubicBezTo>
                      <a:pt x="8022" y="21681"/>
                      <a:pt x="8036" y="21670"/>
                      <a:pt x="8036" y="21654"/>
                    </a:cubicBezTo>
                    <a:cubicBezTo>
                      <a:pt x="8009" y="21224"/>
                      <a:pt x="8009" y="20842"/>
                      <a:pt x="7872" y="20423"/>
                    </a:cubicBezTo>
                    <a:cubicBezTo>
                      <a:pt x="7785" y="20139"/>
                      <a:pt x="7763" y="19839"/>
                      <a:pt x="7692" y="19562"/>
                    </a:cubicBezTo>
                    <a:lnTo>
                      <a:pt x="7692" y="19562"/>
                    </a:lnTo>
                    <a:cubicBezTo>
                      <a:pt x="8068" y="20019"/>
                      <a:pt x="8548" y="20488"/>
                      <a:pt x="8548" y="21120"/>
                    </a:cubicBezTo>
                    <a:cubicBezTo>
                      <a:pt x="8548" y="21135"/>
                      <a:pt x="8561" y="21143"/>
                      <a:pt x="8573" y="21143"/>
                    </a:cubicBezTo>
                    <a:cubicBezTo>
                      <a:pt x="8583" y="21143"/>
                      <a:pt x="8592" y="21138"/>
                      <a:pt x="8592" y="21125"/>
                    </a:cubicBezTo>
                    <a:cubicBezTo>
                      <a:pt x="8602" y="20640"/>
                      <a:pt x="8341" y="20243"/>
                      <a:pt x="8052" y="19878"/>
                    </a:cubicBezTo>
                    <a:cubicBezTo>
                      <a:pt x="7616" y="19327"/>
                      <a:pt x="7235" y="18782"/>
                      <a:pt x="7039" y="18101"/>
                    </a:cubicBezTo>
                    <a:cubicBezTo>
                      <a:pt x="6832" y="17360"/>
                      <a:pt x="6853" y="16646"/>
                      <a:pt x="6864" y="15889"/>
                    </a:cubicBezTo>
                    <a:cubicBezTo>
                      <a:pt x="6875" y="15600"/>
                      <a:pt x="6842" y="15306"/>
                      <a:pt x="6761" y="15028"/>
                    </a:cubicBezTo>
                    <a:cubicBezTo>
                      <a:pt x="6668" y="14734"/>
                      <a:pt x="6526" y="14461"/>
                      <a:pt x="6434" y="14167"/>
                    </a:cubicBezTo>
                    <a:cubicBezTo>
                      <a:pt x="6423" y="14124"/>
                      <a:pt x="6385" y="14091"/>
                      <a:pt x="6341" y="14085"/>
                    </a:cubicBezTo>
                    <a:cubicBezTo>
                      <a:pt x="6330" y="13900"/>
                      <a:pt x="6303" y="13715"/>
                      <a:pt x="6259" y="13535"/>
                    </a:cubicBezTo>
                    <a:lnTo>
                      <a:pt x="6259" y="13535"/>
                    </a:lnTo>
                    <a:cubicBezTo>
                      <a:pt x="6554" y="13780"/>
                      <a:pt x="6913" y="14058"/>
                      <a:pt x="6951" y="14456"/>
                    </a:cubicBezTo>
                    <a:cubicBezTo>
                      <a:pt x="6954" y="14477"/>
                      <a:pt x="6970" y="14486"/>
                      <a:pt x="6987" y="14486"/>
                    </a:cubicBezTo>
                    <a:cubicBezTo>
                      <a:pt x="7009" y="14486"/>
                      <a:pt x="7032" y="14470"/>
                      <a:pt x="7022" y="14445"/>
                    </a:cubicBezTo>
                    <a:cubicBezTo>
                      <a:pt x="6913" y="14036"/>
                      <a:pt x="6597" y="13535"/>
                      <a:pt x="6205" y="13344"/>
                    </a:cubicBezTo>
                    <a:cubicBezTo>
                      <a:pt x="5998" y="12630"/>
                      <a:pt x="5606" y="11938"/>
                      <a:pt x="5447" y="11246"/>
                    </a:cubicBezTo>
                    <a:cubicBezTo>
                      <a:pt x="5409" y="11056"/>
                      <a:pt x="5382" y="10860"/>
                      <a:pt x="5382" y="10669"/>
                    </a:cubicBezTo>
                    <a:lnTo>
                      <a:pt x="5382" y="10669"/>
                    </a:lnTo>
                    <a:cubicBezTo>
                      <a:pt x="5497" y="10800"/>
                      <a:pt x="5633" y="10920"/>
                      <a:pt x="5753" y="11056"/>
                    </a:cubicBezTo>
                    <a:cubicBezTo>
                      <a:pt x="5720" y="11230"/>
                      <a:pt x="5725" y="11410"/>
                      <a:pt x="5753" y="11584"/>
                    </a:cubicBezTo>
                    <a:cubicBezTo>
                      <a:pt x="5760" y="11610"/>
                      <a:pt x="5780" y="11622"/>
                      <a:pt x="5800" y="11622"/>
                    </a:cubicBezTo>
                    <a:cubicBezTo>
                      <a:pt x="5826" y="11622"/>
                      <a:pt x="5851" y="11602"/>
                      <a:pt x="5845" y="11568"/>
                    </a:cubicBezTo>
                    <a:cubicBezTo>
                      <a:pt x="5834" y="11443"/>
                      <a:pt x="5840" y="11323"/>
                      <a:pt x="5862" y="11203"/>
                    </a:cubicBezTo>
                    <a:cubicBezTo>
                      <a:pt x="6074" y="11519"/>
                      <a:pt x="6161" y="11851"/>
                      <a:pt x="6205" y="12233"/>
                    </a:cubicBezTo>
                    <a:cubicBezTo>
                      <a:pt x="6208" y="12262"/>
                      <a:pt x="6231" y="12276"/>
                      <a:pt x="6254" y="12276"/>
                    </a:cubicBezTo>
                    <a:cubicBezTo>
                      <a:pt x="6279" y="12276"/>
                      <a:pt x="6303" y="12261"/>
                      <a:pt x="6303" y="12233"/>
                    </a:cubicBezTo>
                    <a:cubicBezTo>
                      <a:pt x="6292" y="11862"/>
                      <a:pt x="6259" y="11513"/>
                      <a:pt x="6063" y="11192"/>
                    </a:cubicBezTo>
                    <a:cubicBezTo>
                      <a:pt x="5878" y="10887"/>
                      <a:pt x="5622" y="10647"/>
                      <a:pt x="5382" y="10391"/>
                    </a:cubicBezTo>
                    <a:cubicBezTo>
                      <a:pt x="5388" y="10168"/>
                      <a:pt x="5404" y="9939"/>
                      <a:pt x="5409" y="9710"/>
                    </a:cubicBezTo>
                    <a:cubicBezTo>
                      <a:pt x="5546" y="9852"/>
                      <a:pt x="5714" y="9971"/>
                      <a:pt x="5851" y="10113"/>
                    </a:cubicBezTo>
                    <a:cubicBezTo>
                      <a:pt x="6031" y="10315"/>
                      <a:pt x="6183" y="10549"/>
                      <a:pt x="6292" y="10800"/>
                    </a:cubicBezTo>
                    <a:cubicBezTo>
                      <a:pt x="6294" y="10803"/>
                      <a:pt x="6299" y="10805"/>
                      <a:pt x="6304" y="10805"/>
                    </a:cubicBezTo>
                    <a:cubicBezTo>
                      <a:pt x="6313" y="10805"/>
                      <a:pt x="6323" y="10799"/>
                      <a:pt x="6319" y="10789"/>
                    </a:cubicBezTo>
                    <a:cubicBezTo>
                      <a:pt x="6238" y="10500"/>
                      <a:pt x="6172" y="10244"/>
                      <a:pt x="5960" y="10020"/>
                    </a:cubicBezTo>
                    <a:cubicBezTo>
                      <a:pt x="5785" y="9835"/>
                      <a:pt x="5600" y="9650"/>
                      <a:pt x="5409" y="9481"/>
                    </a:cubicBezTo>
                    <a:lnTo>
                      <a:pt x="5409" y="9388"/>
                    </a:lnTo>
                    <a:cubicBezTo>
                      <a:pt x="5388" y="8860"/>
                      <a:pt x="5284" y="8342"/>
                      <a:pt x="5099" y="7852"/>
                    </a:cubicBezTo>
                    <a:lnTo>
                      <a:pt x="5099" y="7852"/>
                    </a:lnTo>
                    <a:cubicBezTo>
                      <a:pt x="5202" y="7895"/>
                      <a:pt x="5306" y="7955"/>
                      <a:pt x="5398" y="8021"/>
                    </a:cubicBezTo>
                    <a:cubicBezTo>
                      <a:pt x="5535" y="8119"/>
                      <a:pt x="5725" y="8271"/>
                      <a:pt x="5747" y="8446"/>
                    </a:cubicBezTo>
                    <a:cubicBezTo>
                      <a:pt x="5747" y="8465"/>
                      <a:pt x="5760" y="8473"/>
                      <a:pt x="5773" y="8473"/>
                    </a:cubicBezTo>
                    <a:cubicBezTo>
                      <a:pt x="5791" y="8473"/>
                      <a:pt x="5810" y="8459"/>
                      <a:pt x="5807" y="8435"/>
                    </a:cubicBezTo>
                    <a:cubicBezTo>
                      <a:pt x="5785" y="8255"/>
                      <a:pt x="5633" y="8086"/>
                      <a:pt x="5502" y="7972"/>
                    </a:cubicBezTo>
                    <a:cubicBezTo>
                      <a:pt x="5360" y="7852"/>
                      <a:pt x="5202" y="7759"/>
                      <a:pt x="5028" y="7688"/>
                    </a:cubicBezTo>
                    <a:cubicBezTo>
                      <a:pt x="4701" y="6925"/>
                      <a:pt x="4183" y="6244"/>
                      <a:pt x="3486" y="5797"/>
                    </a:cubicBezTo>
                    <a:cubicBezTo>
                      <a:pt x="3611" y="5787"/>
                      <a:pt x="3742" y="5765"/>
                      <a:pt x="3878" y="5743"/>
                    </a:cubicBezTo>
                    <a:cubicBezTo>
                      <a:pt x="3911" y="5738"/>
                      <a:pt x="3949" y="5732"/>
                      <a:pt x="3987" y="5727"/>
                    </a:cubicBezTo>
                    <a:lnTo>
                      <a:pt x="3987" y="5732"/>
                    </a:lnTo>
                    <a:cubicBezTo>
                      <a:pt x="4129" y="6141"/>
                      <a:pt x="4478" y="6451"/>
                      <a:pt x="4815" y="6702"/>
                    </a:cubicBezTo>
                    <a:cubicBezTo>
                      <a:pt x="4984" y="6838"/>
                      <a:pt x="5164" y="6953"/>
                      <a:pt x="5355" y="7056"/>
                    </a:cubicBezTo>
                    <a:cubicBezTo>
                      <a:pt x="5535" y="7143"/>
                      <a:pt x="5791" y="7236"/>
                      <a:pt x="5867" y="7443"/>
                    </a:cubicBezTo>
                    <a:cubicBezTo>
                      <a:pt x="5873" y="7464"/>
                      <a:pt x="5891" y="7472"/>
                      <a:pt x="5910" y="7472"/>
                    </a:cubicBezTo>
                    <a:cubicBezTo>
                      <a:pt x="5941" y="7472"/>
                      <a:pt x="5975" y="7448"/>
                      <a:pt x="5965" y="7410"/>
                    </a:cubicBezTo>
                    <a:cubicBezTo>
                      <a:pt x="5878" y="7122"/>
                      <a:pt x="5546" y="7007"/>
                      <a:pt x="5311" y="6855"/>
                    </a:cubicBezTo>
                    <a:cubicBezTo>
                      <a:pt x="4848" y="6560"/>
                      <a:pt x="4456" y="6168"/>
                      <a:pt x="4162" y="5710"/>
                    </a:cubicBezTo>
                    <a:cubicBezTo>
                      <a:pt x="4221" y="5707"/>
                      <a:pt x="4280" y="5705"/>
                      <a:pt x="4339" y="5705"/>
                    </a:cubicBezTo>
                    <a:cubicBezTo>
                      <a:pt x="4734" y="5705"/>
                      <a:pt x="5131" y="5789"/>
                      <a:pt x="5453" y="6021"/>
                    </a:cubicBezTo>
                    <a:cubicBezTo>
                      <a:pt x="5459" y="6025"/>
                      <a:pt x="5464" y="6026"/>
                      <a:pt x="5469" y="6026"/>
                    </a:cubicBezTo>
                    <a:cubicBezTo>
                      <a:pt x="5494" y="6026"/>
                      <a:pt x="5508" y="5991"/>
                      <a:pt x="5486" y="5977"/>
                    </a:cubicBezTo>
                    <a:cubicBezTo>
                      <a:pt x="5148" y="5754"/>
                      <a:pt x="4761" y="5612"/>
                      <a:pt x="4358" y="5558"/>
                    </a:cubicBezTo>
                    <a:cubicBezTo>
                      <a:pt x="4277" y="5547"/>
                      <a:pt x="4197" y="5543"/>
                      <a:pt x="4117" y="5543"/>
                    </a:cubicBezTo>
                    <a:cubicBezTo>
                      <a:pt x="3986" y="5543"/>
                      <a:pt x="3855" y="5556"/>
                      <a:pt x="3726" y="5580"/>
                    </a:cubicBezTo>
                    <a:cubicBezTo>
                      <a:pt x="3598" y="5602"/>
                      <a:pt x="3465" y="5614"/>
                      <a:pt x="3333" y="5614"/>
                    </a:cubicBezTo>
                    <a:cubicBezTo>
                      <a:pt x="3275" y="5614"/>
                      <a:pt x="3216" y="5612"/>
                      <a:pt x="3159" y="5607"/>
                    </a:cubicBezTo>
                    <a:cubicBezTo>
                      <a:pt x="3104" y="5580"/>
                      <a:pt x="3044" y="5552"/>
                      <a:pt x="2990" y="5530"/>
                    </a:cubicBezTo>
                    <a:cubicBezTo>
                      <a:pt x="2658" y="5385"/>
                      <a:pt x="2272" y="5251"/>
                      <a:pt x="1897" y="5251"/>
                    </a:cubicBezTo>
                    <a:cubicBezTo>
                      <a:pt x="1736" y="5251"/>
                      <a:pt x="1578" y="5276"/>
                      <a:pt x="1426" y="5334"/>
                    </a:cubicBezTo>
                    <a:cubicBezTo>
                      <a:pt x="1617" y="4457"/>
                      <a:pt x="1426" y="3460"/>
                      <a:pt x="1470" y="2588"/>
                    </a:cubicBezTo>
                    <a:cubicBezTo>
                      <a:pt x="1486" y="2065"/>
                      <a:pt x="1617" y="1553"/>
                      <a:pt x="1851" y="1084"/>
                    </a:cubicBezTo>
                    <a:cubicBezTo>
                      <a:pt x="2020" y="724"/>
                      <a:pt x="2026" y="425"/>
                      <a:pt x="1976" y="32"/>
                    </a:cubicBezTo>
                    <a:cubicBezTo>
                      <a:pt x="1974" y="27"/>
                      <a:pt x="1970" y="24"/>
                      <a:pt x="1966" y="24"/>
                    </a:cubicBezTo>
                    <a:cubicBezTo>
                      <a:pt x="1962" y="24"/>
                      <a:pt x="1957" y="27"/>
                      <a:pt x="1955" y="32"/>
                    </a:cubicBezTo>
                    <a:cubicBezTo>
                      <a:pt x="1944" y="299"/>
                      <a:pt x="1922" y="572"/>
                      <a:pt x="1802" y="812"/>
                    </a:cubicBezTo>
                    <a:cubicBezTo>
                      <a:pt x="1699" y="1019"/>
                      <a:pt x="1584" y="1220"/>
                      <a:pt x="1497" y="1433"/>
                    </a:cubicBezTo>
                    <a:cubicBezTo>
                      <a:pt x="1475" y="1476"/>
                      <a:pt x="1464" y="1515"/>
                      <a:pt x="1448" y="1558"/>
                    </a:cubicBezTo>
                    <a:cubicBezTo>
                      <a:pt x="1257" y="1035"/>
                      <a:pt x="740" y="648"/>
                      <a:pt x="778" y="16"/>
                    </a:cubicBezTo>
                    <a:cubicBezTo>
                      <a:pt x="778" y="7"/>
                      <a:pt x="769"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p:nvPr/>
            </p:nvSpPr>
            <p:spPr>
              <a:xfrm>
                <a:off x="4953610" y="3815202"/>
                <a:ext cx="106625" cy="536712"/>
              </a:xfrm>
              <a:custGeom>
                <a:avLst/>
                <a:gdLst/>
                <a:ahLst/>
                <a:cxnLst/>
                <a:rect l="l" t="t" r="r" b="b"/>
                <a:pathLst>
                  <a:path w="4219" h="21237" extrusionOk="0">
                    <a:moveTo>
                      <a:pt x="996" y="1"/>
                    </a:moveTo>
                    <a:cubicBezTo>
                      <a:pt x="957" y="1"/>
                      <a:pt x="919" y="21"/>
                      <a:pt x="901" y="65"/>
                    </a:cubicBezTo>
                    <a:cubicBezTo>
                      <a:pt x="781" y="376"/>
                      <a:pt x="759" y="736"/>
                      <a:pt x="759" y="1095"/>
                    </a:cubicBezTo>
                    <a:cubicBezTo>
                      <a:pt x="656" y="1400"/>
                      <a:pt x="694" y="1755"/>
                      <a:pt x="700" y="2071"/>
                    </a:cubicBezTo>
                    <a:cubicBezTo>
                      <a:pt x="683" y="2082"/>
                      <a:pt x="667" y="2092"/>
                      <a:pt x="661" y="2109"/>
                    </a:cubicBezTo>
                    <a:cubicBezTo>
                      <a:pt x="563" y="2370"/>
                      <a:pt x="433" y="2616"/>
                      <a:pt x="280" y="2844"/>
                    </a:cubicBezTo>
                    <a:cubicBezTo>
                      <a:pt x="155" y="3019"/>
                      <a:pt x="62" y="3215"/>
                      <a:pt x="8" y="3422"/>
                    </a:cubicBezTo>
                    <a:cubicBezTo>
                      <a:pt x="0" y="3440"/>
                      <a:pt x="18" y="3456"/>
                      <a:pt x="33" y="3456"/>
                    </a:cubicBezTo>
                    <a:cubicBezTo>
                      <a:pt x="41" y="3456"/>
                      <a:pt x="48" y="3453"/>
                      <a:pt x="51" y="3444"/>
                    </a:cubicBezTo>
                    <a:cubicBezTo>
                      <a:pt x="149" y="3084"/>
                      <a:pt x="514" y="2817"/>
                      <a:pt x="694" y="2490"/>
                    </a:cubicBezTo>
                    <a:cubicBezTo>
                      <a:pt x="694" y="2812"/>
                      <a:pt x="700" y="3133"/>
                      <a:pt x="705" y="3455"/>
                    </a:cubicBezTo>
                    <a:cubicBezTo>
                      <a:pt x="672" y="3515"/>
                      <a:pt x="640" y="3569"/>
                      <a:pt x="601" y="3624"/>
                    </a:cubicBezTo>
                    <a:cubicBezTo>
                      <a:pt x="498" y="3760"/>
                      <a:pt x="389" y="3891"/>
                      <a:pt x="291" y="4027"/>
                    </a:cubicBezTo>
                    <a:cubicBezTo>
                      <a:pt x="144" y="4245"/>
                      <a:pt x="24" y="4468"/>
                      <a:pt x="40" y="4735"/>
                    </a:cubicBezTo>
                    <a:cubicBezTo>
                      <a:pt x="40" y="4738"/>
                      <a:pt x="43" y="4739"/>
                      <a:pt x="46" y="4739"/>
                    </a:cubicBezTo>
                    <a:cubicBezTo>
                      <a:pt x="48" y="4739"/>
                      <a:pt x="51" y="4738"/>
                      <a:pt x="51" y="4735"/>
                    </a:cubicBezTo>
                    <a:cubicBezTo>
                      <a:pt x="62" y="4485"/>
                      <a:pt x="182" y="4299"/>
                      <a:pt x="340" y="4130"/>
                    </a:cubicBezTo>
                    <a:cubicBezTo>
                      <a:pt x="487" y="4337"/>
                      <a:pt x="454" y="4588"/>
                      <a:pt x="460" y="4839"/>
                    </a:cubicBezTo>
                    <a:cubicBezTo>
                      <a:pt x="460" y="4853"/>
                      <a:pt x="470" y="4860"/>
                      <a:pt x="480" y="4860"/>
                    </a:cubicBezTo>
                    <a:cubicBezTo>
                      <a:pt x="489" y="4860"/>
                      <a:pt x="498" y="4854"/>
                      <a:pt x="498" y="4844"/>
                    </a:cubicBezTo>
                    <a:cubicBezTo>
                      <a:pt x="509" y="4561"/>
                      <a:pt x="563" y="4299"/>
                      <a:pt x="400" y="4065"/>
                    </a:cubicBezTo>
                    <a:cubicBezTo>
                      <a:pt x="460" y="4005"/>
                      <a:pt x="514" y="3951"/>
                      <a:pt x="574" y="3896"/>
                    </a:cubicBezTo>
                    <a:cubicBezTo>
                      <a:pt x="618" y="3852"/>
                      <a:pt x="667" y="3809"/>
                      <a:pt x="716" y="3760"/>
                    </a:cubicBezTo>
                    <a:cubicBezTo>
                      <a:pt x="749" y="4474"/>
                      <a:pt x="836" y="5187"/>
                      <a:pt x="977" y="5890"/>
                    </a:cubicBezTo>
                    <a:cubicBezTo>
                      <a:pt x="1135" y="6691"/>
                      <a:pt x="1451" y="7438"/>
                      <a:pt x="1631" y="8228"/>
                    </a:cubicBezTo>
                    <a:cubicBezTo>
                      <a:pt x="1718" y="8599"/>
                      <a:pt x="1762" y="8980"/>
                      <a:pt x="1768" y="9361"/>
                    </a:cubicBezTo>
                    <a:cubicBezTo>
                      <a:pt x="1762" y="9372"/>
                      <a:pt x="1762" y="9378"/>
                      <a:pt x="1762" y="9389"/>
                    </a:cubicBezTo>
                    <a:cubicBezTo>
                      <a:pt x="1697" y="10113"/>
                      <a:pt x="1604" y="10844"/>
                      <a:pt x="1582" y="11574"/>
                    </a:cubicBezTo>
                    <a:cubicBezTo>
                      <a:pt x="1462" y="11841"/>
                      <a:pt x="1272" y="12091"/>
                      <a:pt x="1195" y="12375"/>
                    </a:cubicBezTo>
                    <a:cubicBezTo>
                      <a:pt x="1135" y="12620"/>
                      <a:pt x="1125" y="12876"/>
                      <a:pt x="1174" y="13127"/>
                    </a:cubicBezTo>
                    <a:cubicBezTo>
                      <a:pt x="1174" y="13133"/>
                      <a:pt x="1177" y="13136"/>
                      <a:pt x="1182" y="13136"/>
                    </a:cubicBezTo>
                    <a:cubicBezTo>
                      <a:pt x="1188" y="13136"/>
                      <a:pt x="1195" y="13131"/>
                      <a:pt x="1195" y="13121"/>
                    </a:cubicBezTo>
                    <a:cubicBezTo>
                      <a:pt x="1174" y="12772"/>
                      <a:pt x="1228" y="12440"/>
                      <a:pt x="1408" y="12135"/>
                    </a:cubicBezTo>
                    <a:cubicBezTo>
                      <a:pt x="1468" y="12037"/>
                      <a:pt x="1522" y="11944"/>
                      <a:pt x="1577" y="11846"/>
                    </a:cubicBezTo>
                    <a:cubicBezTo>
                      <a:pt x="1582" y="12533"/>
                      <a:pt x="1713" y="13181"/>
                      <a:pt x="1887" y="13846"/>
                    </a:cubicBezTo>
                    <a:cubicBezTo>
                      <a:pt x="2073" y="14603"/>
                      <a:pt x="2220" y="15366"/>
                      <a:pt x="2323" y="16140"/>
                    </a:cubicBezTo>
                    <a:cubicBezTo>
                      <a:pt x="2394" y="16603"/>
                      <a:pt x="2481" y="17039"/>
                      <a:pt x="2525" y="17491"/>
                    </a:cubicBezTo>
                    <a:cubicBezTo>
                      <a:pt x="2498" y="17491"/>
                      <a:pt x="2481" y="17508"/>
                      <a:pt x="2465" y="17524"/>
                    </a:cubicBezTo>
                    <a:cubicBezTo>
                      <a:pt x="2045" y="18183"/>
                      <a:pt x="2040" y="19022"/>
                      <a:pt x="2443" y="19687"/>
                    </a:cubicBezTo>
                    <a:cubicBezTo>
                      <a:pt x="2863" y="20374"/>
                      <a:pt x="3555" y="20782"/>
                      <a:pt x="4203" y="21235"/>
                    </a:cubicBezTo>
                    <a:cubicBezTo>
                      <a:pt x="4205" y="21236"/>
                      <a:pt x="4207" y="21236"/>
                      <a:pt x="4209" y="21236"/>
                    </a:cubicBezTo>
                    <a:cubicBezTo>
                      <a:pt x="4216" y="21236"/>
                      <a:pt x="4219" y="21227"/>
                      <a:pt x="4214" y="21218"/>
                    </a:cubicBezTo>
                    <a:cubicBezTo>
                      <a:pt x="3675" y="20837"/>
                      <a:pt x="2988" y="20439"/>
                      <a:pt x="2650" y="19851"/>
                    </a:cubicBezTo>
                    <a:cubicBezTo>
                      <a:pt x="2498" y="19584"/>
                      <a:pt x="2389" y="19289"/>
                      <a:pt x="2340" y="18990"/>
                    </a:cubicBezTo>
                    <a:lnTo>
                      <a:pt x="2340" y="18990"/>
                    </a:lnTo>
                    <a:cubicBezTo>
                      <a:pt x="2541" y="19229"/>
                      <a:pt x="2830" y="19404"/>
                      <a:pt x="3015" y="19665"/>
                    </a:cubicBezTo>
                    <a:cubicBezTo>
                      <a:pt x="3021" y="19674"/>
                      <a:pt x="3028" y="19677"/>
                      <a:pt x="3034" y="19677"/>
                    </a:cubicBezTo>
                    <a:cubicBezTo>
                      <a:pt x="3055" y="19677"/>
                      <a:pt x="3075" y="19646"/>
                      <a:pt x="3059" y="19622"/>
                    </a:cubicBezTo>
                    <a:cubicBezTo>
                      <a:pt x="2846" y="19289"/>
                      <a:pt x="2514" y="19066"/>
                      <a:pt x="2329" y="18712"/>
                    </a:cubicBezTo>
                    <a:cubicBezTo>
                      <a:pt x="2329" y="18701"/>
                      <a:pt x="2323" y="18695"/>
                      <a:pt x="2312" y="18690"/>
                    </a:cubicBezTo>
                    <a:cubicBezTo>
                      <a:pt x="2312" y="18358"/>
                      <a:pt x="2394" y="18031"/>
                      <a:pt x="2541" y="17731"/>
                    </a:cubicBezTo>
                    <a:cubicBezTo>
                      <a:pt x="2552" y="17889"/>
                      <a:pt x="2552" y="18047"/>
                      <a:pt x="2547" y="18200"/>
                    </a:cubicBezTo>
                    <a:cubicBezTo>
                      <a:pt x="2547" y="18200"/>
                      <a:pt x="2552" y="18202"/>
                      <a:pt x="2555" y="18202"/>
                    </a:cubicBezTo>
                    <a:cubicBezTo>
                      <a:pt x="2556" y="18202"/>
                      <a:pt x="2558" y="18201"/>
                      <a:pt x="2558" y="18200"/>
                    </a:cubicBezTo>
                    <a:cubicBezTo>
                      <a:pt x="2612" y="18042"/>
                      <a:pt x="2639" y="17867"/>
                      <a:pt x="2639" y="17698"/>
                    </a:cubicBezTo>
                    <a:cubicBezTo>
                      <a:pt x="2961" y="17878"/>
                      <a:pt x="3108" y="18227"/>
                      <a:pt x="3239" y="18565"/>
                    </a:cubicBezTo>
                    <a:cubicBezTo>
                      <a:pt x="3233" y="18570"/>
                      <a:pt x="3233" y="18581"/>
                      <a:pt x="3233" y="18586"/>
                    </a:cubicBezTo>
                    <a:cubicBezTo>
                      <a:pt x="3250" y="18919"/>
                      <a:pt x="3228" y="19251"/>
                      <a:pt x="3326" y="19573"/>
                    </a:cubicBezTo>
                    <a:cubicBezTo>
                      <a:pt x="3331" y="19595"/>
                      <a:pt x="3349" y="19605"/>
                      <a:pt x="3366" y="19605"/>
                    </a:cubicBezTo>
                    <a:cubicBezTo>
                      <a:pt x="3387" y="19605"/>
                      <a:pt x="3408" y="19589"/>
                      <a:pt x="3402" y="19562"/>
                    </a:cubicBezTo>
                    <a:cubicBezTo>
                      <a:pt x="3326" y="19306"/>
                      <a:pt x="3320" y="19044"/>
                      <a:pt x="3315" y="18777"/>
                    </a:cubicBezTo>
                    <a:lnTo>
                      <a:pt x="3315" y="18777"/>
                    </a:lnTo>
                    <a:cubicBezTo>
                      <a:pt x="3342" y="18848"/>
                      <a:pt x="3370" y="18913"/>
                      <a:pt x="3397" y="18984"/>
                    </a:cubicBezTo>
                    <a:cubicBezTo>
                      <a:pt x="3615" y="19464"/>
                      <a:pt x="3854" y="19938"/>
                      <a:pt x="4181" y="20352"/>
                    </a:cubicBezTo>
                    <a:cubicBezTo>
                      <a:pt x="4184" y="20353"/>
                      <a:pt x="4187" y="20354"/>
                      <a:pt x="4190" y="20354"/>
                    </a:cubicBezTo>
                    <a:cubicBezTo>
                      <a:pt x="4197" y="20354"/>
                      <a:pt x="4202" y="20349"/>
                      <a:pt x="4198" y="20341"/>
                    </a:cubicBezTo>
                    <a:cubicBezTo>
                      <a:pt x="3871" y="19758"/>
                      <a:pt x="3577" y="19159"/>
                      <a:pt x="3326" y="18537"/>
                    </a:cubicBezTo>
                    <a:cubicBezTo>
                      <a:pt x="3179" y="18161"/>
                      <a:pt x="3021" y="17775"/>
                      <a:pt x="2639" y="17600"/>
                    </a:cubicBezTo>
                    <a:cubicBezTo>
                      <a:pt x="2618" y="17197"/>
                      <a:pt x="2498" y="16777"/>
                      <a:pt x="2443" y="16401"/>
                    </a:cubicBezTo>
                    <a:cubicBezTo>
                      <a:pt x="2411" y="16156"/>
                      <a:pt x="2378" y="15911"/>
                      <a:pt x="2340" y="15671"/>
                    </a:cubicBezTo>
                    <a:lnTo>
                      <a:pt x="2340" y="15671"/>
                    </a:lnTo>
                    <a:cubicBezTo>
                      <a:pt x="2476" y="15873"/>
                      <a:pt x="2667" y="16036"/>
                      <a:pt x="2770" y="16260"/>
                    </a:cubicBezTo>
                    <a:cubicBezTo>
                      <a:pt x="2890" y="16521"/>
                      <a:pt x="2977" y="16805"/>
                      <a:pt x="3021" y="17088"/>
                    </a:cubicBezTo>
                    <a:cubicBezTo>
                      <a:pt x="3026" y="17110"/>
                      <a:pt x="3041" y="17120"/>
                      <a:pt x="3057" y="17120"/>
                    </a:cubicBezTo>
                    <a:cubicBezTo>
                      <a:pt x="3076" y="17120"/>
                      <a:pt x="3095" y="17104"/>
                      <a:pt x="3092" y="17077"/>
                    </a:cubicBezTo>
                    <a:cubicBezTo>
                      <a:pt x="3064" y="16783"/>
                      <a:pt x="3059" y="16461"/>
                      <a:pt x="2912" y="16194"/>
                    </a:cubicBezTo>
                    <a:cubicBezTo>
                      <a:pt x="2743" y="15917"/>
                      <a:pt x="2558" y="15655"/>
                      <a:pt x="2351" y="15404"/>
                    </a:cubicBezTo>
                    <a:cubicBezTo>
                      <a:pt x="2340" y="15388"/>
                      <a:pt x="2323" y="15377"/>
                      <a:pt x="2302" y="15377"/>
                    </a:cubicBezTo>
                    <a:cubicBezTo>
                      <a:pt x="2242" y="14947"/>
                      <a:pt x="2171" y="14511"/>
                      <a:pt x="2067" y="14086"/>
                    </a:cubicBezTo>
                    <a:cubicBezTo>
                      <a:pt x="1991" y="13764"/>
                      <a:pt x="1915" y="13443"/>
                      <a:pt x="1849" y="13121"/>
                    </a:cubicBezTo>
                    <a:lnTo>
                      <a:pt x="1849" y="13121"/>
                    </a:lnTo>
                    <a:cubicBezTo>
                      <a:pt x="2024" y="13410"/>
                      <a:pt x="2269" y="13612"/>
                      <a:pt x="2492" y="13868"/>
                    </a:cubicBezTo>
                    <a:cubicBezTo>
                      <a:pt x="2814" y="14244"/>
                      <a:pt x="2988" y="14690"/>
                      <a:pt x="3113" y="15165"/>
                    </a:cubicBezTo>
                    <a:cubicBezTo>
                      <a:pt x="3116" y="15171"/>
                      <a:pt x="3122" y="15174"/>
                      <a:pt x="3128" y="15174"/>
                    </a:cubicBezTo>
                    <a:cubicBezTo>
                      <a:pt x="3137" y="15174"/>
                      <a:pt x="3146" y="15169"/>
                      <a:pt x="3146" y="15159"/>
                    </a:cubicBezTo>
                    <a:cubicBezTo>
                      <a:pt x="3070" y="14783"/>
                      <a:pt x="2961" y="14413"/>
                      <a:pt x="2748" y="14091"/>
                    </a:cubicBezTo>
                    <a:cubicBezTo>
                      <a:pt x="2487" y="13699"/>
                      <a:pt x="2089" y="13426"/>
                      <a:pt x="1871" y="13001"/>
                    </a:cubicBezTo>
                    <a:cubicBezTo>
                      <a:pt x="1863" y="12985"/>
                      <a:pt x="1848" y="12978"/>
                      <a:pt x="1832" y="12978"/>
                    </a:cubicBezTo>
                    <a:cubicBezTo>
                      <a:pt x="1827" y="12978"/>
                      <a:pt x="1822" y="12978"/>
                      <a:pt x="1817" y="12980"/>
                    </a:cubicBezTo>
                    <a:cubicBezTo>
                      <a:pt x="1735" y="12576"/>
                      <a:pt x="1702" y="12162"/>
                      <a:pt x="1724" y="11748"/>
                    </a:cubicBezTo>
                    <a:cubicBezTo>
                      <a:pt x="1729" y="11634"/>
                      <a:pt x="1740" y="11514"/>
                      <a:pt x="1751" y="11399"/>
                    </a:cubicBezTo>
                    <a:cubicBezTo>
                      <a:pt x="2002" y="11655"/>
                      <a:pt x="2176" y="11950"/>
                      <a:pt x="2203" y="12320"/>
                    </a:cubicBezTo>
                    <a:cubicBezTo>
                      <a:pt x="2203" y="12334"/>
                      <a:pt x="2216" y="12341"/>
                      <a:pt x="2228" y="12341"/>
                    </a:cubicBezTo>
                    <a:cubicBezTo>
                      <a:pt x="2240" y="12341"/>
                      <a:pt x="2252" y="12334"/>
                      <a:pt x="2252" y="12320"/>
                    </a:cubicBezTo>
                    <a:cubicBezTo>
                      <a:pt x="2258" y="11890"/>
                      <a:pt x="2062" y="11525"/>
                      <a:pt x="1773" y="11219"/>
                    </a:cubicBezTo>
                    <a:cubicBezTo>
                      <a:pt x="1844" y="10631"/>
                      <a:pt x="1947" y="10037"/>
                      <a:pt x="1942" y="9449"/>
                    </a:cubicBezTo>
                    <a:cubicBezTo>
                      <a:pt x="1953" y="9111"/>
                      <a:pt x="1926" y="8773"/>
                      <a:pt x="1866" y="8441"/>
                    </a:cubicBezTo>
                    <a:cubicBezTo>
                      <a:pt x="1724" y="7650"/>
                      <a:pt x="1402" y="6904"/>
                      <a:pt x="1239" y="6114"/>
                    </a:cubicBezTo>
                    <a:cubicBezTo>
                      <a:pt x="1065" y="5280"/>
                      <a:pt x="977" y="4436"/>
                      <a:pt x="977" y="3585"/>
                    </a:cubicBezTo>
                    <a:lnTo>
                      <a:pt x="977" y="2834"/>
                    </a:lnTo>
                    <a:cubicBezTo>
                      <a:pt x="1097" y="3084"/>
                      <a:pt x="1255" y="3318"/>
                      <a:pt x="1392" y="3558"/>
                    </a:cubicBezTo>
                    <a:cubicBezTo>
                      <a:pt x="1571" y="3885"/>
                      <a:pt x="1729" y="4228"/>
                      <a:pt x="1866" y="4577"/>
                    </a:cubicBezTo>
                    <a:cubicBezTo>
                      <a:pt x="1964" y="4801"/>
                      <a:pt x="2029" y="5040"/>
                      <a:pt x="2056" y="5286"/>
                    </a:cubicBezTo>
                    <a:cubicBezTo>
                      <a:pt x="2056" y="5296"/>
                      <a:pt x="2056" y="5302"/>
                      <a:pt x="2056" y="5307"/>
                    </a:cubicBezTo>
                    <a:cubicBezTo>
                      <a:pt x="2084" y="5520"/>
                      <a:pt x="2089" y="5732"/>
                      <a:pt x="2078" y="5939"/>
                    </a:cubicBezTo>
                    <a:cubicBezTo>
                      <a:pt x="2056" y="6277"/>
                      <a:pt x="2051" y="6610"/>
                      <a:pt x="2127" y="6937"/>
                    </a:cubicBezTo>
                    <a:cubicBezTo>
                      <a:pt x="2258" y="7509"/>
                      <a:pt x="2530" y="8059"/>
                      <a:pt x="2634" y="8642"/>
                    </a:cubicBezTo>
                    <a:cubicBezTo>
                      <a:pt x="2416" y="8871"/>
                      <a:pt x="2203" y="9247"/>
                      <a:pt x="2187" y="9568"/>
                    </a:cubicBezTo>
                    <a:cubicBezTo>
                      <a:pt x="2187" y="9584"/>
                      <a:pt x="2198" y="9593"/>
                      <a:pt x="2209" y="9593"/>
                    </a:cubicBezTo>
                    <a:cubicBezTo>
                      <a:pt x="2216" y="9593"/>
                      <a:pt x="2223" y="9588"/>
                      <a:pt x="2225" y="9579"/>
                    </a:cubicBezTo>
                    <a:cubicBezTo>
                      <a:pt x="2302" y="9400"/>
                      <a:pt x="2394" y="9231"/>
                      <a:pt x="2498" y="9073"/>
                    </a:cubicBezTo>
                    <a:cubicBezTo>
                      <a:pt x="2563" y="8985"/>
                      <a:pt x="2612" y="8893"/>
                      <a:pt x="2661" y="8800"/>
                    </a:cubicBezTo>
                    <a:cubicBezTo>
                      <a:pt x="2667" y="8844"/>
                      <a:pt x="2672" y="8893"/>
                      <a:pt x="2672" y="8942"/>
                    </a:cubicBezTo>
                    <a:cubicBezTo>
                      <a:pt x="2688" y="9247"/>
                      <a:pt x="2737" y="10081"/>
                      <a:pt x="2405" y="10239"/>
                    </a:cubicBezTo>
                    <a:cubicBezTo>
                      <a:pt x="2372" y="10255"/>
                      <a:pt x="2378" y="10310"/>
                      <a:pt x="2421" y="10315"/>
                    </a:cubicBezTo>
                    <a:cubicBezTo>
                      <a:pt x="2436" y="10317"/>
                      <a:pt x="2449" y="10318"/>
                      <a:pt x="2463" y="10318"/>
                    </a:cubicBezTo>
                    <a:cubicBezTo>
                      <a:pt x="2804" y="10318"/>
                      <a:pt x="2825" y="9598"/>
                      <a:pt x="2841" y="9378"/>
                    </a:cubicBezTo>
                    <a:cubicBezTo>
                      <a:pt x="2890" y="8691"/>
                      <a:pt x="2650" y="8092"/>
                      <a:pt x="2438" y="7449"/>
                    </a:cubicBezTo>
                    <a:cubicBezTo>
                      <a:pt x="2274" y="6964"/>
                      <a:pt x="2198" y="6457"/>
                      <a:pt x="2220" y="5950"/>
                    </a:cubicBezTo>
                    <a:cubicBezTo>
                      <a:pt x="2225" y="5771"/>
                      <a:pt x="2231" y="5585"/>
                      <a:pt x="2220" y="5411"/>
                    </a:cubicBezTo>
                    <a:lnTo>
                      <a:pt x="2220" y="5411"/>
                    </a:lnTo>
                    <a:cubicBezTo>
                      <a:pt x="2356" y="5482"/>
                      <a:pt x="2481" y="5574"/>
                      <a:pt x="2590" y="5683"/>
                    </a:cubicBezTo>
                    <a:cubicBezTo>
                      <a:pt x="2737" y="5847"/>
                      <a:pt x="2836" y="6054"/>
                      <a:pt x="2863" y="6277"/>
                    </a:cubicBezTo>
                    <a:cubicBezTo>
                      <a:pt x="2863" y="6284"/>
                      <a:pt x="2868" y="6287"/>
                      <a:pt x="2873" y="6287"/>
                    </a:cubicBezTo>
                    <a:cubicBezTo>
                      <a:pt x="2881" y="6287"/>
                      <a:pt x="2890" y="6281"/>
                      <a:pt x="2890" y="6272"/>
                    </a:cubicBezTo>
                    <a:cubicBezTo>
                      <a:pt x="2830" y="5809"/>
                      <a:pt x="2585" y="5542"/>
                      <a:pt x="2214" y="5302"/>
                    </a:cubicBezTo>
                    <a:cubicBezTo>
                      <a:pt x="2198" y="5160"/>
                      <a:pt x="2165" y="5019"/>
                      <a:pt x="2122" y="4882"/>
                    </a:cubicBezTo>
                    <a:cubicBezTo>
                      <a:pt x="1838" y="4038"/>
                      <a:pt x="1386" y="3302"/>
                      <a:pt x="988" y="2517"/>
                    </a:cubicBezTo>
                    <a:cubicBezTo>
                      <a:pt x="983" y="2507"/>
                      <a:pt x="977" y="2501"/>
                      <a:pt x="967" y="2490"/>
                    </a:cubicBezTo>
                    <a:cubicBezTo>
                      <a:pt x="972" y="2060"/>
                      <a:pt x="999" y="1629"/>
                      <a:pt x="1048" y="1204"/>
                    </a:cubicBezTo>
                    <a:cubicBezTo>
                      <a:pt x="1184" y="1444"/>
                      <a:pt x="1359" y="1667"/>
                      <a:pt x="1560" y="1858"/>
                    </a:cubicBezTo>
                    <a:cubicBezTo>
                      <a:pt x="1555" y="1864"/>
                      <a:pt x="1555" y="1869"/>
                      <a:pt x="1555" y="1874"/>
                    </a:cubicBezTo>
                    <a:cubicBezTo>
                      <a:pt x="1517" y="2250"/>
                      <a:pt x="1522" y="2632"/>
                      <a:pt x="1571" y="3002"/>
                    </a:cubicBezTo>
                    <a:cubicBezTo>
                      <a:pt x="1574" y="3024"/>
                      <a:pt x="1592" y="3035"/>
                      <a:pt x="1610" y="3035"/>
                    </a:cubicBezTo>
                    <a:cubicBezTo>
                      <a:pt x="1627" y="3035"/>
                      <a:pt x="1645" y="3024"/>
                      <a:pt x="1648" y="3002"/>
                    </a:cubicBezTo>
                    <a:cubicBezTo>
                      <a:pt x="1697" y="2670"/>
                      <a:pt x="1718" y="2332"/>
                      <a:pt x="1708" y="2000"/>
                    </a:cubicBezTo>
                    <a:lnTo>
                      <a:pt x="1708" y="2000"/>
                    </a:lnTo>
                    <a:cubicBezTo>
                      <a:pt x="1718" y="2005"/>
                      <a:pt x="1729" y="2016"/>
                      <a:pt x="1740" y="2027"/>
                    </a:cubicBezTo>
                    <a:cubicBezTo>
                      <a:pt x="1920" y="2180"/>
                      <a:pt x="2084" y="2349"/>
                      <a:pt x="2236" y="2523"/>
                    </a:cubicBezTo>
                    <a:cubicBezTo>
                      <a:pt x="2198" y="2986"/>
                      <a:pt x="2220" y="3526"/>
                      <a:pt x="2411" y="3940"/>
                    </a:cubicBezTo>
                    <a:cubicBezTo>
                      <a:pt x="2413" y="3944"/>
                      <a:pt x="2415" y="3946"/>
                      <a:pt x="2418" y="3946"/>
                    </a:cubicBezTo>
                    <a:cubicBezTo>
                      <a:pt x="2423" y="3946"/>
                      <a:pt x="2427" y="3941"/>
                      <a:pt x="2427" y="3934"/>
                    </a:cubicBezTo>
                    <a:cubicBezTo>
                      <a:pt x="2345" y="3531"/>
                      <a:pt x="2411" y="3111"/>
                      <a:pt x="2378" y="2703"/>
                    </a:cubicBezTo>
                    <a:lnTo>
                      <a:pt x="2378" y="2703"/>
                    </a:lnTo>
                    <a:cubicBezTo>
                      <a:pt x="2667" y="3090"/>
                      <a:pt x="2863" y="3531"/>
                      <a:pt x="2955" y="4000"/>
                    </a:cubicBezTo>
                    <a:cubicBezTo>
                      <a:pt x="2963" y="4032"/>
                      <a:pt x="2991" y="4048"/>
                      <a:pt x="3017" y="4048"/>
                    </a:cubicBezTo>
                    <a:cubicBezTo>
                      <a:pt x="3044" y="4048"/>
                      <a:pt x="3070" y="4030"/>
                      <a:pt x="3070" y="3994"/>
                    </a:cubicBezTo>
                    <a:cubicBezTo>
                      <a:pt x="3097" y="3351"/>
                      <a:pt x="2694" y="2725"/>
                      <a:pt x="2263" y="2272"/>
                    </a:cubicBezTo>
                    <a:cubicBezTo>
                      <a:pt x="2018" y="2016"/>
                      <a:pt x="1697" y="1809"/>
                      <a:pt x="1473" y="1537"/>
                    </a:cubicBezTo>
                    <a:cubicBezTo>
                      <a:pt x="1304" y="1324"/>
                      <a:pt x="1212" y="1090"/>
                      <a:pt x="1103" y="856"/>
                    </a:cubicBezTo>
                    <a:lnTo>
                      <a:pt x="1103" y="856"/>
                    </a:lnTo>
                    <a:cubicBezTo>
                      <a:pt x="1179" y="915"/>
                      <a:pt x="1261" y="970"/>
                      <a:pt x="1343" y="1024"/>
                    </a:cubicBezTo>
                    <a:cubicBezTo>
                      <a:pt x="1348" y="1046"/>
                      <a:pt x="1364" y="1068"/>
                      <a:pt x="1386" y="1073"/>
                    </a:cubicBezTo>
                    <a:lnTo>
                      <a:pt x="1435" y="1084"/>
                    </a:lnTo>
                    <a:cubicBezTo>
                      <a:pt x="1838" y="1324"/>
                      <a:pt x="2280" y="1504"/>
                      <a:pt x="2590" y="1869"/>
                    </a:cubicBezTo>
                    <a:cubicBezTo>
                      <a:pt x="2599" y="1879"/>
                      <a:pt x="2609" y="1883"/>
                      <a:pt x="2618" y="1883"/>
                    </a:cubicBezTo>
                    <a:cubicBezTo>
                      <a:pt x="2645" y="1883"/>
                      <a:pt x="2669" y="1850"/>
                      <a:pt x="2645" y="1825"/>
                    </a:cubicBezTo>
                    <a:cubicBezTo>
                      <a:pt x="2394" y="1509"/>
                      <a:pt x="2056" y="1324"/>
                      <a:pt x="1718" y="1128"/>
                    </a:cubicBezTo>
                    <a:lnTo>
                      <a:pt x="1718" y="1128"/>
                    </a:lnTo>
                    <a:cubicBezTo>
                      <a:pt x="2002" y="1155"/>
                      <a:pt x="2285" y="1155"/>
                      <a:pt x="2519" y="1340"/>
                    </a:cubicBezTo>
                    <a:cubicBezTo>
                      <a:pt x="2527" y="1346"/>
                      <a:pt x="2535" y="1348"/>
                      <a:pt x="2542" y="1348"/>
                    </a:cubicBezTo>
                    <a:cubicBezTo>
                      <a:pt x="2575" y="1348"/>
                      <a:pt x="2606" y="1307"/>
                      <a:pt x="2579" y="1281"/>
                    </a:cubicBezTo>
                    <a:cubicBezTo>
                      <a:pt x="2263" y="986"/>
                      <a:pt x="1817" y="1014"/>
                      <a:pt x="1419" y="926"/>
                    </a:cubicBezTo>
                    <a:cubicBezTo>
                      <a:pt x="1413" y="924"/>
                      <a:pt x="1408" y="922"/>
                      <a:pt x="1403" y="922"/>
                    </a:cubicBezTo>
                    <a:cubicBezTo>
                      <a:pt x="1398" y="922"/>
                      <a:pt x="1394" y="924"/>
                      <a:pt x="1392" y="926"/>
                    </a:cubicBezTo>
                    <a:cubicBezTo>
                      <a:pt x="1283" y="856"/>
                      <a:pt x="1184" y="779"/>
                      <a:pt x="1092" y="692"/>
                    </a:cubicBezTo>
                    <a:cubicBezTo>
                      <a:pt x="1086" y="687"/>
                      <a:pt x="1076" y="681"/>
                      <a:pt x="1065" y="681"/>
                    </a:cubicBezTo>
                    <a:cubicBezTo>
                      <a:pt x="1092" y="490"/>
                      <a:pt x="1103" y="300"/>
                      <a:pt x="1103" y="109"/>
                    </a:cubicBezTo>
                    <a:cubicBezTo>
                      <a:pt x="1106" y="42"/>
                      <a:pt x="1051" y="1"/>
                      <a:pt x="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5"/>
              <p:cNvSpPr/>
              <p:nvPr/>
            </p:nvSpPr>
            <p:spPr>
              <a:xfrm>
                <a:off x="4906830" y="3546656"/>
                <a:ext cx="45870" cy="41902"/>
              </a:xfrm>
              <a:custGeom>
                <a:avLst/>
                <a:gdLst/>
                <a:ahLst/>
                <a:cxnLst/>
                <a:rect l="l" t="t" r="r" b="b"/>
                <a:pathLst>
                  <a:path w="1815" h="1658" extrusionOk="0">
                    <a:moveTo>
                      <a:pt x="1008" y="1"/>
                    </a:moveTo>
                    <a:cubicBezTo>
                      <a:pt x="1008" y="1"/>
                      <a:pt x="246" y="693"/>
                      <a:pt x="0" y="1014"/>
                    </a:cubicBezTo>
                    <a:lnTo>
                      <a:pt x="175" y="1199"/>
                    </a:lnTo>
                    <a:cubicBezTo>
                      <a:pt x="175" y="1199"/>
                      <a:pt x="474" y="960"/>
                      <a:pt x="616" y="921"/>
                    </a:cubicBezTo>
                    <a:cubicBezTo>
                      <a:pt x="622" y="920"/>
                      <a:pt x="627" y="919"/>
                      <a:pt x="631" y="919"/>
                    </a:cubicBezTo>
                    <a:cubicBezTo>
                      <a:pt x="731" y="919"/>
                      <a:pt x="494" y="1378"/>
                      <a:pt x="442" y="1477"/>
                    </a:cubicBezTo>
                    <a:cubicBezTo>
                      <a:pt x="382" y="1581"/>
                      <a:pt x="485" y="1613"/>
                      <a:pt x="518" y="1624"/>
                    </a:cubicBezTo>
                    <a:cubicBezTo>
                      <a:pt x="551" y="1637"/>
                      <a:pt x="585" y="1658"/>
                      <a:pt x="624" y="1658"/>
                    </a:cubicBezTo>
                    <a:cubicBezTo>
                      <a:pt x="680" y="1658"/>
                      <a:pt x="745" y="1613"/>
                      <a:pt x="823" y="1434"/>
                    </a:cubicBezTo>
                    <a:cubicBezTo>
                      <a:pt x="923" y="1196"/>
                      <a:pt x="974" y="1099"/>
                      <a:pt x="1048" y="1099"/>
                    </a:cubicBezTo>
                    <a:cubicBezTo>
                      <a:pt x="1068" y="1099"/>
                      <a:pt x="1088" y="1105"/>
                      <a:pt x="1112" y="1118"/>
                    </a:cubicBezTo>
                    <a:cubicBezTo>
                      <a:pt x="1254" y="1194"/>
                      <a:pt x="1330" y="1592"/>
                      <a:pt x="1330" y="1592"/>
                    </a:cubicBezTo>
                    <a:lnTo>
                      <a:pt x="1608" y="1472"/>
                    </a:lnTo>
                    <a:cubicBezTo>
                      <a:pt x="1608" y="1472"/>
                      <a:pt x="1308" y="867"/>
                      <a:pt x="1559" y="475"/>
                    </a:cubicBezTo>
                    <a:cubicBezTo>
                      <a:pt x="1815" y="82"/>
                      <a:pt x="1008" y="1"/>
                      <a:pt x="1008" y="1"/>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5"/>
              <p:cNvSpPr/>
              <p:nvPr/>
            </p:nvSpPr>
            <p:spPr>
              <a:xfrm>
                <a:off x="4938193" y="3484991"/>
                <a:ext cx="70662" cy="34800"/>
              </a:xfrm>
              <a:custGeom>
                <a:avLst/>
                <a:gdLst/>
                <a:ahLst/>
                <a:cxnLst/>
                <a:rect l="l" t="t" r="r" b="b"/>
                <a:pathLst>
                  <a:path w="2796" h="1377" extrusionOk="0">
                    <a:moveTo>
                      <a:pt x="1463" y="0"/>
                    </a:moveTo>
                    <a:cubicBezTo>
                      <a:pt x="906" y="0"/>
                      <a:pt x="154" y="379"/>
                      <a:pt x="29" y="893"/>
                    </a:cubicBezTo>
                    <a:cubicBezTo>
                      <a:pt x="1" y="996"/>
                      <a:pt x="98" y="1067"/>
                      <a:pt x="189" y="1067"/>
                    </a:cubicBezTo>
                    <a:cubicBezTo>
                      <a:pt x="203" y="1067"/>
                      <a:pt x="217" y="1066"/>
                      <a:pt x="231" y="1062"/>
                    </a:cubicBezTo>
                    <a:cubicBezTo>
                      <a:pt x="421" y="1013"/>
                      <a:pt x="552" y="871"/>
                      <a:pt x="705" y="751"/>
                    </a:cubicBezTo>
                    <a:cubicBezTo>
                      <a:pt x="890" y="610"/>
                      <a:pt x="1097" y="506"/>
                      <a:pt x="1315" y="430"/>
                    </a:cubicBezTo>
                    <a:cubicBezTo>
                      <a:pt x="1438" y="393"/>
                      <a:pt x="1548" y="368"/>
                      <a:pt x="1654" y="368"/>
                    </a:cubicBezTo>
                    <a:cubicBezTo>
                      <a:pt x="1735" y="368"/>
                      <a:pt x="1814" y="383"/>
                      <a:pt x="1893" y="419"/>
                    </a:cubicBezTo>
                    <a:cubicBezTo>
                      <a:pt x="1800" y="544"/>
                      <a:pt x="1756" y="697"/>
                      <a:pt x="1773" y="849"/>
                    </a:cubicBezTo>
                    <a:cubicBezTo>
                      <a:pt x="1773" y="881"/>
                      <a:pt x="1798" y="897"/>
                      <a:pt x="1823" y="897"/>
                    </a:cubicBezTo>
                    <a:cubicBezTo>
                      <a:pt x="1846" y="897"/>
                      <a:pt x="1868" y="883"/>
                      <a:pt x="1871" y="855"/>
                    </a:cubicBezTo>
                    <a:cubicBezTo>
                      <a:pt x="1882" y="730"/>
                      <a:pt x="1931" y="604"/>
                      <a:pt x="2018" y="512"/>
                    </a:cubicBezTo>
                    <a:lnTo>
                      <a:pt x="2029" y="495"/>
                    </a:lnTo>
                    <a:cubicBezTo>
                      <a:pt x="2045" y="512"/>
                      <a:pt x="2056" y="522"/>
                      <a:pt x="2072" y="539"/>
                    </a:cubicBezTo>
                    <a:cubicBezTo>
                      <a:pt x="2105" y="566"/>
                      <a:pt x="2132" y="593"/>
                      <a:pt x="2160" y="631"/>
                    </a:cubicBezTo>
                    <a:cubicBezTo>
                      <a:pt x="1963" y="795"/>
                      <a:pt x="1942" y="1029"/>
                      <a:pt x="1936" y="1274"/>
                    </a:cubicBezTo>
                    <a:cubicBezTo>
                      <a:pt x="1936" y="1302"/>
                      <a:pt x="1955" y="1314"/>
                      <a:pt x="1976" y="1314"/>
                    </a:cubicBezTo>
                    <a:cubicBezTo>
                      <a:pt x="2001" y="1314"/>
                      <a:pt x="2029" y="1296"/>
                      <a:pt x="2029" y="1264"/>
                    </a:cubicBezTo>
                    <a:cubicBezTo>
                      <a:pt x="2023" y="1165"/>
                      <a:pt x="2034" y="1067"/>
                      <a:pt x="2051" y="964"/>
                    </a:cubicBezTo>
                    <a:cubicBezTo>
                      <a:pt x="2072" y="866"/>
                      <a:pt x="2127" y="768"/>
                      <a:pt x="2203" y="691"/>
                    </a:cubicBezTo>
                    <a:cubicBezTo>
                      <a:pt x="2296" y="882"/>
                      <a:pt x="2328" y="1095"/>
                      <a:pt x="2301" y="1307"/>
                    </a:cubicBezTo>
                    <a:cubicBezTo>
                      <a:pt x="2295" y="1351"/>
                      <a:pt x="2330" y="1376"/>
                      <a:pt x="2364" y="1376"/>
                    </a:cubicBezTo>
                    <a:cubicBezTo>
                      <a:pt x="2391" y="1376"/>
                      <a:pt x="2417" y="1362"/>
                      <a:pt x="2427" y="1329"/>
                    </a:cubicBezTo>
                    <a:cubicBezTo>
                      <a:pt x="2481" y="1138"/>
                      <a:pt x="2487" y="937"/>
                      <a:pt x="2437" y="740"/>
                    </a:cubicBezTo>
                    <a:lnTo>
                      <a:pt x="2437" y="740"/>
                    </a:lnTo>
                    <a:cubicBezTo>
                      <a:pt x="2481" y="757"/>
                      <a:pt x="2519" y="773"/>
                      <a:pt x="2557" y="789"/>
                    </a:cubicBezTo>
                    <a:cubicBezTo>
                      <a:pt x="2634" y="822"/>
                      <a:pt x="2704" y="871"/>
                      <a:pt x="2754" y="937"/>
                    </a:cubicBezTo>
                    <a:cubicBezTo>
                      <a:pt x="2758" y="939"/>
                      <a:pt x="2763" y="940"/>
                      <a:pt x="2768" y="940"/>
                    </a:cubicBezTo>
                    <a:cubicBezTo>
                      <a:pt x="2784" y="940"/>
                      <a:pt x="2796" y="926"/>
                      <a:pt x="2792" y="909"/>
                    </a:cubicBezTo>
                    <a:cubicBezTo>
                      <a:pt x="2737" y="762"/>
                      <a:pt x="2574" y="593"/>
                      <a:pt x="2405" y="582"/>
                    </a:cubicBezTo>
                    <a:lnTo>
                      <a:pt x="2378" y="582"/>
                    </a:lnTo>
                    <a:cubicBezTo>
                      <a:pt x="2318" y="452"/>
                      <a:pt x="2236" y="332"/>
                      <a:pt x="2127" y="239"/>
                    </a:cubicBezTo>
                    <a:cubicBezTo>
                      <a:pt x="2196" y="218"/>
                      <a:pt x="2268" y="207"/>
                      <a:pt x="2340" y="207"/>
                    </a:cubicBezTo>
                    <a:cubicBezTo>
                      <a:pt x="2432" y="207"/>
                      <a:pt x="2523" y="224"/>
                      <a:pt x="2612" y="261"/>
                    </a:cubicBezTo>
                    <a:cubicBezTo>
                      <a:pt x="2616" y="262"/>
                      <a:pt x="2619" y="262"/>
                      <a:pt x="2623" y="262"/>
                    </a:cubicBezTo>
                    <a:cubicBezTo>
                      <a:pt x="2654" y="262"/>
                      <a:pt x="2669" y="221"/>
                      <a:pt x="2639" y="201"/>
                    </a:cubicBezTo>
                    <a:cubicBezTo>
                      <a:pt x="2509" y="127"/>
                      <a:pt x="2362" y="88"/>
                      <a:pt x="2213" y="88"/>
                    </a:cubicBezTo>
                    <a:cubicBezTo>
                      <a:pt x="2144" y="88"/>
                      <a:pt x="2075" y="96"/>
                      <a:pt x="2007" y="114"/>
                    </a:cubicBezTo>
                    <a:cubicBezTo>
                      <a:pt x="1991" y="119"/>
                      <a:pt x="1980" y="125"/>
                      <a:pt x="1969" y="136"/>
                    </a:cubicBezTo>
                    <a:cubicBezTo>
                      <a:pt x="1876" y="87"/>
                      <a:pt x="1778" y="48"/>
                      <a:pt x="1675" y="21"/>
                    </a:cubicBezTo>
                    <a:cubicBezTo>
                      <a:pt x="1609" y="7"/>
                      <a:pt x="1538" y="0"/>
                      <a:pt x="1463" y="0"/>
                    </a:cubicBezTo>
                    <a:close/>
                  </a:path>
                </a:pathLst>
              </a:custGeom>
              <a:solidFill>
                <a:srgbClr val="FFE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5"/>
              <p:cNvSpPr/>
              <p:nvPr/>
            </p:nvSpPr>
            <p:spPr>
              <a:xfrm>
                <a:off x="4903671" y="3485219"/>
                <a:ext cx="80164" cy="84739"/>
              </a:xfrm>
              <a:custGeom>
                <a:avLst/>
                <a:gdLst/>
                <a:ahLst/>
                <a:cxnLst/>
                <a:rect l="l" t="t" r="r" b="b"/>
                <a:pathLst>
                  <a:path w="3172" h="3353" extrusionOk="0">
                    <a:moveTo>
                      <a:pt x="1276" y="0"/>
                    </a:moveTo>
                    <a:cubicBezTo>
                      <a:pt x="1226" y="0"/>
                      <a:pt x="1184" y="5"/>
                      <a:pt x="1155" y="12"/>
                    </a:cubicBezTo>
                    <a:cubicBezTo>
                      <a:pt x="1155" y="12"/>
                      <a:pt x="0" y="230"/>
                      <a:pt x="136" y="1238"/>
                    </a:cubicBezTo>
                    <a:cubicBezTo>
                      <a:pt x="278" y="2241"/>
                      <a:pt x="578" y="2497"/>
                      <a:pt x="1052" y="2715"/>
                    </a:cubicBezTo>
                    <a:cubicBezTo>
                      <a:pt x="1390" y="2872"/>
                      <a:pt x="1972" y="3352"/>
                      <a:pt x="2398" y="3352"/>
                    </a:cubicBezTo>
                    <a:cubicBezTo>
                      <a:pt x="2563" y="3352"/>
                      <a:pt x="2705" y="3281"/>
                      <a:pt x="2801" y="3091"/>
                    </a:cubicBezTo>
                    <a:cubicBezTo>
                      <a:pt x="3150" y="2410"/>
                      <a:pt x="3171" y="1838"/>
                      <a:pt x="2725" y="1304"/>
                    </a:cubicBezTo>
                    <a:cubicBezTo>
                      <a:pt x="2272" y="775"/>
                      <a:pt x="1820" y="661"/>
                      <a:pt x="1880" y="350"/>
                    </a:cubicBezTo>
                    <a:cubicBezTo>
                      <a:pt x="1929" y="93"/>
                      <a:pt x="1514" y="0"/>
                      <a:pt x="1276" y="0"/>
                    </a:cubicBezTo>
                    <a:close/>
                  </a:path>
                </a:pathLst>
              </a:custGeom>
              <a:solidFill>
                <a:srgbClr val="FFA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4" name="Google Shape;424;p45"/>
          <p:cNvSpPr txBox="1"/>
          <p:nvPr/>
        </p:nvSpPr>
        <p:spPr>
          <a:xfrm>
            <a:off x="2910554" y="494698"/>
            <a:ext cx="1419600" cy="2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3CDACB"/>
                </a:solidFill>
                <a:latin typeface="Staatliches"/>
                <a:ea typeface="Staatliches"/>
                <a:cs typeface="Staatliches"/>
                <a:sym typeface="Staatliches"/>
              </a:rPr>
              <a:t>EDAD</a:t>
            </a:r>
            <a:endParaRPr sz="2200">
              <a:solidFill>
                <a:srgbClr val="3CDACB"/>
              </a:solidFill>
              <a:latin typeface="Staatliches"/>
              <a:ea typeface="Staatliches"/>
              <a:cs typeface="Staatliches"/>
              <a:sym typeface="Staatliches"/>
            </a:endParaRPr>
          </a:p>
        </p:txBody>
      </p:sp>
      <p:sp>
        <p:nvSpPr>
          <p:cNvPr id="425" name="Google Shape;425;p45"/>
          <p:cNvSpPr txBox="1"/>
          <p:nvPr/>
        </p:nvSpPr>
        <p:spPr>
          <a:xfrm>
            <a:off x="2200773" y="1241258"/>
            <a:ext cx="1419600" cy="2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3CDACB"/>
                </a:solidFill>
                <a:latin typeface="Staatliches"/>
                <a:ea typeface="Staatliches"/>
                <a:cs typeface="Staatliches"/>
                <a:sym typeface="Staatliches"/>
              </a:rPr>
              <a:t>SEXO</a:t>
            </a:r>
            <a:endParaRPr sz="2200">
              <a:solidFill>
                <a:srgbClr val="3CDACB"/>
              </a:solidFill>
              <a:latin typeface="Staatliches"/>
              <a:ea typeface="Staatliches"/>
              <a:cs typeface="Staatliches"/>
              <a:sym typeface="Staatliches"/>
            </a:endParaRPr>
          </a:p>
        </p:txBody>
      </p:sp>
      <p:sp>
        <p:nvSpPr>
          <p:cNvPr id="426" name="Google Shape;426;p45"/>
          <p:cNvSpPr txBox="1"/>
          <p:nvPr/>
        </p:nvSpPr>
        <p:spPr>
          <a:xfrm>
            <a:off x="2910554" y="1987836"/>
            <a:ext cx="1419600" cy="2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3CDACB"/>
                </a:solidFill>
                <a:latin typeface="Staatliches"/>
                <a:ea typeface="Staatliches"/>
                <a:cs typeface="Staatliches"/>
                <a:sym typeface="Staatliches"/>
              </a:rPr>
              <a:t>PESO</a:t>
            </a:r>
            <a:endParaRPr sz="2200">
              <a:solidFill>
                <a:srgbClr val="3CDACB"/>
              </a:solidFill>
              <a:latin typeface="Staatliches"/>
              <a:ea typeface="Staatliches"/>
              <a:cs typeface="Staatliches"/>
              <a:sym typeface="Staatliches"/>
            </a:endParaRPr>
          </a:p>
        </p:txBody>
      </p:sp>
      <p:cxnSp>
        <p:nvCxnSpPr>
          <p:cNvPr id="427" name="Google Shape;427;p45"/>
          <p:cNvCxnSpPr/>
          <p:nvPr/>
        </p:nvCxnSpPr>
        <p:spPr>
          <a:xfrm rot="10800000">
            <a:off x="1103437" y="629187"/>
            <a:ext cx="2214900" cy="0"/>
          </a:xfrm>
          <a:prstGeom prst="straightConnector1">
            <a:avLst/>
          </a:prstGeom>
          <a:noFill/>
          <a:ln w="19050" cap="flat" cmpd="sng">
            <a:solidFill>
              <a:srgbClr val="3CDACB"/>
            </a:solidFill>
            <a:prstDash val="solid"/>
            <a:round/>
            <a:headEnd type="none" w="med" len="med"/>
            <a:tailEnd type="oval" w="med" len="med"/>
          </a:ln>
        </p:spPr>
      </p:cxnSp>
      <p:cxnSp>
        <p:nvCxnSpPr>
          <p:cNvPr id="428" name="Google Shape;428;p45"/>
          <p:cNvCxnSpPr/>
          <p:nvPr/>
        </p:nvCxnSpPr>
        <p:spPr>
          <a:xfrm rot="10800000">
            <a:off x="1378279" y="1375756"/>
            <a:ext cx="1174500" cy="0"/>
          </a:xfrm>
          <a:prstGeom prst="straightConnector1">
            <a:avLst/>
          </a:prstGeom>
          <a:noFill/>
          <a:ln w="19050" cap="flat" cmpd="sng">
            <a:solidFill>
              <a:srgbClr val="3CDACB"/>
            </a:solidFill>
            <a:prstDash val="solid"/>
            <a:round/>
            <a:headEnd type="none" w="med" len="med"/>
            <a:tailEnd type="oval" w="med" len="med"/>
          </a:ln>
        </p:spPr>
      </p:cxnSp>
      <p:cxnSp>
        <p:nvCxnSpPr>
          <p:cNvPr id="429" name="Google Shape;429;p45"/>
          <p:cNvCxnSpPr/>
          <p:nvPr/>
        </p:nvCxnSpPr>
        <p:spPr>
          <a:xfrm rot="10800000">
            <a:off x="1261389" y="2122325"/>
            <a:ext cx="2062800" cy="0"/>
          </a:xfrm>
          <a:prstGeom prst="straightConnector1">
            <a:avLst/>
          </a:prstGeom>
          <a:noFill/>
          <a:ln w="19050" cap="flat" cmpd="sng">
            <a:solidFill>
              <a:srgbClr val="3CDACB"/>
            </a:solidFill>
            <a:prstDash val="solid"/>
            <a:round/>
            <a:headEnd type="none" w="med" len="med"/>
            <a:tailEnd type="oval" w="med" len="med"/>
          </a:ln>
        </p:spPr>
      </p:cxnSp>
      <p:grpSp>
        <p:nvGrpSpPr>
          <p:cNvPr id="430" name="Google Shape;430;p45"/>
          <p:cNvGrpSpPr/>
          <p:nvPr/>
        </p:nvGrpSpPr>
        <p:grpSpPr>
          <a:xfrm>
            <a:off x="5415798" y="1622440"/>
            <a:ext cx="366269" cy="366269"/>
            <a:chOff x="-61783350" y="2297100"/>
            <a:chExt cx="316650" cy="316650"/>
          </a:xfrm>
        </p:grpSpPr>
        <p:sp>
          <p:nvSpPr>
            <p:cNvPr id="431" name="Google Shape;431;p45"/>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4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odern Disease">
  <a:themeElements>
    <a:clrScheme name="Simple Light">
      <a:dk1>
        <a:srgbClr val="FFFFFF"/>
      </a:dk1>
      <a:lt1>
        <a:srgbClr val="334563"/>
      </a:lt1>
      <a:dk2>
        <a:srgbClr val="3CDACB"/>
      </a:dk2>
      <a:lt2>
        <a:srgbClr val="FFAF55"/>
      </a:lt2>
      <a:accent1>
        <a:srgbClr val="FFE566"/>
      </a:accent1>
      <a:accent2>
        <a:srgbClr val="FFFFFF"/>
      </a:accent2>
      <a:accent3>
        <a:srgbClr val="334563"/>
      </a:accent3>
      <a:accent4>
        <a:srgbClr val="3CDACB"/>
      </a:accent4>
      <a:accent5>
        <a:srgbClr val="FFAF55"/>
      </a:accent5>
      <a:accent6>
        <a:srgbClr val="FFE566"/>
      </a:accent6>
      <a:hlink>
        <a:srgbClr val="3345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Presentación en pantalla (16:9)</PresentationFormat>
  <Paragraphs>88</Paragraphs>
  <Slides>19</Slides>
  <Notes>19</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19</vt:i4>
      </vt:variant>
    </vt:vector>
  </HeadingPairs>
  <TitlesOfParts>
    <vt:vector size="27" baseType="lpstr">
      <vt:lpstr>Arial</vt:lpstr>
      <vt:lpstr>Proxima Nova</vt:lpstr>
      <vt:lpstr>Proxima Nova Semibold</vt:lpstr>
      <vt:lpstr>Staatliches</vt:lpstr>
      <vt:lpstr>Lato</vt:lpstr>
      <vt:lpstr>Anaheim</vt:lpstr>
      <vt:lpstr>Modern Disease</vt:lpstr>
      <vt:lpstr>Slidesgo Final Pages</vt:lpstr>
      <vt:lpstr>PROYECTO FINAL</vt:lpstr>
      <vt:lpstr>Presentación de PowerPoint</vt:lpstr>
      <vt:lpstr>Abstract y motivación</vt:lpstr>
      <vt:lpstr>Presentación de PowerPoint</vt:lpstr>
      <vt:lpstr>audiencia</vt:lpstr>
      <vt:lpstr>METADATA</vt:lpstr>
      <vt:lpstr>NÚMEROS CLAVE</vt:lpstr>
      <vt:lpstr>2</vt:lpstr>
      <vt:lpstr>HIPÓTESIS</vt:lpstr>
      <vt:lpstr>GRÁFICOS</vt:lpstr>
      <vt:lpstr>Presentación de PowerPoint</vt:lpstr>
      <vt:lpstr>Presentación de PowerPoint</vt:lpstr>
      <vt:lpstr>CORRELACIÓN</vt:lpstr>
      <vt:lpstr>Bar chart</vt:lpstr>
      <vt:lpstr>conclusiones</vt:lpstr>
      <vt:lpstr>CONTENIDO DE LA PRESENTACIÓN</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Usuario</dc:creator>
  <cp:lastModifiedBy>Valentina Gloriani</cp:lastModifiedBy>
  <cp:revision>1</cp:revision>
  <dcterms:modified xsi:type="dcterms:W3CDTF">2024-03-25T03:20:30Z</dcterms:modified>
</cp:coreProperties>
</file>