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557e197c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557e197c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557e197c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557e197c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57e197c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57e197c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57e197c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57e197c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57e197c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57e197c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57e197c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57e197c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57e197c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57e197c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57e197c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57e197c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557e197c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557e197c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557e197c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557e197c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qs.epa.gov/aqsweb/documen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65133" y="13303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chemeClr val="lt1"/>
                </a:solidFill>
              </a:rPr>
              <a:t>U.S. </a:t>
            </a:r>
            <a:r>
              <a:rPr b="1" lang="en" sz="6100">
                <a:solidFill>
                  <a:schemeClr val="lt1"/>
                </a:solidFill>
              </a:rPr>
              <a:t>Air Quality Data</a:t>
            </a:r>
            <a:endParaRPr b="1" sz="61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2100" y="4528800"/>
            <a:ext cx="7801500" cy="49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979">
                <a:solidFill>
                  <a:schemeClr val="lt1"/>
                </a:solidFill>
              </a:rPr>
              <a:t>By: </a:t>
            </a:r>
            <a:r>
              <a:rPr b="1" lang="en" sz="1979">
                <a:solidFill>
                  <a:schemeClr val="lt1"/>
                </a:solidFill>
              </a:rPr>
              <a:t>Valentina Gonzalez Bohorquez</a:t>
            </a:r>
            <a:endParaRPr b="1" sz="197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387750"/>
            <a:ext cx="8520600" cy="4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7600">
                <a:solidFill>
                  <a:schemeClr val="dk1"/>
                </a:solidFill>
              </a:rPr>
              <a:t>Comparing 2016 and 2020 PM2.5 levels for Bergen County, New Jersey.</a:t>
            </a:r>
            <a:endParaRPr b="1" sz="7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dk1"/>
                </a:solidFill>
              </a:rPr>
              <a:t>We can see that the average max pollution value per day increased in Bergen County for 2020.</a:t>
            </a:r>
            <a:endParaRPr sz="7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600">
              <a:solidFill>
                <a:schemeClr val="dk1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25" y="1353400"/>
            <a:ext cx="7674800" cy="9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513825"/>
            <a:ext cx="8520600" cy="4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Comparing 2016 and 2020 PM2.5 levels for New York, New York.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We can see that the average max pollution value per day decreased in New York County for 2020. This decrease in pollution can be due to Covid-19 quarantine.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88" y="1185300"/>
            <a:ext cx="57054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7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/>
              <a:t>Project Goal:</a:t>
            </a:r>
            <a:endParaRPr b="1" sz="29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48450" y="3547450"/>
            <a:ext cx="8447100" cy="13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To compare yearly pollutant parameter data for an specific county and state. 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120"/>
              <a:t>What did I do?</a:t>
            </a:r>
            <a:endParaRPr b="1" sz="41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51025"/>
            <a:ext cx="85206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Obtained an API from </a:t>
            </a:r>
            <a:r>
              <a:rPr b="1" lang="en" sz="2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https://aqs.epa.gov/aqsweb/documents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Wrote a function that returns pollutant parameter code given the pollutant parameter name. (EX. PM2.5 - Local Conditions)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Wrote a function that </a:t>
            </a:r>
            <a:r>
              <a:rPr b="1" lang="en" sz="2100">
                <a:solidFill>
                  <a:schemeClr val="dk1"/>
                </a:solidFill>
              </a:rPr>
              <a:t>returns state code given the state name. 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Wrote a function that returns county code given the state and county name</a:t>
            </a:r>
            <a:endParaRPr sz="105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090825" y="319575"/>
            <a:ext cx="51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20"/>
              <a:t>What did I do?</a:t>
            </a:r>
            <a:endParaRPr b="1" sz="39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06025" y="1402775"/>
            <a:ext cx="85206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Obtained desired daily summary data with the same API, and created a function that given the state, county, parameter, and year, returned the date and max value for that parameter. 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Created a final function that given the state, county, parameter, and year1 and year2, returned a table that displayed the year, average, minimum, maximum and standard deviation values for those particular years. 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chemeClr val="lt1"/>
                </a:solidFill>
              </a:rPr>
              <a:t>Get desired pollutant parameter code</a:t>
            </a:r>
            <a:endParaRPr b="1" sz="2820">
              <a:solidFill>
                <a:schemeClr val="lt1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75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82050"/>
            <a:ext cx="6544825" cy="7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32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lt1"/>
                </a:solidFill>
              </a:rPr>
              <a:t>Get desired State code</a:t>
            </a:r>
            <a:endParaRPr b="1" sz="3020">
              <a:solidFill>
                <a:schemeClr val="lt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38" y="1017725"/>
            <a:ext cx="76676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50" y="3904025"/>
            <a:ext cx="4169750" cy="6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chemeClr val="lt1"/>
                </a:solidFill>
              </a:rPr>
              <a:t>Get desired County code given the state and county name</a:t>
            </a:r>
            <a:endParaRPr b="1" sz="2320">
              <a:solidFill>
                <a:schemeClr val="lt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75" y="784438"/>
            <a:ext cx="849630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875" y="4319386"/>
            <a:ext cx="543141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C</a:t>
            </a:r>
            <a:r>
              <a:rPr b="1" lang="en" sz="2200">
                <a:solidFill>
                  <a:schemeClr val="lt1"/>
                </a:solidFill>
              </a:rPr>
              <a:t>reated a function that given the state, county, parameter, and year, returned the date and max value for that parameter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049" y="1368599"/>
            <a:ext cx="5648425" cy="34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3794100" cy="3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Created a final function that given the state, county, parameter, and year1 and year2, returned a table that displayed the year, average, minimum, maximum and standard deviation values for those particular years.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750" y="306900"/>
            <a:ext cx="4658300" cy="389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25" y="4339150"/>
            <a:ext cx="5299889" cy="6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