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Têmpera Simulada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Clécio </a:t>
            </a:r>
            <a:r>
              <a:rPr lang="pt-BR" dirty="0" err="1" smtClean="0"/>
              <a:t>góis</a:t>
            </a:r>
            <a:r>
              <a:rPr lang="pt-BR" dirty="0" smtClean="0"/>
              <a:t> </a:t>
            </a:r>
          </a:p>
          <a:p>
            <a:r>
              <a:rPr lang="pt-BR" dirty="0" smtClean="0"/>
              <a:t>Gutemberg </a:t>
            </a:r>
            <a:r>
              <a:rPr lang="pt-BR" dirty="0" err="1" smtClean="0"/>
              <a:t>dantas</a:t>
            </a:r>
            <a:endParaRPr lang="pt-BR" dirty="0" smtClean="0"/>
          </a:p>
          <a:p>
            <a:r>
              <a:rPr lang="pt-BR" dirty="0" smtClean="0"/>
              <a:t>Valentina helena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1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Têmpera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processo de têmpera consiste em submeter os </a:t>
            </a:r>
            <a:r>
              <a:rPr lang="pt-BR" sz="2400" dirty="0" smtClean="0"/>
              <a:t>materiais, inicialmente, </a:t>
            </a:r>
            <a:r>
              <a:rPr lang="pt-BR" sz="2400" dirty="0"/>
              <a:t>a elevadas temperaturas e reduzi-las gradualmente até </a:t>
            </a:r>
            <a:r>
              <a:rPr lang="pt-BR" sz="2400" dirty="0" smtClean="0"/>
              <a:t>atingirem o </a:t>
            </a:r>
            <a:r>
              <a:rPr lang="pt-BR" sz="2400" dirty="0"/>
              <a:t>equilíbrio térmico, tornando-os rígidos e consistentes. O resfriamento deve ser feito de forma cuidadosa (lentamente) para que o material atinja um estado fundamental (baixa energia), de modo a produzir um material com uma estrutura que tenha a resistência desejada.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91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Têmpera Simulada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É um método </a:t>
            </a:r>
            <a:r>
              <a:rPr lang="pt-BR" sz="2400" dirty="0" smtClean="0"/>
              <a:t>probabilístico </a:t>
            </a:r>
            <a:r>
              <a:rPr lang="pt-BR" sz="2400" dirty="0"/>
              <a:t>baseado em um processo físico chamado </a:t>
            </a:r>
            <a:r>
              <a:rPr lang="pt-BR" sz="2400" dirty="0" err="1"/>
              <a:t>annealing</a:t>
            </a:r>
            <a:r>
              <a:rPr lang="pt-BR" sz="2400" dirty="0"/>
              <a:t> no qual um sólido é gradualmente resfriado de uma alta temperatura, por um tempo suficiente para atingir o equilíbrio de suas partículas </a:t>
            </a:r>
            <a:r>
              <a:rPr lang="pt-BR" sz="2400" dirty="0" smtClean="0"/>
              <a:t>internas.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65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Têmpera Simulada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Para verificar a probabilidade e analisar se vale a pena ir para uma solução ruim, a fim de chegar à uma solução ótima, é utilizada a fórmula abaixo:</a:t>
            </a:r>
          </a:p>
          <a:p>
            <a:pPr marL="0" indent="0">
              <a:buNone/>
            </a:pP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Sendo </a:t>
            </a:r>
            <a:r>
              <a:rPr lang="pt-BR" dirty="0"/>
              <a:t>T a temperatura atual e ΔE  a variação da energia.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80" y="2757352"/>
            <a:ext cx="1428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Têmpera Simulada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00" y="2201499"/>
            <a:ext cx="5268332" cy="32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Subida de Encosta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Existe uma estratégia similar à têmpera simulada, a subida de encosta, porém em vez de verificar as probabilidades, passando por pontos menores, ela passa apenas por pontos extremos, ou seja, não diminui o valor para alcançar um valor mais alto que o atual.</a:t>
            </a:r>
            <a:endParaRPr lang="pt-BR" sz="2400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5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Têmpera simulada na 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Na </a:t>
            </a:r>
            <a:r>
              <a:rPr lang="pt-BR" sz="2400" dirty="0" smtClean="0"/>
              <a:t>a seguir </a:t>
            </a:r>
            <a:r>
              <a:rPr lang="pt-BR" sz="2400" dirty="0"/>
              <a:t>temos ilustrada a analogia entre o processo físico de têmpera dos materiais e os problemas de otimização utilizados na área de informática e afins.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0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Têmpera simulada na tecnologia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985" y="2033449"/>
            <a:ext cx="5692168" cy="37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5246" y="2246031"/>
            <a:ext cx="3956397" cy="1450757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240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Retrospectiva</vt:lpstr>
      <vt:lpstr>Têmpera Simulada</vt:lpstr>
      <vt:lpstr>Têmpera</vt:lpstr>
      <vt:lpstr>Têmpera Simulada</vt:lpstr>
      <vt:lpstr>Têmpera Simulada</vt:lpstr>
      <vt:lpstr>Têmpera Simulada</vt:lpstr>
      <vt:lpstr>Subida de Encosta</vt:lpstr>
      <vt:lpstr>Têmpera simulada na tecnologia</vt:lpstr>
      <vt:lpstr>Têmpera simulada na tecnologia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Têmpera Simulada</dc:title>
  <dc:creator>CLECIO GOIS</dc:creator>
  <cp:lastModifiedBy>CLECIO GOIS</cp:lastModifiedBy>
  <cp:revision>4</cp:revision>
  <dcterms:created xsi:type="dcterms:W3CDTF">2019-11-27T22:23:54Z</dcterms:created>
  <dcterms:modified xsi:type="dcterms:W3CDTF">2019-11-27T23:09:21Z</dcterms:modified>
</cp:coreProperties>
</file>