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Valentina Jimenez Tovar" userId="81dffbbc-0cce-4531-a915-8c1b8d13ed9d" providerId="ADAL" clId="{2E4C5F5F-5FC0-4066-A05C-E6556C1B4968}"/>
    <pc:docChg chg="undo custSel addSld modSld">
      <pc:chgData name="Laura Valentina Jimenez Tovar" userId="81dffbbc-0cce-4531-a915-8c1b8d13ed9d" providerId="ADAL" clId="{2E4C5F5F-5FC0-4066-A05C-E6556C1B4968}" dt="2024-05-16T17:07:42.765" v="232" actId="207"/>
      <pc:docMkLst>
        <pc:docMk/>
      </pc:docMkLst>
      <pc:sldChg chg="addSp delSp modSp mod">
        <pc:chgData name="Laura Valentina Jimenez Tovar" userId="81dffbbc-0cce-4531-a915-8c1b8d13ed9d" providerId="ADAL" clId="{2E4C5F5F-5FC0-4066-A05C-E6556C1B4968}" dt="2024-05-16T16:43:39.441" v="211" actId="207"/>
        <pc:sldMkLst>
          <pc:docMk/>
          <pc:sldMk cId="2345565580" sldId="256"/>
        </pc:sldMkLst>
        <pc:spChg chg="mod">
          <ac:chgData name="Laura Valentina Jimenez Tovar" userId="81dffbbc-0cce-4531-a915-8c1b8d13ed9d" providerId="ADAL" clId="{2E4C5F5F-5FC0-4066-A05C-E6556C1B4968}" dt="2024-05-16T16:39:37.158" v="40" actId="313"/>
          <ac:spMkLst>
            <pc:docMk/>
            <pc:sldMk cId="2345565580" sldId="256"/>
            <ac:spMk id="4" creationId="{D9B60C82-7556-FB84-79DB-B045DDD1EE9C}"/>
          </ac:spMkLst>
        </pc:spChg>
        <pc:spChg chg="mod">
          <ac:chgData name="Laura Valentina Jimenez Tovar" userId="81dffbbc-0cce-4531-a915-8c1b8d13ed9d" providerId="ADAL" clId="{2E4C5F5F-5FC0-4066-A05C-E6556C1B4968}" dt="2024-05-16T16:43:39.441" v="211" actId="207"/>
          <ac:spMkLst>
            <pc:docMk/>
            <pc:sldMk cId="2345565580" sldId="256"/>
            <ac:spMk id="6" creationId="{5FE124C1-6764-1ACC-CB2E-3C82E2BA6D8F}"/>
          </ac:spMkLst>
        </pc:spChg>
        <pc:spChg chg="mod">
          <ac:chgData name="Laura Valentina Jimenez Tovar" userId="81dffbbc-0cce-4531-a915-8c1b8d13ed9d" providerId="ADAL" clId="{2E4C5F5F-5FC0-4066-A05C-E6556C1B4968}" dt="2024-05-16T16:43:26.073" v="208" actId="164"/>
          <ac:spMkLst>
            <pc:docMk/>
            <pc:sldMk cId="2345565580" sldId="256"/>
            <ac:spMk id="8" creationId="{43ADBFA1-97F9-8C9D-1314-4C4721DCD141}"/>
          </ac:spMkLst>
        </pc:spChg>
        <pc:grpChg chg="add mod">
          <ac:chgData name="Laura Valentina Jimenez Tovar" userId="81dffbbc-0cce-4531-a915-8c1b8d13ed9d" providerId="ADAL" clId="{2E4C5F5F-5FC0-4066-A05C-E6556C1B4968}" dt="2024-05-16T16:43:31.050" v="209" actId="1076"/>
          <ac:grpSpMkLst>
            <pc:docMk/>
            <pc:sldMk cId="2345565580" sldId="256"/>
            <ac:grpSpMk id="12" creationId="{D8EC4E76-D99A-9373-FA81-0F9C35B84E5F}"/>
          </ac:grpSpMkLst>
        </pc:grpChg>
        <pc:cxnChg chg="add mod">
          <ac:chgData name="Laura Valentina Jimenez Tovar" userId="81dffbbc-0cce-4531-a915-8c1b8d13ed9d" providerId="ADAL" clId="{2E4C5F5F-5FC0-4066-A05C-E6556C1B4968}" dt="2024-05-16T16:43:36.099" v="210" actId="14100"/>
          <ac:cxnSpMkLst>
            <pc:docMk/>
            <pc:sldMk cId="2345565580" sldId="256"/>
            <ac:cxnSpMk id="3" creationId="{700B40D9-371E-72AE-5D42-705B8B38FC90}"/>
          </ac:cxnSpMkLst>
        </pc:cxnChg>
        <pc:cxnChg chg="del">
          <ac:chgData name="Laura Valentina Jimenez Tovar" userId="81dffbbc-0cce-4531-a915-8c1b8d13ed9d" providerId="ADAL" clId="{2E4C5F5F-5FC0-4066-A05C-E6556C1B4968}" dt="2024-05-16T16:31:37.665" v="1" actId="478"/>
          <ac:cxnSpMkLst>
            <pc:docMk/>
            <pc:sldMk cId="2345565580" sldId="256"/>
            <ac:cxnSpMk id="10" creationId="{A4D0A77C-C064-1B35-EB28-EFDD69131025}"/>
          </ac:cxnSpMkLst>
        </pc:cxnChg>
      </pc:sldChg>
      <pc:sldChg chg="addSp delSp modSp mod">
        <pc:chgData name="Laura Valentina Jimenez Tovar" userId="81dffbbc-0cce-4531-a915-8c1b8d13ed9d" providerId="ADAL" clId="{2E4C5F5F-5FC0-4066-A05C-E6556C1B4968}" dt="2024-05-16T17:06:49.957" v="229" actId="11529"/>
        <pc:sldMkLst>
          <pc:docMk/>
          <pc:sldMk cId="610116031" sldId="257"/>
        </pc:sldMkLst>
        <pc:spChg chg="mod">
          <ac:chgData name="Laura Valentina Jimenez Tovar" userId="81dffbbc-0cce-4531-a915-8c1b8d13ed9d" providerId="ADAL" clId="{2E4C5F5F-5FC0-4066-A05C-E6556C1B4968}" dt="2024-05-16T16:40:09.408" v="67" actId="313"/>
          <ac:spMkLst>
            <pc:docMk/>
            <pc:sldMk cId="610116031" sldId="257"/>
            <ac:spMk id="3" creationId="{7460CFCB-2D33-7BAF-5C8D-98D5AA4A5552}"/>
          </ac:spMkLst>
        </pc:spChg>
        <pc:spChg chg="mod">
          <ac:chgData name="Laura Valentina Jimenez Tovar" userId="81dffbbc-0cce-4531-a915-8c1b8d13ed9d" providerId="ADAL" clId="{2E4C5F5F-5FC0-4066-A05C-E6556C1B4968}" dt="2024-05-16T16:40:04.855" v="61" actId="313"/>
          <ac:spMkLst>
            <pc:docMk/>
            <pc:sldMk cId="610116031" sldId="257"/>
            <ac:spMk id="4" creationId="{42B28B3E-F5F1-A0E1-C736-EF324266F914}"/>
          </ac:spMkLst>
        </pc:spChg>
        <pc:cxnChg chg="add">
          <ac:chgData name="Laura Valentina Jimenez Tovar" userId="81dffbbc-0cce-4531-a915-8c1b8d13ed9d" providerId="ADAL" clId="{2E4C5F5F-5FC0-4066-A05C-E6556C1B4968}" dt="2024-05-16T17:06:49.957" v="229" actId="11529"/>
          <ac:cxnSpMkLst>
            <pc:docMk/>
            <pc:sldMk cId="610116031" sldId="257"/>
            <ac:cxnSpMk id="7" creationId="{220DC946-6848-4D99-55EC-6C35D9D10E9F}"/>
          </ac:cxnSpMkLst>
        </pc:cxnChg>
        <pc:cxnChg chg="del">
          <ac:chgData name="Laura Valentina Jimenez Tovar" userId="81dffbbc-0cce-4531-a915-8c1b8d13ed9d" providerId="ADAL" clId="{2E4C5F5F-5FC0-4066-A05C-E6556C1B4968}" dt="2024-05-16T17:06:45.994" v="228" actId="478"/>
          <ac:cxnSpMkLst>
            <pc:docMk/>
            <pc:sldMk cId="610116031" sldId="257"/>
            <ac:cxnSpMk id="13" creationId="{8BEB5C8A-F455-B347-EA99-B532B2A3634C}"/>
          </ac:cxnSpMkLst>
        </pc:cxnChg>
      </pc:sldChg>
      <pc:sldChg chg="addSp delSp modSp mod">
        <pc:chgData name="Laura Valentina Jimenez Tovar" userId="81dffbbc-0cce-4531-a915-8c1b8d13ed9d" providerId="ADAL" clId="{2E4C5F5F-5FC0-4066-A05C-E6556C1B4968}" dt="2024-05-16T17:07:42.765" v="232" actId="207"/>
        <pc:sldMkLst>
          <pc:docMk/>
          <pc:sldMk cId="3159724792" sldId="258"/>
        </pc:sldMkLst>
        <pc:spChg chg="mod">
          <ac:chgData name="Laura Valentina Jimenez Tovar" userId="81dffbbc-0cce-4531-a915-8c1b8d13ed9d" providerId="ADAL" clId="{2E4C5F5F-5FC0-4066-A05C-E6556C1B4968}" dt="2024-05-16T16:40:35.759" v="92" actId="20577"/>
          <ac:spMkLst>
            <pc:docMk/>
            <pc:sldMk cId="3159724792" sldId="258"/>
            <ac:spMk id="3" creationId="{8D9E4655-8573-1AA9-E549-7159745B0B8E}"/>
          </ac:spMkLst>
        </pc:spChg>
        <pc:spChg chg="mod">
          <ac:chgData name="Laura Valentina Jimenez Tovar" userId="81dffbbc-0cce-4531-a915-8c1b8d13ed9d" providerId="ADAL" clId="{2E4C5F5F-5FC0-4066-A05C-E6556C1B4968}" dt="2024-05-16T17:07:42.765" v="232" actId="207"/>
          <ac:spMkLst>
            <pc:docMk/>
            <pc:sldMk cId="3159724792" sldId="258"/>
            <ac:spMk id="6" creationId="{D3E9D4D7-80C1-6DCB-D54E-BDEF76A2CB91}"/>
          </ac:spMkLst>
        </pc:spChg>
        <pc:cxnChg chg="add">
          <ac:chgData name="Laura Valentina Jimenez Tovar" userId="81dffbbc-0cce-4531-a915-8c1b8d13ed9d" providerId="ADAL" clId="{2E4C5F5F-5FC0-4066-A05C-E6556C1B4968}" dt="2024-05-16T17:07:38.565" v="231" actId="11529"/>
          <ac:cxnSpMkLst>
            <pc:docMk/>
            <pc:sldMk cId="3159724792" sldId="258"/>
            <ac:cxnSpMk id="9" creationId="{00A52BC2-9E83-AC70-319C-C2215434533C}"/>
          </ac:cxnSpMkLst>
        </pc:cxnChg>
        <pc:cxnChg chg="del">
          <ac:chgData name="Laura Valentina Jimenez Tovar" userId="81dffbbc-0cce-4531-a915-8c1b8d13ed9d" providerId="ADAL" clId="{2E4C5F5F-5FC0-4066-A05C-E6556C1B4968}" dt="2024-05-16T17:07:32.530" v="230" actId="478"/>
          <ac:cxnSpMkLst>
            <pc:docMk/>
            <pc:sldMk cId="3159724792" sldId="258"/>
            <ac:cxnSpMk id="10" creationId="{A5B29D5F-1C63-1CCB-4F55-91B87825D14D}"/>
          </ac:cxnSpMkLst>
        </pc:cxnChg>
      </pc:sldChg>
      <pc:sldChg chg="modSp mod">
        <pc:chgData name="Laura Valentina Jimenez Tovar" userId="81dffbbc-0cce-4531-a915-8c1b8d13ed9d" providerId="ADAL" clId="{2E4C5F5F-5FC0-4066-A05C-E6556C1B4968}" dt="2024-05-16T16:40:53.592" v="114" actId="313"/>
        <pc:sldMkLst>
          <pc:docMk/>
          <pc:sldMk cId="2904727128" sldId="259"/>
        </pc:sldMkLst>
        <pc:spChg chg="mod">
          <ac:chgData name="Laura Valentina Jimenez Tovar" userId="81dffbbc-0cce-4531-a915-8c1b8d13ed9d" providerId="ADAL" clId="{2E4C5F5F-5FC0-4066-A05C-E6556C1B4968}" dt="2024-05-16T16:40:49.647" v="108" actId="313"/>
          <ac:spMkLst>
            <pc:docMk/>
            <pc:sldMk cId="2904727128" sldId="259"/>
            <ac:spMk id="3" creationId="{27E3BF1E-B501-7E79-050A-28CDE4B0CD2F}"/>
          </ac:spMkLst>
        </pc:spChg>
        <pc:spChg chg="mod">
          <ac:chgData name="Laura Valentina Jimenez Tovar" userId="81dffbbc-0cce-4531-a915-8c1b8d13ed9d" providerId="ADAL" clId="{2E4C5F5F-5FC0-4066-A05C-E6556C1B4968}" dt="2024-05-16T16:40:53.592" v="114" actId="313"/>
          <ac:spMkLst>
            <pc:docMk/>
            <pc:sldMk cId="2904727128" sldId="259"/>
            <ac:spMk id="6" creationId="{A4185FA6-BF8D-CC6B-70BC-85765E172D46}"/>
          </ac:spMkLst>
        </pc:spChg>
      </pc:sldChg>
      <pc:sldChg chg="addSp delSp modSp add mod">
        <pc:chgData name="Laura Valentina Jimenez Tovar" userId="81dffbbc-0cce-4531-a915-8c1b8d13ed9d" providerId="ADAL" clId="{2E4C5F5F-5FC0-4066-A05C-E6556C1B4968}" dt="2024-05-16T17:06:03.802" v="227" actId="478"/>
        <pc:sldMkLst>
          <pc:docMk/>
          <pc:sldMk cId="2484843557" sldId="260"/>
        </pc:sldMkLst>
        <pc:spChg chg="mod">
          <ac:chgData name="Laura Valentina Jimenez Tovar" userId="81dffbbc-0cce-4531-a915-8c1b8d13ed9d" providerId="ADAL" clId="{2E4C5F5F-5FC0-4066-A05C-E6556C1B4968}" dt="2024-05-16T16:46:04.688" v="223" actId="313"/>
          <ac:spMkLst>
            <pc:docMk/>
            <pc:sldMk cId="2484843557" sldId="260"/>
            <ac:spMk id="6" creationId="{5FE124C1-6764-1ACC-CB2E-3C82E2BA6D8F}"/>
          </ac:spMkLst>
        </pc:spChg>
        <pc:cxnChg chg="add del">
          <ac:chgData name="Laura Valentina Jimenez Tovar" userId="81dffbbc-0cce-4531-a915-8c1b8d13ed9d" providerId="ADAL" clId="{2E4C5F5F-5FC0-4066-A05C-E6556C1B4968}" dt="2024-05-16T17:06:03.802" v="227" actId="478"/>
          <ac:cxnSpMkLst>
            <pc:docMk/>
            <pc:sldMk cId="2484843557" sldId="260"/>
            <ac:cxnSpMk id="3" creationId="{700B40D9-371E-72AE-5D42-705B8B38FC90}"/>
          </ac:cxnSpMkLst>
        </pc:cxnChg>
        <pc:cxnChg chg="add del">
          <ac:chgData name="Laura Valentina Jimenez Tovar" userId="81dffbbc-0cce-4531-a915-8c1b8d13ed9d" providerId="ADAL" clId="{2E4C5F5F-5FC0-4066-A05C-E6556C1B4968}" dt="2024-05-16T17:06:03.067" v="226" actId="11529"/>
          <ac:cxnSpMkLst>
            <pc:docMk/>
            <pc:sldMk cId="2484843557" sldId="260"/>
            <ac:cxnSpMk id="5" creationId="{5E016056-E009-FB96-17ED-5784DE9562F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84299-55CB-45F7-B6A2-F8B08735A83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7ABAE-28E0-416E-B499-18CCB806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7ABAE-28E0-416E-B499-18CCB8068B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4FC1-F7FC-6160-53A4-DF8ABA05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6AB03-292F-466A-2645-1153F7C6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D069-8BE8-D825-A795-0BF37E59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3D03-D193-0BAF-95CD-5279AE0E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D0DF-DDA6-ABAF-7A71-E407F05C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2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4B05-327A-0701-1D33-B5175C52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20F15-594A-E571-B180-759C4CDA9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F5BC-F7B4-647F-091A-37035296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B119-7654-A08E-B0AD-7551B71F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88D3-D1C7-B41B-1FDB-751163D9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F923E-E7FD-CA59-D669-3FE52D446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186B-4428-F88D-A5A3-620D60C3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FD8A-3A17-51D8-FE0F-B2FAEFC2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3F8B2-42FE-CEDA-86CB-DE30A7E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6B05C-D821-BE04-9FA9-9817C687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8446-68A4-C026-BC36-4648BB63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018B-A764-ABFE-9C72-6C9912AD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6DC4-464F-1813-BC02-5FBEABE4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2D6A-07C3-DEE2-0A58-DB095229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52EA-5E13-E179-ADA8-B25EFF39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246B-98BC-0877-F4B6-099CA80E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F6EF-4A68-AB89-C632-2456CEC2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4F71-1DB3-7555-E8BA-A4FA8756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3287-1E62-30F9-2D6A-A3A48FA1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E8BE-73D4-CD1E-9899-D89FF52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3C83-0F7E-B2D2-4EDF-3E7A83A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082E-4F95-A549-221C-32BD9AFD1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5F44F-C403-402A-00E9-9E98E2D6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C57C6-82B6-284A-81A1-1402E5EA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54E7-897A-62A3-9CCD-50E90BAC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5CED-F772-A5DE-6062-B38DDB3F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D50C-8888-FD29-8BFA-72E5D7FC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BC67-518B-B7D6-EEFF-3342D1D7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920E-D9FF-E503-A2C2-799F1452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393A8-16F2-E2DB-840A-3A1064733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9983B-0B57-401D-5605-3162E9B9E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05E0F-2618-8E27-DAD7-C4428CD6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7525B-BCCB-8E80-346B-D1FC6486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BF60E-8B9F-946C-8FC0-481518F1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EF12-6B96-FE79-3D71-83B9EA27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61DF3-3577-842A-CEA7-BD8A1237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9DC67-7AF5-E1D4-1DE3-E5C90336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6D392-6A4D-25E4-AD42-A0CA2C29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8DD3E-E232-736B-3152-4B93DAA2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7478D-CC43-E41B-0372-76711D62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CDC7E-7680-6E00-BE61-C1E5D050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49F5-8827-E8FC-FB79-B7B05D4D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DADB-4F12-AB67-7BD0-E9EE79D7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05905-1F01-2A99-DB8C-49F2B26F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C75D9-E7A0-2A57-A026-647EC147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EB950-CA50-CBD4-73C5-CF8E1696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EBB1-C14C-0827-A6E4-2D91A071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1124-8530-9647-C5A8-21F5CD70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13654-40F7-363F-98B9-8F69872C8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05230-4600-7ACD-634C-B52A4FB6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CAB4-B7D2-B96A-8C52-B6008347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313DC-830F-C509-2708-B175BF9D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D56D2-5AF0-994C-FF78-0F65CABC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90F8A-4E7D-5AA9-554A-ACFBC376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456EF-E0A7-FB54-C414-AF466FFBE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0E4E-E81C-BB8D-8CA9-D95FCA7BC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6A7F-6F9E-4524-A711-6C733C6474D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6F756-5B70-D346-C128-D62BF47B6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4C66-80E2-51B6-0338-80F092371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2B22-63D3-4999-B0D6-56D1464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D2D20-C0B8-1FF3-448C-161FBB341844}"/>
              </a:ext>
            </a:extLst>
          </p:cNvPr>
          <p:cNvGrpSpPr/>
          <p:nvPr/>
        </p:nvGrpSpPr>
        <p:grpSpPr>
          <a:xfrm>
            <a:off x="448233" y="1254676"/>
            <a:ext cx="3791599" cy="3882484"/>
            <a:chOff x="448233" y="1254676"/>
            <a:chExt cx="3791599" cy="38824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B60C82-7556-FB84-79DB-B045DDD1EE9C}"/>
                </a:ext>
              </a:extLst>
            </p:cNvPr>
            <p:cNvSpPr txBox="1"/>
            <p:nvPr/>
          </p:nvSpPr>
          <p:spPr>
            <a:xfrm>
              <a:off x="448233" y="1720840"/>
              <a:ext cx="3791599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{</a:t>
              </a:r>
            </a:p>
            <a:p>
              <a:r>
                <a:rPr lang="en-US" b="0" i="0" dirty="0" err="1">
                  <a:solidFill>
                    <a:schemeClr val="accent1"/>
                  </a:solidFill>
                  <a:effectLst/>
                  <a:latin typeface="YAEnTI0o408 0"/>
                </a:rPr>
                <a:t>idusuario</a:t>
              </a:r>
              <a:r>
                <a:rPr lang="en-US" b="0" i="0" dirty="0">
                  <a:solidFill>
                    <a:schemeClr val="accent1"/>
                  </a:solidFill>
                  <a:effectLst/>
                  <a:latin typeface="YAEnTI0o408 0"/>
                </a:rPr>
                <a:t>: “1”,</a:t>
              </a:r>
              <a:endParaRPr lang="en-US" dirty="0">
                <a:solidFill>
                  <a:schemeClr val="accent1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tipoDocumento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“CC”,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numeroDocumento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123,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nombre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“Pepe Ruiz”,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direccionFisica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direccionDigital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“pepe@gmail.com”,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telefono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320123,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codigoPostal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111321,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tipoUsuario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Gerente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de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Oficina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nacionalidad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Colombiana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}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58397E-758F-BAF6-3C1A-A041AF04AD49}"/>
                </a:ext>
              </a:extLst>
            </p:cNvPr>
            <p:cNvSpPr txBox="1"/>
            <p:nvPr/>
          </p:nvSpPr>
          <p:spPr>
            <a:xfrm>
              <a:off x="448233" y="1254676"/>
              <a:ext cx="232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Documento</a:t>
              </a:r>
              <a:r>
                <a:rPr lang="en-US" dirty="0"/>
                <a:t> </a:t>
              </a:r>
              <a:r>
                <a:rPr lang="en-US" dirty="0" err="1"/>
                <a:t>usuario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C4E76-D99A-9373-FA81-0F9C35B84E5F}"/>
              </a:ext>
            </a:extLst>
          </p:cNvPr>
          <p:cNvGrpSpPr/>
          <p:nvPr/>
        </p:nvGrpSpPr>
        <p:grpSpPr>
          <a:xfrm>
            <a:off x="5871411" y="1821684"/>
            <a:ext cx="6320589" cy="2954655"/>
            <a:chOff x="5871410" y="1923507"/>
            <a:chExt cx="6320589" cy="29546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E124C1-6764-1ACC-CB2E-3C82E2BA6D8F}"/>
                </a:ext>
              </a:extLst>
            </p:cNvPr>
            <p:cNvSpPr txBox="1"/>
            <p:nvPr/>
          </p:nvSpPr>
          <p:spPr>
            <a:xfrm>
              <a:off x="5871410" y="2292839"/>
              <a:ext cx="6320589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{</a:t>
              </a: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idCuenta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“12”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tipoCuenta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Ahorros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estadoCuenta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Activa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fechaUltimaTransaccion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ISODate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("2019-01-31T10:01:00.000Z"),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saldo:15.00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fechaCreacion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ISODate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("2019-01-31"),</a:t>
              </a:r>
            </a:p>
            <a:p>
              <a:r>
                <a:rPr lang="en-US" dirty="0" err="1">
                  <a:solidFill>
                    <a:schemeClr val="accent1"/>
                  </a:solidFill>
                  <a:latin typeface="YAEnTI0o408 0"/>
                </a:rPr>
                <a:t>idUsuario</a:t>
              </a:r>
              <a:r>
                <a:rPr lang="en-US" dirty="0">
                  <a:solidFill>
                    <a:schemeClr val="accent1"/>
                  </a:solidFill>
                  <a:latin typeface="YAEnTI0o408 0"/>
                </a:rPr>
                <a:t>: “1”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}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ADBFA1-97F9-8C9D-1314-4C4721DCD141}"/>
                </a:ext>
              </a:extLst>
            </p:cNvPr>
            <p:cNvSpPr txBox="1"/>
            <p:nvPr/>
          </p:nvSpPr>
          <p:spPr>
            <a:xfrm>
              <a:off x="5871410" y="1923507"/>
              <a:ext cx="2967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Documento</a:t>
              </a:r>
              <a:r>
                <a:rPr lang="en-US" dirty="0"/>
                <a:t> </a:t>
              </a:r>
              <a:r>
                <a:rPr lang="en-US" dirty="0" err="1"/>
                <a:t>cuenta</a:t>
              </a:r>
              <a:endParaRPr lang="en-US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0B40D9-371E-72AE-5D42-705B8B38FC90}"/>
              </a:ext>
            </a:extLst>
          </p:cNvPr>
          <p:cNvCxnSpPr>
            <a:cxnSpLocks/>
          </p:cNvCxnSpPr>
          <p:nvPr/>
        </p:nvCxnSpPr>
        <p:spPr>
          <a:xfrm flipH="1" flipV="1">
            <a:off x="1900518" y="2196353"/>
            <a:ext cx="3970893" cy="20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E124C1-6764-1ACC-CB2E-3C82E2BA6D8F}"/>
              </a:ext>
            </a:extLst>
          </p:cNvPr>
          <p:cNvSpPr txBox="1"/>
          <p:nvPr/>
        </p:nvSpPr>
        <p:spPr>
          <a:xfrm>
            <a:off x="5871411" y="2292839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YAEnTI0o408 0"/>
              </a:rPr>
              <a:t>{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YAEnTI0o408 0"/>
              </a:rPr>
              <a:t>idTransaccion</a:t>
            </a:r>
            <a:r>
              <a:rPr lang="en-US" b="0" i="0" dirty="0">
                <a:solidFill>
                  <a:srgbClr val="000000"/>
                </a:solidFill>
                <a:effectLst/>
                <a:latin typeface="YAEnTI0o408 0"/>
              </a:rPr>
              <a:t>: </a:t>
            </a:r>
            <a:r>
              <a:rPr lang="en-US" dirty="0">
                <a:solidFill>
                  <a:srgbClr val="000000"/>
                </a:solidFill>
                <a:latin typeface="YAEnTI0o408 0"/>
              </a:rPr>
              <a:t>“11231”</a:t>
            </a:r>
            <a:r>
              <a:rPr lang="en-US" b="0" i="0" dirty="0">
                <a:solidFill>
                  <a:srgbClr val="000000"/>
                </a:solidFill>
                <a:effectLst/>
                <a:latin typeface="YAEnTI0o408 0"/>
              </a:rPr>
              <a:t>,</a:t>
            </a:r>
            <a:endParaRPr lang="en-US" dirty="0">
              <a:solidFill>
                <a:srgbClr val="000000"/>
              </a:solidFill>
              <a:effectLst/>
              <a:latin typeface="YAEnTI0o408 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YAEnTI0o408 0"/>
              </a:rPr>
              <a:t>monto</a:t>
            </a:r>
            <a:r>
              <a:rPr lang="en-US" b="0" i="0" dirty="0">
                <a:solidFill>
                  <a:srgbClr val="000000"/>
                </a:solidFill>
                <a:effectLst/>
                <a:latin typeface="YAEnTI0o408 0"/>
              </a:rPr>
              <a:t>: 100,</a:t>
            </a:r>
            <a:endParaRPr lang="en-US" dirty="0">
              <a:solidFill>
                <a:srgbClr val="000000"/>
              </a:solidFill>
              <a:effectLst/>
              <a:latin typeface="YAEnTI0o408 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YAEnTI0o408 0"/>
              </a:rPr>
              <a:t>fechaHora</a:t>
            </a:r>
            <a:r>
              <a:rPr lang="en-US" b="0" i="0" dirty="0">
                <a:solidFill>
                  <a:srgbClr val="000000"/>
                </a:solidFill>
                <a:effectLst/>
                <a:latin typeface="YAEnTI0o408 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YAEnTI0o408 0"/>
              </a:rPr>
              <a:t>ISODate</a:t>
            </a:r>
            <a:r>
              <a:rPr lang="en-US" b="0" i="0" dirty="0">
                <a:solidFill>
                  <a:srgbClr val="000000"/>
                </a:solidFill>
                <a:effectLst/>
                <a:latin typeface="YAEnTI0o408 0"/>
              </a:rPr>
              <a:t>("2019-01-31T10:01:00.000Z"),</a:t>
            </a:r>
            <a:endParaRPr lang="en-US" dirty="0">
              <a:solidFill>
                <a:srgbClr val="000000"/>
              </a:solidFill>
              <a:effectLst/>
              <a:latin typeface="YAEnTI0o408 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YAEnTI0o408 0"/>
              </a:rPr>
              <a:t>tipoTransacccion</a:t>
            </a:r>
            <a:r>
              <a:rPr lang="en-US" b="0" i="0" dirty="0">
                <a:solidFill>
                  <a:srgbClr val="000000"/>
                </a:solidFill>
                <a:effectLst/>
                <a:latin typeface="YAEnTI0o408 0"/>
              </a:rPr>
              <a:t>: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YAEnTI0o408 0"/>
              </a:rPr>
              <a:t>consignar</a:t>
            </a:r>
            <a:r>
              <a:rPr lang="en-US" b="0" i="0" dirty="0">
                <a:solidFill>
                  <a:srgbClr val="000000"/>
                </a:solidFill>
                <a:effectLst/>
                <a:latin typeface="YAEnTI0o408 0"/>
              </a:rPr>
              <a:t>”,</a:t>
            </a:r>
          </a:p>
          <a:p>
            <a:r>
              <a:rPr lang="en-US" dirty="0" err="1">
                <a:solidFill>
                  <a:schemeClr val="accent1"/>
                </a:solidFill>
                <a:latin typeface="YAEnTI0o408 0"/>
              </a:rPr>
              <a:t>userId</a:t>
            </a:r>
            <a:r>
              <a:rPr lang="en-US" dirty="0">
                <a:solidFill>
                  <a:schemeClr val="accent1"/>
                </a:solidFill>
                <a:latin typeface="YAEnTI0o408 0"/>
              </a:rPr>
              <a:t>: “1”,</a:t>
            </a:r>
          </a:p>
          <a:p>
            <a:r>
              <a:rPr lang="en-US" dirty="0" err="1">
                <a:latin typeface="YAEnTI0o408 0"/>
              </a:rPr>
              <a:t>puntoAtencion</a:t>
            </a:r>
            <a:r>
              <a:rPr lang="en-US" dirty="0">
                <a:latin typeface="YAEnTI0o408 0"/>
              </a:rPr>
              <a:t>: “1”</a:t>
            </a:r>
            <a:endParaRPr lang="en-US" dirty="0">
              <a:solidFill>
                <a:schemeClr val="accent6"/>
              </a:solidFill>
              <a:latin typeface="YAEnTI0o408 0"/>
            </a:endParaRPr>
          </a:p>
          <a:p>
            <a:r>
              <a:rPr lang="en-US" dirty="0">
                <a:solidFill>
                  <a:srgbClr val="000000"/>
                </a:solidFill>
                <a:latin typeface="YAEnTI0o408 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YAEnTI0o408 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D2D20-C0B8-1FF3-448C-161FBB341844}"/>
              </a:ext>
            </a:extLst>
          </p:cNvPr>
          <p:cNvGrpSpPr/>
          <p:nvPr/>
        </p:nvGrpSpPr>
        <p:grpSpPr>
          <a:xfrm>
            <a:off x="448233" y="1254676"/>
            <a:ext cx="3791599" cy="3882484"/>
            <a:chOff x="448233" y="1254676"/>
            <a:chExt cx="3791599" cy="38824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B60C82-7556-FB84-79DB-B045DDD1EE9C}"/>
                </a:ext>
              </a:extLst>
            </p:cNvPr>
            <p:cNvSpPr txBox="1"/>
            <p:nvPr/>
          </p:nvSpPr>
          <p:spPr>
            <a:xfrm>
              <a:off x="448233" y="1720840"/>
              <a:ext cx="3791599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{</a:t>
              </a:r>
            </a:p>
            <a:p>
              <a:r>
                <a:rPr lang="en-US" b="0" i="0" dirty="0" err="1">
                  <a:solidFill>
                    <a:schemeClr val="accent1"/>
                  </a:solidFill>
                  <a:effectLst/>
                  <a:latin typeface="YAEnTI0o408 0"/>
                </a:rPr>
                <a:t>idusuario</a:t>
              </a:r>
              <a:r>
                <a:rPr lang="en-US" b="0" i="0" dirty="0">
                  <a:solidFill>
                    <a:schemeClr val="accent1"/>
                  </a:solidFill>
                  <a:effectLst/>
                  <a:latin typeface="YAEnTI0o408 0"/>
                </a:rPr>
                <a:t>: “1”,</a:t>
              </a:r>
              <a:endParaRPr lang="en-US" dirty="0">
                <a:solidFill>
                  <a:schemeClr val="accent1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tipoDocumento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“CC”,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numeroDocumento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123,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nombre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“Pepe Ruiz”,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direccionFisica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direccionDigital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“pepe@gmail.com”,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telefono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320123,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codigoPostal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111321,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tipoUsuario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Gerente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de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Oficina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nacionalidad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Colombiana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}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58397E-758F-BAF6-3C1A-A041AF04AD49}"/>
                </a:ext>
              </a:extLst>
            </p:cNvPr>
            <p:cNvSpPr txBox="1"/>
            <p:nvPr/>
          </p:nvSpPr>
          <p:spPr>
            <a:xfrm>
              <a:off x="448233" y="1254676"/>
              <a:ext cx="232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Documento</a:t>
              </a:r>
              <a:r>
                <a:rPr lang="en-US" dirty="0"/>
                <a:t> </a:t>
              </a:r>
              <a:r>
                <a:rPr lang="en-US" dirty="0" err="1"/>
                <a:t>usuario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ADBFA1-97F9-8C9D-1314-4C4721DCD141}"/>
              </a:ext>
            </a:extLst>
          </p:cNvPr>
          <p:cNvSpPr txBox="1"/>
          <p:nvPr/>
        </p:nvSpPr>
        <p:spPr>
          <a:xfrm>
            <a:off x="5871410" y="1923507"/>
            <a:ext cx="29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transaccion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0B40D9-371E-72AE-5D42-705B8B38FC90}"/>
              </a:ext>
            </a:extLst>
          </p:cNvPr>
          <p:cNvCxnSpPr/>
          <p:nvPr/>
        </p:nvCxnSpPr>
        <p:spPr>
          <a:xfrm>
            <a:off x="2770093" y="2196353"/>
            <a:ext cx="3182472" cy="16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4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B3277C-4C72-D6CC-0A67-A794ABDEB89C}"/>
              </a:ext>
            </a:extLst>
          </p:cNvPr>
          <p:cNvGrpSpPr/>
          <p:nvPr/>
        </p:nvGrpSpPr>
        <p:grpSpPr>
          <a:xfrm>
            <a:off x="802105" y="1350275"/>
            <a:ext cx="4957009" cy="2954655"/>
            <a:chOff x="6801853" y="1895343"/>
            <a:chExt cx="4957009" cy="29546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B28B3E-F5F1-A0E1-C736-EF324266F914}"/>
                </a:ext>
              </a:extLst>
            </p:cNvPr>
            <p:cNvSpPr txBox="1"/>
            <p:nvPr/>
          </p:nvSpPr>
          <p:spPr>
            <a:xfrm>
              <a:off x="6801853" y="2264675"/>
              <a:ext cx="4957009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{</a:t>
              </a: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idTransaccion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“11”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monto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100,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fechaHora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ISODate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("2019-01-31T10:01:00.000Z"),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tipoTransacccion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consignar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”,</a:t>
              </a:r>
            </a:p>
            <a:p>
              <a:r>
                <a:rPr lang="en-US" dirty="0" err="1">
                  <a:latin typeface="YAEnTI0o408 0"/>
                </a:rPr>
                <a:t>userId</a:t>
              </a:r>
              <a:r>
                <a:rPr lang="en-US" dirty="0">
                  <a:latin typeface="YAEnTI0o408 0"/>
                </a:rPr>
                <a:t>: “1”</a:t>
              </a:r>
            </a:p>
            <a:p>
              <a:r>
                <a:rPr lang="en-US" dirty="0" err="1">
                  <a:solidFill>
                    <a:schemeClr val="accent1"/>
                  </a:solidFill>
                  <a:latin typeface="YAEnTI0o408 0"/>
                </a:rPr>
                <a:t>puntoAtencion</a:t>
              </a:r>
              <a:r>
                <a:rPr lang="en-US" dirty="0">
                  <a:solidFill>
                    <a:schemeClr val="accent1"/>
                  </a:solidFill>
                  <a:latin typeface="YAEnTI0o408 0"/>
                </a:rPr>
                <a:t>: “1”,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YAEnTI0o408 0"/>
                </a:rPr>
                <a:t>idOficina</a:t>
              </a:r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: “1”</a:t>
              </a:r>
              <a:endParaRPr lang="en-US" dirty="0">
                <a:solidFill>
                  <a:schemeClr val="accent1"/>
                </a:solidFill>
                <a:latin typeface="YAEnTI0o408 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}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3851CA-B76F-A73F-CA06-B91F2FD1762E}"/>
                </a:ext>
              </a:extLst>
            </p:cNvPr>
            <p:cNvSpPr txBox="1"/>
            <p:nvPr/>
          </p:nvSpPr>
          <p:spPr>
            <a:xfrm>
              <a:off x="6801853" y="1895343"/>
              <a:ext cx="258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Documento</a:t>
              </a:r>
              <a:r>
                <a:rPr lang="en-US" dirty="0"/>
                <a:t> </a:t>
              </a:r>
              <a:r>
                <a:rPr lang="en-US" dirty="0" err="1"/>
                <a:t>transaccion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0B25-7B87-E696-778B-1F772FD74D29}"/>
              </a:ext>
            </a:extLst>
          </p:cNvPr>
          <p:cNvGrpSpPr/>
          <p:nvPr/>
        </p:nvGrpSpPr>
        <p:grpSpPr>
          <a:xfrm>
            <a:off x="7491663" y="1304109"/>
            <a:ext cx="3721768" cy="2954655"/>
            <a:chOff x="1187116" y="2020395"/>
            <a:chExt cx="3721768" cy="29546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60CFCB-2D33-7BAF-5C8D-98D5AA4A5552}"/>
                </a:ext>
              </a:extLst>
            </p:cNvPr>
            <p:cNvSpPr txBox="1"/>
            <p:nvPr/>
          </p:nvSpPr>
          <p:spPr>
            <a:xfrm>
              <a:off x="1187116" y="2389727"/>
              <a:ext cx="3721768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0" dirty="0">
                  <a:solidFill>
                    <a:srgbClr val="000000"/>
                  </a:solidFill>
                  <a:effectLst/>
                  <a:latin typeface="YAEnTI0o408 0"/>
                </a:rPr>
                <a:t>{</a:t>
              </a:r>
            </a:p>
            <a:p>
              <a:r>
                <a:rPr lang="en-US" i="0" dirty="0" err="1">
                  <a:solidFill>
                    <a:schemeClr val="accent1"/>
                  </a:solidFill>
                  <a:effectLst/>
                  <a:latin typeface="YAEnTI0o408 0"/>
                </a:rPr>
                <a:t>idPuntoDeAtencion</a:t>
              </a:r>
              <a:r>
                <a:rPr lang="en-US" i="0" dirty="0">
                  <a:solidFill>
                    <a:schemeClr val="accent1"/>
                  </a:solidFill>
                  <a:effectLst/>
                  <a:latin typeface="YAEnTI0o408 0"/>
                </a:rPr>
                <a:t>: “1”,</a:t>
              </a:r>
              <a:endParaRPr lang="en-US" dirty="0">
                <a:solidFill>
                  <a:schemeClr val="accent1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nombre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Cajero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tipoPuntoAtencion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Cajero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locacion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Locacion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horarioApertura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“9:00”,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horarioCierre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“5:00”,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YAEnTI0o408 0"/>
                </a:rPr>
                <a:t>idOficina</a:t>
              </a:r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: “1”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YAEnTI0o408 0"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004F4-5535-FC33-F331-2C12324FCF34}"/>
                </a:ext>
              </a:extLst>
            </p:cNvPr>
            <p:cNvSpPr txBox="1"/>
            <p:nvPr/>
          </p:nvSpPr>
          <p:spPr>
            <a:xfrm>
              <a:off x="1187116" y="2020395"/>
              <a:ext cx="324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Documento</a:t>
              </a:r>
              <a:r>
                <a:rPr lang="en-US" dirty="0"/>
                <a:t> </a:t>
              </a:r>
              <a:r>
                <a:rPr lang="en-US" dirty="0" err="1"/>
                <a:t>puntoAtencion</a:t>
              </a:r>
              <a:endParaRPr lang="en-US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0DC946-6848-4D99-55EC-6C35D9D10E9F}"/>
              </a:ext>
            </a:extLst>
          </p:cNvPr>
          <p:cNvCxnSpPr/>
          <p:nvPr/>
        </p:nvCxnSpPr>
        <p:spPr>
          <a:xfrm flipH="1">
            <a:off x="2780907" y="2121031"/>
            <a:ext cx="4710756" cy="14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1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657E44-A46D-D7F1-1BDA-77D46E8AB14F}"/>
              </a:ext>
            </a:extLst>
          </p:cNvPr>
          <p:cNvGrpSpPr/>
          <p:nvPr/>
        </p:nvGrpSpPr>
        <p:grpSpPr>
          <a:xfrm>
            <a:off x="1251284" y="2090172"/>
            <a:ext cx="3721768" cy="2954655"/>
            <a:chOff x="1187116" y="2020395"/>
            <a:chExt cx="3721768" cy="29546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9E4655-8573-1AA9-E549-7159745B0B8E}"/>
                </a:ext>
              </a:extLst>
            </p:cNvPr>
            <p:cNvSpPr txBox="1"/>
            <p:nvPr/>
          </p:nvSpPr>
          <p:spPr>
            <a:xfrm>
              <a:off x="1187116" y="2389727"/>
              <a:ext cx="3721768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0" dirty="0">
                  <a:solidFill>
                    <a:srgbClr val="000000"/>
                  </a:solidFill>
                  <a:effectLst/>
                  <a:latin typeface="YAEnTI0o408 0"/>
                </a:rPr>
                <a:t>{</a:t>
              </a:r>
            </a:p>
            <a:p>
              <a:r>
                <a:rPr lang="en-US" i="0" dirty="0" err="1">
                  <a:effectLst/>
                  <a:latin typeface="YAEnTI0o408 0"/>
                </a:rPr>
                <a:t>idPuntoDeAtencion</a:t>
              </a:r>
              <a:r>
                <a:rPr lang="en-US" i="0" dirty="0">
                  <a:effectLst/>
                  <a:latin typeface="YAEnTI0o408 0"/>
                </a:rPr>
                <a:t>: “1”,</a:t>
              </a:r>
              <a:endParaRPr lang="en-US" dirty="0"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nombre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Cajero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tipoPuntoAtencion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Cajero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locacion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Locacion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horarioApertura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“9:00”,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horarioCierre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“5:00”,</a:t>
              </a:r>
            </a:p>
            <a:p>
              <a:r>
                <a:rPr lang="en-US" dirty="0" err="1">
                  <a:solidFill>
                    <a:schemeClr val="accent1"/>
                  </a:solidFill>
                  <a:latin typeface="YAEnTI0o408 0"/>
                </a:rPr>
                <a:t>idOficina</a:t>
              </a:r>
              <a:r>
                <a:rPr lang="en-US" dirty="0">
                  <a:solidFill>
                    <a:schemeClr val="accent1"/>
                  </a:solidFill>
                  <a:latin typeface="YAEnTI0o408 0"/>
                </a:rPr>
                <a:t>: “1”</a:t>
              </a:r>
              <a:endParaRPr lang="en-US" dirty="0">
                <a:solidFill>
                  <a:schemeClr val="accent1"/>
                </a:solidFill>
                <a:effectLst/>
                <a:latin typeface="YAEnTI0o408 0"/>
              </a:endParaRP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YAEnTI0o408 0"/>
                </a:rPr>
                <a:t>}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C0CFC8-44AE-50BF-80B4-B0EBF6A51011}"/>
                </a:ext>
              </a:extLst>
            </p:cNvPr>
            <p:cNvSpPr txBox="1"/>
            <p:nvPr/>
          </p:nvSpPr>
          <p:spPr>
            <a:xfrm>
              <a:off x="1187116" y="2020395"/>
              <a:ext cx="324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Documento</a:t>
              </a:r>
              <a:r>
                <a:rPr lang="en-US" dirty="0"/>
                <a:t> </a:t>
              </a:r>
              <a:r>
                <a:rPr lang="en-US" dirty="0" err="1"/>
                <a:t>puntoAtencion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43B658-C918-1630-8F77-FCE78221F5A1}"/>
              </a:ext>
            </a:extLst>
          </p:cNvPr>
          <p:cNvGrpSpPr/>
          <p:nvPr/>
        </p:nvGrpSpPr>
        <p:grpSpPr>
          <a:xfrm>
            <a:off x="6769766" y="2367171"/>
            <a:ext cx="4170950" cy="2400657"/>
            <a:chOff x="6769766" y="2090172"/>
            <a:chExt cx="4170950" cy="2400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9D4D7-80C1-6DCB-D54E-BDEF76A2CB91}"/>
                </a:ext>
              </a:extLst>
            </p:cNvPr>
            <p:cNvSpPr txBox="1"/>
            <p:nvPr/>
          </p:nvSpPr>
          <p:spPr>
            <a:xfrm>
              <a:off x="6769766" y="2459504"/>
              <a:ext cx="417095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{ </a:t>
              </a:r>
            </a:p>
            <a:p>
              <a:r>
                <a:rPr lang="en-US" b="0" i="0" dirty="0" err="1">
                  <a:solidFill>
                    <a:schemeClr val="accent1"/>
                  </a:solidFill>
                  <a:effectLst/>
                  <a:latin typeface="YAEnTI0o408 0"/>
                </a:rPr>
                <a:t>idOficina</a:t>
              </a:r>
              <a:r>
                <a:rPr lang="en-US" b="0" i="0" dirty="0">
                  <a:solidFill>
                    <a:schemeClr val="accent1"/>
                  </a:solidFill>
                  <a:effectLst/>
                  <a:latin typeface="YAEnTI0o408 0"/>
                </a:rPr>
                <a:t>: “1”,</a:t>
              </a:r>
              <a:endParaRPr lang="en-US" dirty="0">
                <a:solidFill>
                  <a:schemeClr val="accent1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nombre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Oficina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2”,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numeroPuntosDisponibles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3,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YAEnTI0o408 0"/>
                </a:rPr>
                <a:t>idGerente</a:t>
              </a:r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: “1”</a:t>
              </a:r>
              <a:endParaRPr lang="en-US" b="0" i="0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}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03DADB-CDF5-3198-3BB7-1DA49AE148FD}"/>
                </a:ext>
              </a:extLst>
            </p:cNvPr>
            <p:cNvSpPr txBox="1"/>
            <p:nvPr/>
          </p:nvSpPr>
          <p:spPr>
            <a:xfrm>
              <a:off x="6769766" y="2090172"/>
              <a:ext cx="324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Documento</a:t>
              </a:r>
              <a:r>
                <a:rPr lang="en-US" dirty="0"/>
                <a:t> </a:t>
              </a:r>
              <a:r>
                <a:rPr lang="en-US" dirty="0" err="1"/>
                <a:t>oficina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52BC2-9E83-AC70-319C-C2215434533C}"/>
              </a:ext>
            </a:extLst>
          </p:cNvPr>
          <p:cNvCxnSpPr/>
          <p:nvPr/>
        </p:nvCxnSpPr>
        <p:spPr>
          <a:xfrm flipH="1">
            <a:off x="2658359" y="3205113"/>
            <a:ext cx="4111407" cy="137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2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26806E-62CB-EEA4-881C-56ECD01A6DCE}"/>
              </a:ext>
            </a:extLst>
          </p:cNvPr>
          <p:cNvGrpSpPr/>
          <p:nvPr/>
        </p:nvGrpSpPr>
        <p:grpSpPr>
          <a:xfrm>
            <a:off x="898355" y="2046329"/>
            <a:ext cx="4170950" cy="2400657"/>
            <a:chOff x="6769766" y="2090172"/>
            <a:chExt cx="4170950" cy="24006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E3BF1E-B501-7E79-050A-28CDE4B0CD2F}"/>
                </a:ext>
              </a:extLst>
            </p:cNvPr>
            <p:cNvSpPr txBox="1"/>
            <p:nvPr/>
          </p:nvSpPr>
          <p:spPr>
            <a:xfrm>
              <a:off x="6769766" y="2459504"/>
              <a:ext cx="417095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{ </a:t>
              </a: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idOficina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nombre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Oficina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2”,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numeroPuntosDisponibles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3,</a:t>
              </a:r>
            </a:p>
            <a:p>
              <a:r>
                <a:rPr lang="en-US" dirty="0" err="1">
                  <a:solidFill>
                    <a:schemeClr val="accent1"/>
                  </a:solidFill>
                  <a:latin typeface="YAEnTI0o408 0"/>
                </a:rPr>
                <a:t>idGerente</a:t>
              </a:r>
              <a:r>
                <a:rPr lang="en-US" dirty="0">
                  <a:solidFill>
                    <a:schemeClr val="accent1"/>
                  </a:solidFill>
                  <a:latin typeface="YAEnTI0o408 0"/>
                </a:rPr>
                <a:t>: “1”</a:t>
              </a:r>
              <a:endParaRPr lang="en-US" b="0" i="0" dirty="0">
                <a:solidFill>
                  <a:schemeClr val="accent1"/>
                </a:solidFill>
                <a:effectLst/>
                <a:latin typeface="YAEnTI0o408 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}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4DF64CB-541B-1913-7807-4FFC0E3B010B}"/>
                </a:ext>
              </a:extLst>
            </p:cNvPr>
            <p:cNvSpPr txBox="1"/>
            <p:nvPr/>
          </p:nvSpPr>
          <p:spPr>
            <a:xfrm>
              <a:off x="6769766" y="2090172"/>
              <a:ext cx="324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Documento</a:t>
              </a:r>
              <a:r>
                <a:rPr lang="en-US" dirty="0"/>
                <a:t> </a:t>
              </a:r>
              <a:r>
                <a:rPr lang="en-US" dirty="0" err="1"/>
                <a:t>oficina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EBEF7D-B03F-5F49-0188-236FAD610ABD}"/>
              </a:ext>
            </a:extLst>
          </p:cNvPr>
          <p:cNvGrpSpPr/>
          <p:nvPr/>
        </p:nvGrpSpPr>
        <p:grpSpPr>
          <a:xfrm>
            <a:off x="7122697" y="1351582"/>
            <a:ext cx="3791599" cy="3882484"/>
            <a:chOff x="448233" y="1254676"/>
            <a:chExt cx="3791599" cy="38824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85FA6-BF8D-CC6B-70BC-85765E172D46}"/>
                </a:ext>
              </a:extLst>
            </p:cNvPr>
            <p:cNvSpPr txBox="1"/>
            <p:nvPr/>
          </p:nvSpPr>
          <p:spPr>
            <a:xfrm>
              <a:off x="448233" y="1720840"/>
              <a:ext cx="3791599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{</a:t>
              </a:r>
            </a:p>
            <a:p>
              <a:r>
                <a:rPr lang="en-US" b="0" i="0" dirty="0" err="1">
                  <a:solidFill>
                    <a:schemeClr val="accent1"/>
                  </a:solidFill>
                  <a:effectLst/>
                  <a:latin typeface="YAEnTI0o408 0"/>
                </a:rPr>
                <a:t>idusuario</a:t>
              </a:r>
              <a:r>
                <a:rPr lang="en-US" b="0" i="0" dirty="0">
                  <a:solidFill>
                    <a:schemeClr val="accent1"/>
                  </a:solidFill>
                  <a:effectLst/>
                  <a:latin typeface="YAEnTI0o408 0"/>
                </a:rPr>
                <a:t>: “1”,</a:t>
              </a:r>
              <a:endParaRPr lang="en-US" dirty="0">
                <a:solidFill>
                  <a:schemeClr val="accent1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tipoDocumento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“CC”,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numeroDocumento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123,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nombre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“Pepe Ruiz”,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direccionFisica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1”,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direccionDigital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“pepe@gmail.com”,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telefono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320123,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codigoPostal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111321,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tipoUsuario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Gerente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 de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Oficina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”,</a:t>
              </a:r>
              <a:endParaRPr lang="en-US" dirty="0">
                <a:solidFill>
                  <a:srgbClr val="000000"/>
                </a:solidFill>
                <a:effectLst/>
                <a:latin typeface="YAEnTI0o408 0"/>
              </a:endParaRPr>
            </a:p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nacionalidad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: “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latin typeface="YAEnTI0o408 0"/>
                </a:rPr>
                <a:t>Colombiana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YAEnTI0o408 0"/>
                </a:rPr>
                <a:t>”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YAEnTI0o408 0"/>
                </a:rPr>
                <a:t>}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CEE35E-680C-A8F6-A5CE-A15928BD3DC9}"/>
                </a:ext>
              </a:extLst>
            </p:cNvPr>
            <p:cNvSpPr txBox="1"/>
            <p:nvPr/>
          </p:nvSpPr>
          <p:spPr>
            <a:xfrm>
              <a:off x="448233" y="1254676"/>
              <a:ext cx="232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Documento</a:t>
              </a:r>
              <a:r>
                <a:rPr lang="en-US" dirty="0"/>
                <a:t> </a:t>
              </a:r>
              <a:r>
                <a:rPr lang="en-US" dirty="0" err="1"/>
                <a:t>usuario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FF4146-4781-E876-76D0-0A2A0A7CFEC1}"/>
              </a:ext>
            </a:extLst>
          </p:cNvPr>
          <p:cNvCxnSpPr/>
          <p:nvPr/>
        </p:nvCxnSpPr>
        <p:spPr>
          <a:xfrm flipV="1">
            <a:off x="2390274" y="2245895"/>
            <a:ext cx="4732423" cy="174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2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432</Words>
  <Application>Microsoft Office PowerPoint</Application>
  <PresentationFormat>Widescreen</PresentationFormat>
  <Paragraphs>105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YAEnTI0o408 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Valentina Jimenez Tovar</dc:creator>
  <cp:lastModifiedBy>Laura Valentina Jimenez Tovar</cp:lastModifiedBy>
  <cp:revision>1</cp:revision>
  <dcterms:created xsi:type="dcterms:W3CDTF">2024-05-16T14:45:52Z</dcterms:created>
  <dcterms:modified xsi:type="dcterms:W3CDTF">2024-05-17T00:19:13Z</dcterms:modified>
</cp:coreProperties>
</file>