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0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1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2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3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5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7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780" r:id="rId5"/>
    <p:sldMasterId id="2147483793" r:id="rId6"/>
    <p:sldMasterId id="2147483819" r:id="rId7"/>
    <p:sldMasterId id="2147483831" r:id="rId8"/>
    <p:sldMasterId id="2147483843" r:id="rId9"/>
    <p:sldMasterId id="2147483855" r:id="rId10"/>
    <p:sldMasterId id="2147483867" r:id="rId11"/>
    <p:sldMasterId id="2147483879" r:id="rId12"/>
    <p:sldMasterId id="2147483891" r:id="rId13"/>
    <p:sldMasterId id="2147483903" r:id="rId14"/>
    <p:sldMasterId id="2147483915" r:id="rId15"/>
    <p:sldMasterId id="2147483927" r:id="rId16"/>
    <p:sldMasterId id="2147483939" r:id="rId17"/>
    <p:sldMasterId id="2147483951" r:id="rId18"/>
    <p:sldMasterId id="2147483963" r:id="rId19"/>
    <p:sldMasterId id="2147483975" r:id="rId20"/>
  </p:sldMasterIdLst>
  <p:notesMasterIdLst>
    <p:notesMasterId r:id="rId21"/>
  </p:notesMasterIdLst>
  <p:sldIdLst>
    <p:sldId id="256" r:id="rId22"/>
    <p:sldId id="257" r:id="rId23"/>
    <p:sldId id="261" r:id="rId24"/>
    <p:sldId id="262" r:id="rId25"/>
    <p:sldId id="263" r:id="rId26"/>
    <p:sldId id="264" r:id="rId27"/>
    <p:sldId id="266" r:id="rId28"/>
    <p:sldId id="280" r:id="rId29"/>
    <p:sldId id="267" r:id="rId30"/>
    <p:sldId id="268" r:id="rId31"/>
    <p:sldId id="270" r:id="rId32"/>
    <p:sldId id="331" r:id="rId33"/>
    <p:sldId id="332" r:id="rId34"/>
    <p:sldId id="333" r:id="rId35"/>
    <p:sldId id="271" r:id="rId36"/>
    <p:sldId id="334" r:id="rId37"/>
    <p:sldId id="335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269" r:id="rId49"/>
    <p:sldId id="272" r:id="rId50"/>
    <p:sldId id="273" r:id="rId51"/>
    <p:sldId id="274" r:id="rId52"/>
    <p:sldId id="276" r:id="rId53"/>
    <p:sldId id="277" r:id="rId54"/>
    <p:sldId id="278" r:id="rId55"/>
    <p:sldId id="285" r:id="rId56"/>
    <p:sldId id="281" r:id="rId57"/>
    <p:sldId id="282" r:id="rId58"/>
    <p:sldId id="283" r:id="rId59"/>
    <p:sldId id="287" r:id="rId60"/>
    <p:sldId id="289" r:id="rId61"/>
    <p:sldId id="288" r:id="rId62"/>
    <p:sldId id="284" r:id="rId63"/>
    <p:sldId id="286" r:id="rId64"/>
    <p:sldId id="298" r:id="rId65"/>
    <p:sldId id="297" r:id="rId66"/>
    <p:sldId id="300" r:id="rId67"/>
    <p:sldId id="290" r:id="rId68"/>
    <p:sldId id="313" r:id="rId69"/>
    <p:sldId id="312" r:id="rId70"/>
    <p:sldId id="316" r:id="rId71"/>
    <p:sldId id="306" r:id="rId72"/>
    <p:sldId id="326" r:id="rId73"/>
    <p:sldId id="325" r:id="rId74"/>
    <p:sldId id="324" r:id="rId75"/>
    <p:sldId id="323" r:id="rId76"/>
    <p:sldId id="305" r:id="rId77"/>
    <p:sldId id="329" r:id="rId78"/>
  </p:sldIdLst>
  <p:sldSz cx="12192000" cy="6858000"/>
  <p:notesSz cx="7104380" cy="102349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95988674" val="1066" revOS="4"/>
      <pr:smFileRevision xmlns:pr="smNativeData" xmlns="smNativeData" dt="1695988674" val="101"/>
      <pr:guideOptions xmlns:pr="smNativeData" xmlns="smNativeData" dt="1695988674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>
        <p:scale>
          <a:sx n="64" d="100"/>
          <a:sy n="64" d="100"/>
        </p:scale>
        <p:origin x="568" y="5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>
      <p:cViewPr>
        <p:scale>
          <a:sx n="64" d="100"/>
          <a:sy n="64" d="100"/>
        </p:scale>
        <p:origin x="568" y="5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Master" Target="slideMasters/slideMaster6.xml"/><Relationship Id="rId11" Type="http://schemas.openxmlformats.org/officeDocument/2006/relationships/slideMaster" Target="slideMasters/slideMaster7.xml"/><Relationship Id="rId12" Type="http://schemas.openxmlformats.org/officeDocument/2006/relationships/slideMaster" Target="slideMasters/slideMaster8.xml"/><Relationship Id="rId13" Type="http://schemas.openxmlformats.org/officeDocument/2006/relationships/slideMaster" Target="slideMasters/slideMaster9.xml"/><Relationship Id="rId14" Type="http://schemas.openxmlformats.org/officeDocument/2006/relationships/slideMaster" Target="slideMasters/slideMaster10.xml"/><Relationship Id="rId15" Type="http://schemas.openxmlformats.org/officeDocument/2006/relationships/slideMaster" Target="slideMasters/slideMaster11.xml"/><Relationship Id="rId16" Type="http://schemas.openxmlformats.org/officeDocument/2006/relationships/slideMaster" Target="slideMasters/slideMaster12.xml"/><Relationship Id="rId17" Type="http://schemas.openxmlformats.org/officeDocument/2006/relationships/slideMaster" Target="slideMasters/slideMaster13.xml"/><Relationship Id="rId18" Type="http://schemas.openxmlformats.org/officeDocument/2006/relationships/slideMaster" Target="slideMasters/slideMaster14.xml"/><Relationship Id="rId19" Type="http://schemas.openxmlformats.org/officeDocument/2006/relationships/slideMaster" Target="slideMasters/slideMaster15.xml"/><Relationship Id="rId20" Type="http://schemas.openxmlformats.org/officeDocument/2006/relationships/slideMaster" Target="slideMasters/slideMaster16.xml"/><Relationship Id="rId21" Type="http://schemas.openxmlformats.org/officeDocument/2006/relationships/notesMaster" Target="notesMasters/notesMaster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40" Type="http://schemas.openxmlformats.org/officeDocument/2006/relationships/slide" Target="slides/slide19.xml"/><Relationship Id="rId41" Type="http://schemas.openxmlformats.org/officeDocument/2006/relationships/slide" Target="slides/slide20.xml"/><Relationship Id="rId42" Type="http://schemas.openxmlformats.org/officeDocument/2006/relationships/slide" Target="slides/slide21.xml"/><Relationship Id="rId43" Type="http://schemas.openxmlformats.org/officeDocument/2006/relationships/slide" Target="slides/slide22.xml"/><Relationship Id="rId44" Type="http://schemas.openxmlformats.org/officeDocument/2006/relationships/slide" Target="slides/slide23.xml"/><Relationship Id="rId45" Type="http://schemas.openxmlformats.org/officeDocument/2006/relationships/slide" Target="slides/slide24.xml"/><Relationship Id="rId46" Type="http://schemas.openxmlformats.org/officeDocument/2006/relationships/slide" Target="slides/slide25.xml"/><Relationship Id="rId47" Type="http://schemas.openxmlformats.org/officeDocument/2006/relationships/slide" Target="slides/slide26.xml"/><Relationship Id="rId48" Type="http://schemas.openxmlformats.org/officeDocument/2006/relationships/slide" Target="slides/slide27.xml"/><Relationship Id="rId49" Type="http://schemas.openxmlformats.org/officeDocument/2006/relationships/slide" Target="slides/slide28.xml"/><Relationship Id="rId50" Type="http://schemas.openxmlformats.org/officeDocument/2006/relationships/slide" Target="slides/slide29.xml"/><Relationship Id="rId51" Type="http://schemas.openxmlformats.org/officeDocument/2006/relationships/slide" Target="slides/slide30.xml"/><Relationship Id="rId52" Type="http://schemas.openxmlformats.org/officeDocument/2006/relationships/slide" Target="slides/slide31.xml"/><Relationship Id="rId53" Type="http://schemas.openxmlformats.org/officeDocument/2006/relationships/slide" Target="slides/slide32.xml"/><Relationship Id="rId54" Type="http://schemas.openxmlformats.org/officeDocument/2006/relationships/slide" Target="slides/slide33.xml"/><Relationship Id="rId55" Type="http://schemas.openxmlformats.org/officeDocument/2006/relationships/slide" Target="slides/slide34.xml"/><Relationship Id="rId56" Type="http://schemas.openxmlformats.org/officeDocument/2006/relationships/slide" Target="slides/slide35.xml"/><Relationship Id="rId57" Type="http://schemas.openxmlformats.org/officeDocument/2006/relationships/slide" Target="slides/slide36.xml"/><Relationship Id="rId58" Type="http://schemas.openxmlformats.org/officeDocument/2006/relationships/slide" Target="slides/slide37.xml"/><Relationship Id="rId59" Type="http://schemas.openxmlformats.org/officeDocument/2006/relationships/slide" Target="slides/slide38.xml"/><Relationship Id="rId60" Type="http://schemas.openxmlformats.org/officeDocument/2006/relationships/slide" Target="slides/slide39.xml"/><Relationship Id="rId61" Type="http://schemas.openxmlformats.org/officeDocument/2006/relationships/slide" Target="slides/slide40.xml"/><Relationship Id="rId62" Type="http://schemas.openxmlformats.org/officeDocument/2006/relationships/slide" Target="slides/slide41.xml"/><Relationship Id="rId63" Type="http://schemas.openxmlformats.org/officeDocument/2006/relationships/slide" Target="slides/slide42.xml"/><Relationship Id="rId64" Type="http://schemas.openxmlformats.org/officeDocument/2006/relationships/slide" Target="slides/slide43.xml"/><Relationship Id="rId65" Type="http://schemas.openxmlformats.org/officeDocument/2006/relationships/slide" Target="slides/slide44.xml"/><Relationship Id="rId66" Type="http://schemas.openxmlformats.org/officeDocument/2006/relationships/slide" Target="slides/slide45.xml"/><Relationship Id="rId67" Type="http://schemas.openxmlformats.org/officeDocument/2006/relationships/slide" Target="slides/slide46.xml"/><Relationship Id="rId68" Type="http://schemas.openxmlformats.org/officeDocument/2006/relationships/slide" Target="slides/slide47.xml"/><Relationship Id="rId69" Type="http://schemas.openxmlformats.org/officeDocument/2006/relationships/slide" Target="slides/slide48.xml"/><Relationship Id="rId70" Type="http://schemas.openxmlformats.org/officeDocument/2006/relationships/slide" Target="slides/slide49.xml"/><Relationship Id="rId71" Type="http://schemas.openxmlformats.org/officeDocument/2006/relationships/slide" Target="slides/slide50.xml"/><Relationship Id="rId72" Type="http://schemas.openxmlformats.org/officeDocument/2006/relationships/slide" Target="slides/slide51.xml"/><Relationship Id="rId73" Type="http://schemas.openxmlformats.org/officeDocument/2006/relationships/slide" Target="slides/slide52.xml"/><Relationship Id="rId74" Type="http://schemas.openxmlformats.org/officeDocument/2006/relationships/slide" Target="slides/slide53.xml"/><Relationship Id="rId75" Type="http://schemas.openxmlformats.org/officeDocument/2006/relationships/slide" Target="slides/slide54.xml"/><Relationship Id="rId76" Type="http://schemas.openxmlformats.org/officeDocument/2006/relationships/slide" Target="slides/slide55.xml"/><Relationship Id="rId77" Type="http://schemas.openxmlformats.org/officeDocument/2006/relationships/slide" Target="slides/slide56.xml"/><Relationship Id="rId78" Type="http://schemas.openxmlformats.org/officeDocument/2006/relationships/slide" Target="slides/slide5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Encabezado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DwEgAAJgMAAAAAAAAmAAAACAAAAP//////////"/>
              </a:ext>
            </a:extLst>
          </p:cNvSpPr>
          <p:nvPr>
            <p:ph type="hdr" sz="quarter"/>
          </p:nvPr>
        </p:nvSpPr>
        <p:spPr>
          <a:xfrm>
            <a:off x="0" y="0"/>
            <a:ext cx="3078480" cy="511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es-es" sz="1200" cap="none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/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BgAAAAAAAC0KwAAJgMAAAAAAAAmAAAACAAAAP//////////"/>
              </a:ext>
            </a:extLst>
          </p:cNvSpPr>
          <p:nvPr>
            <p:ph type="dt" idx="1"/>
          </p:nvPr>
        </p:nvSpPr>
        <p:spPr>
          <a:xfrm>
            <a:off x="4025900" y="0"/>
            <a:ext cx="3078480" cy="511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es-es" sz="1200" cap="none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623A-74D2-0994-9CE4-82C12CAA6AD7}" type="datetime1">
              <a:t/>
            </a:fld>
          </a:p>
        </p:txBody>
      </p:sp>
      <p:sp>
        <p:nvSpPr>
          <p:cNvPr id="4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//////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//////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Haga clic para editar los estilos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NA7AADwEgAA9j4AAAAAAAAmAAAACAAAAP//////////"/>
              </a:ext>
            </a:extLst>
          </p:cNvSpPr>
          <p:nvPr>
            <p:ph type="ftr" sz="quarter" idx="4"/>
          </p:nvPr>
        </p:nvSpPr>
        <p:spPr>
          <a:xfrm>
            <a:off x="0" y="9723120"/>
            <a:ext cx="3078480" cy="511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es-es" sz="1200" cap="none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r>
              <a:t/>
            </a: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BgAANA7AAC0KwAA9j4AAAAAAAAmAAAACAAAAP//////////"/>
              </a:ext>
            </a:extLst>
          </p:cNvSpPr>
          <p:nvPr>
            <p:ph type="sldNum" sz="quarter" idx="5"/>
          </p:nvPr>
        </p:nvSpPr>
        <p:spPr>
          <a:xfrm>
            <a:off x="4025900" y="9723120"/>
            <a:ext cx="3078480" cy="511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es-es" sz="1200" cap="none"/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7414-5AD2-0982-9CE4-ACD73AAA6AF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8A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CTtP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gHSZ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vL4/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kyt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9wLF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/4tf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R/8B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1Eay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OS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4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Nr75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7m5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4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sQAo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2kiE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4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s5r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npW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n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BAAAAAAAAAAEAAABQAAAAAAAAAAAA4D8AAAAAAADgPwAAAAAAAOA/AAAAAAAA4D8AAAAAAADgPwAAAAAAAOA/AAAAAAAA4D8AAAAAAADgPwAAAAAAAOA/AAAAAAAA4D8CAAAAjAAAAAE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QcAALkEAABrJAAAVRwAAAAAAAAmAAAACAAAAP////8AAAAA"/>
              </a:ext>
            </a:extLst>
          </p:cNvSpPr>
          <p:nvPr>
            <p:ph type="sldImg" idx="2"/>
          </p:nvPr>
        </p:nvSpPr>
        <p:spPr>
          <a:xfrm>
            <a:off x="1184275" y="767715"/>
            <a:ext cx="4735830" cy="3837940"/>
          </a:xfrm>
          <a:prstGeom prst="rect">
            <a:avLst/>
          </a:prstGeom>
        </p:spPr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QAAOgdAABVJwAAPToAAAAAAAAmAAAACAAAAP////8AAAAA"/>
              </a:ext>
            </a:extLst>
          </p:cNvSpPr>
          <p:nvPr>
            <p:ph type="body" sz="quarter" idx="3"/>
          </p:nvPr>
        </p:nvSpPr>
        <p:spPr>
          <a:xfrm>
            <a:off x="710565" y="4861560"/>
            <a:ext cx="5683250" cy="4605655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0565-2BD2-09F3-9CE4-DDA64BAA6A88}" type="datetime1">
              <a:t>09/05/2023</a:t>
            </a:fld>
          </a:p>
        </p:txBody>
      </p:sp>
      <p:sp>
        <p:nvSpPr>
          <p:cNvPr id="3" name="Marcador de pie de página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7CD-83D2-09F1-9CE4-75A449AA6A20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5374-3AD2-09A5-9CE4-CCF01DAA6A99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697-D9D2-09D0-9CE4-2F8568AA6A7A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0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C4B-05D2-09BA-9CE4-F3EF02AA6AA6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390-DED2-09C5-9CE4-28907DAA6A7D}" type="slidenum">
              <a:t/>
            </a:fld>
          </a:p>
        </p:txBody>
      </p:sp>
    </p:spTree>
  </p:cSld>
  <p:clrMapOvr>
    <a:masterClrMapping/>
  </p:clrMapOvr>
</p:sldLayout>
</file>

<file path=ppt/slideLayouts/slideLayout10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E9C-D2D2-0988-9CE4-24DD30AA6A71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512-5CD2-0993-9CE4-AAC62BAA6AFF}" type="slidenum">
              <a:t/>
            </a:fld>
          </a:p>
        </p:txBody>
      </p:sp>
    </p:spTree>
  </p:cSld>
  <p:clrMapOvr>
    <a:masterClrMapping/>
  </p:clrMapOvr>
</p:sldLayout>
</file>

<file path=ppt/slideLayouts/slideLayout10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3CB-85D2-09C5-9CE4-73907DAA6A2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8A1-EFD2-09FE-9CE4-19AB46AA6A4C}" type="slidenum">
              <a:t/>
            </a:fld>
          </a:p>
        </p:txBody>
      </p:sp>
    </p:spTree>
  </p:cSld>
  <p:clrMapOvr>
    <a:masterClrMapping/>
  </p:clrMapOvr>
</p:sldLayout>
</file>

<file path=ppt/slideLayouts/slideLayout10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3E9D-D3D2-09C8-9CE4-259D70AA6A70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1769-27D2-09E1-9CE4-D1B459AA6A84}" type="slidenum">
              <a:t/>
            </a:fld>
          </a:p>
        </p:txBody>
      </p:sp>
    </p:spTree>
  </p:cSld>
  <p:clrMapOvr>
    <a:masterClrMapping/>
  </p:clrMapOvr>
</p:sldLayout>
</file>

<file path=ppt/slideLayouts/slideLayout10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A7D-33D2-09EC-9CE4-C5B954AA6A90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0D7-99D2-0996-9CE4-6FC32EAA6A3A}" type="slidenum">
              <a:t/>
            </a:fld>
          </a:p>
        </p:txBody>
      </p:sp>
    </p:spTree>
  </p:cSld>
  <p:clrMapOvr>
    <a:masterClrMapping/>
  </p:clrMapOvr>
</p:sldLayout>
</file>

<file path=ppt/slideLayouts/slideLayout10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813-5DD2-09FE-9CE4-ABAB46AA6AFE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BDB-95D2-098D-9CE4-63D835AA6A36}" type="slidenum">
              <a:t/>
            </a:fld>
          </a:p>
        </p:txBody>
      </p:sp>
    </p:spTree>
  </p:cSld>
  <p:clrMapOvr>
    <a:masterClrMapping/>
  </p:clrMapOvr>
</p:sldLayout>
</file>

<file path=ppt/slideLayouts/slideLayout10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A1C-52D2-09EC-9CE4-A4B954AA6AF1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3C5-8BD2-09C5-9CE4-7D907DAA6A28}" type="slidenum">
              <a:t/>
            </a:fld>
          </a:p>
        </p:txBody>
      </p:sp>
    </p:spTree>
  </p:cSld>
  <p:clrMapOvr>
    <a:masterClrMapping/>
  </p:clrMapOvr>
</p:sldLayout>
</file>

<file path=ppt/slideLayouts/slideLayout10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B93-DDD2-09CD-9CE4-2B9875AA6A7E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746-08D2-09E1-9CE4-FEB459AA6AAB}" type="slidenum">
              <a:t/>
            </a:fld>
          </a:p>
        </p:txBody>
      </p:sp>
    </p:spTree>
  </p:cSld>
  <p:clrMapOvr>
    <a:masterClrMapping/>
  </p:clrMapOvr>
</p:sldLayout>
</file>

<file path=ppt/slideLayouts/slideLayout10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C04-4AD2-09BA-9CE4-BCEF02AA6AE9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C8F-C1D2-09DA-9CE4-378F62AA6A62}" type="slidenum">
              <a:t/>
            </a:fld>
          </a:p>
        </p:txBody>
      </p:sp>
    </p:spTree>
  </p:cSld>
  <p:clrMapOvr>
    <a:masterClrMapping/>
  </p:clrMapOvr>
</p:sldLayout>
</file>

<file path=ppt/slideLayouts/slideLayout10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570-3ED2-09F3-9CE4-C8A64BAA6A9D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DB5-FBD2-099B-9CE4-0DCE23AA6A5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0DBB-F5D2-09FB-9CE4-03AE43AA6A56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625-6BD2-09D0-9CE4-9D8568AA6AC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C4C-02D2-09EA-9CE4-F4BF52AA6AA1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877-39D2-09FE-9CE4-CFAB46AA6A9A}" type="slidenum">
              <a:t/>
            </a:fld>
          </a:p>
        </p:txBody>
      </p:sp>
    </p:spTree>
  </p:cSld>
  <p:clrMapOvr>
    <a:masterClrMapping/>
  </p:clrMapOvr>
</p:sldLayout>
</file>

<file path=ppt/slideLayouts/slideLayout1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618-56D2-0980-9CE4-A0D538AA6AF5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B5F-11D2-09AD-9CE4-E7F815AA6AB2}" type="slidenum">
              <a:t/>
            </a:fld>
          </a:p>
        </p:txBody>
      </p:sp>
    </p:spTree>
  </p:cSld>
  <p:clrMapOvr>
    <a:masterClrMapping/>
  </p:clrMapOvr>
</p:sldLayout>
</file>

<file path=ppt/slideLayouts/slideLayout1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A30-7ED2-098C-9CE4-88D934AA6ADD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2F8-B6D2-0984-9CE4-40D13CAA6A15}" type="slidenum">
              <a:t/>
            </a:fld>
          </a:p>
        </p:txBody>
      </p:sp>
    </p:spTree>
  </p:cSld>
  <p:clrMapOvr>
    <a:masterClrMapping/>
  </p:clrMapOvr>
</p:sldLayout>
</file>

<file path=ppt/slideLayouts/slideLayout1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14A-04D2-09C7-9CE4-F2927FAA6AA7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32A-64D2-0985-9CE4-92D03DAA6AC7}" type="slidenum">
              <a:t/>
            </a:fld>
          </a:p>
        </p:txBody>
      </p:sp>
    </p:spTree>
  </p:cSld>
  <p:clrMapOvr>
    <a:masterClrMapping/>
  </p:clrMapOvr>
</p:sldLayout>
</file>

<file path=ppt/slideLayouts/slideLayout1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006A-24D2-09F6-9CE4-D2A34EAA6A87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736B-25D2-0985-9CE4-D3D03DAA6A86}" type="slidenum">
              <a:t/>
            </a:fld>
          </a:p>
        </p:txBody>
      </p:sp>
    </p:spTree>
  </p:cSld>
  <p:clrMapOvr>
    <a:masterClrMapping/>
  </p:clrMapOvr>
</p:sldLayout>
</file>

<file path=ppt/slideLayouts/slideLayout1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C64-2AD2-09AA-9CE4-DCFF12AA6A89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EC3-8DD2-09A8-9CE4-7BFD10AA6A2E}" type="slidenum">
              <a:t/>
            </a:fld>
          </a:p>
        </p:txBody>
      </p:sp>
    </p:spTree>
  </p:cSld>
  <p:clrMapOvr>
    <a:masterClrMapping/>
  </p:clrMapOvr>
</p:sldLayout>
</file>

<file path=ppt/slideLayouts/slideLayout1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3D7-99D2-0985-9CE4-6FD03DAA6A3A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729-67D2-09E1-9CE4-91B459AA6AC4}" type="slidenum">
              <a:t/>
            </a:fld>
          </a:p>
        </p:txBody>
      </p:sp>
    </p:spTree>
  </p:cSld>
  <p:clrMapOvr>
    <a:masterClrMapping/>
  </p:clrMapOvr>
</p:sldLayout>
</file>

<file path=ppt/slideLayouts/slideLayout1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C71-3FD2-09DA-9CE4-C98F62AA6A9C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C22-6CD2-09CA-9CE4-9A9F72AA6ACF}" type="slidenum">
              <a:t/>
            </a:fld>
          </a:p>
        </p:txBody>
      </p:sp>
    </p:spTree>
  </p:cSld>
  <p:clrMapOvr>
    <a:masterClrMapping/>
  </p:clrMapOvr>
</p:sldLayout>
</file>

<file path=ppt/slideLayouts/slideLayout1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2BD-F3D2-0994-9CE4-05C12CAA6A50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A33-7DD2-09AC-9CE4-8BF914AA6ADE}" type="slidenum">
              <a:t/>
            </a:fld>
          </a:p>
        </p:txBody>
      </p:sp>
    </p:spTree>
  </p:cSld>
  <p:clrMapOvr>
    <a:masterClrMapping/>
  </p:clrMapOvr>
</p:sldLayout>
</file>

<file path=ppt/slideLayouts/slideLayout1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099-D7D2-0986-9CE4-21D33EAA6A74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BD9-97D2-09CD-9CE4-619875AA6A34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número de diapositiva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s-es"/>
            </a:pPr>
            <a:fld id="{3F5C0607-49D2-09F0-9CE4-BFA548AA6AEA}" type="slidenum">
              <a:t>‹Nº›</a:t>
            </a:fld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2"/>
          </p:nvPr>
        </p:nvSpPr>
        <p:spPr/>
        <p:txBody>
          <a:bodyPr/>
          <a:lstStyle/>
          <a:p>
            <a:pPr>
              <a:defRPr lang="es-es"/>
            </a:pPr>
          </a:p>
        </p:txBody>
      </p:sp>
    </p:spTree>
  </p:cSld>
  <p:clrMapOvr>
    <a:masterClrMapping/>
  </p:clrMapOvr>
  <p:hf hdr="0" ftr="0" dt="0"/>
</p:sldLayout>
</file>

<file path=ppt/slideLayouts/slideLayout1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F9F-D1D2-0989-9CE4-27DC31AA6A72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B70-3ED2-09BD-9CE4-C8E805AA6A9D}" type="slidenum">
              <a:t/>
            </a:fld>
          </a:p>
        </p:txBody>
      </p:sp>
    </p:spTree>
  </p:cSld>
  <p:clrMapOvr>
    <a:masterClrMapping/>
  </p:clrMapOvr>
</p:sldLayout>
</file>

<file path=ppt/slideLayouts/slideLayout1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78A-C4D2-09D1-9CE4-328469AA6A67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733-7DD2-0981-9CE4-8BD439AA6ADE}" type="slidenum">
              <a:t/>
            </a:fld>
          </a:p>
        </p:txBody>
      </p:sp>
    </p:spTree>
  </p:cSld>
  <p:clrMapOvr>
    <a:masterClrMapping/>
  </p:clrMapOvr>
</p:sldLayout>
</file>

<file path=ppt/slideLayouts/slideLayout1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A69-27D2-09EC-9CE4-D1B954AA6A84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73C-72D2-09C1-9CE4-849479AA6AD1}" type="slidenum">
              <a:t/>
            </a:fld>
          </a:p>
        </p:txBody>
      </p:sp>
    </p:spTree>
  </p:cSld>
  <p:clrMapOvr>
    <a:masterClrMapping/>
  </p:clrMapOvr>
</p:sldLayout>
</file>

<file path=ppt/slideLayouts/slideLayout1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3D1-9FD2-09A5-9CE4-69F01DAA6A3C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1EB-A5D2-09A7-9CE4-53F21FAA6A06}" type="slidenum">
              <a:t/>
            </a:fld>
          </a:p>
        </p:txBody>
      </p:sp>
    </p:spTree>
  </p:cSld>
  <p:clrMapOvr>
    <a:masterClrMapping/>
  </p:clrMapOvr>
</p:sldLayout>
</file>

<file path=ppt/slideLayouts/slideLayout1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D75-3BD2-09DB-9CE4-CD8E63AA6A98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06F-21D2-0996-9CE4-D7C32EAA6A82}" type="slidenum">
              <a:t/>
            </a:fld>
          </a:p>
        </p:txBody>
      </p:sp>
    </p:spTree>
  </p:cSld>
  <p:clrMapOvr>
    <a:masterClrMapping/>
  </p:clrMapOvr>
</p:sldLayout>
</file>

<file path=ppt/slideLayouts/slideLayout1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602E-60D2-0996-9CE4-96C32EAA6AC3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3804-4AD2-09CE-9CE4-BC9B76AA6AE9}" type="slidenum">
              <a:t/>
            </a:fld>
          </a:p>
        </p:txBody>
      </p:sp>
    </p:spTree>
  </p:cSld>
  <p:clrMapOvr>
    <a:masterClrMapping/>
  </p:clrMapOvr>
</p:sldLayout>
</file>

<file path=ppt/slideLayouts/slideLayout1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535-7BD2-0983-9CE4-8DD63BAA6AD8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A3C-72D2-09FC-9CE4-84A944AA6AD1}" type="slidenum">
              <a:t/>
            </a:fld>
          </a:p>
        </p:txBody>
      </p:sp>
    </p:spTree>
  </p:cSld>
  <p:clrMapOvr>
    <a:masterClrMapping/>
  </p:clrMapOvr>
</p:sldLayout>
</file>

<file path=ppt/slideLayouts/slideLayout1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C89-C7D2-09FA-9CE4-31AF42AA6A64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E18-56D2-09F8-9CE4-A0AD40AA6AF5}" type="slidenum">
              <a:t/>
            </a:fld>
          </a:p>
        </p:txBody>
      </p:sp>
    </p:spTree>
  </p:cSld>
  <p:clrMapOvr>
    <a:masterClrMapping/>
  </p:clrMapOvr>
</p:sldLayout>
</file>

<file path=ppt/slideLayouts/slideLayout1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31A-54D2-09C5-9CE4-A2907DAA6AF7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CED-A3D2-09BA-9CE4-55EF02AA6A00}" type="slidenum">
              <a:t/>
            </a:fld>
          </a:p>
        </p:txBody>
      </p:sp>
    </p:spTree>
  </p:cSld>
  <p:clrMapOvr>
    <a:masterClrMapping/>
  </p:clrMapOvr>
</p:sldLayout>
</file>

<file path=ppt/slideLayouts/slideLayout1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BB4-FAD2-09ED-9CE4-0CB855AA6A59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4F3-BDD2-0982-9CE4-4BD73AAA6A1E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s-es" sz="2400" cap="none"/>
            </a:lvl1pPr>
            <a:lvl2pPr marL="457200" indent="0" algn="ctr">
              <a:buNone/>
              <a:defRPr lang="es-es" sz="2000" cap="none"/>
            </a:lvl2pPr>
            <a:lvl3pPr marL="914400" indent="0" algn="ctr">
              <a:buNone/>
              <a:defRPr lang="es-es" sz="1800" cap="none"/>
            </a:lvl3pPr>
            <a:lvl4pPr marL="1371600" indent="0" algn="ctr">
              <a:buNone/>
              <a:defRPr lang="es-es" sz="1600" cap="none"/>
            </a:lvl4pPr>
            <a:lvl5pPr marL="1828800" indent="0" algn="ctr">
              <a:buNone/>
              <a:defRPr lang="es-es" sz="1600" cap="none"/>
            </a:lvl5pPr>
            <a:lvl6pPr marL="2286000" indent="0" algn="ctr">
              <a:buNone/>
              <a:defRPr lang="es-es" sz="1600" cap="none"/>
            </a:lvl6pPr>
            <a:lvl7pPr marL="2743200" indent="0" algn="ctr">
              <a:buNone/>
              <a:defRPr lang="es-es" sz="1600" cap="none"/>
            </a:lvl7pPr>
            <a:lvl8pPr marL="3200400" indent="0" algn="ctr">
              <a:buNone/>
              <a:defRPr lang="es-es" sz="1600" cap="none"/>
            </a:lvl8pPr>
            <a:lvl9pPr marL="3657600" indent="0" algn="ctr">
              <a:buNone/>
              <a:defRPr lang="es-es" sz="1600" cap="none"/>
            </a:lvl9pPr>
          </a:lstStyle>
          <a:p>
            <a:pPr>
              <a:defRPr lang="es-es"/>
            </a:pPr>
            <a:r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00F8-B6D2-09F6-9CE4-40A34EAA6A15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80D-43D2-09BE-9CE4-B5EB06AA6AE0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819-57D2-09DE-9CE4-A18B66AA6AF4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7BE-F0D2-09C1-9CE4-069479AA6A53}" type="slidenum">
              <a:t/>
            </a:fld>
          </a:p>
        </p:txBody>
      </p:sp>
    </p:spTree>
  </p:cSld>
  <p:clrMapOvr>
    <a:masterClrMapping/>
  </p:clrMapOvr>
</p:sldLayout>
</file>

<file path=ppt/slideLayouts/slideLayout1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7DD-93D2-0991-9CE4-65C429AA6A30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1E6-A8D2-09D7-9CE4-5E826FAA6A0B}" type="slidenum">
              <a:t/>
            </a:fld>
          </a:p>
        </p:txBody>
      </p:sp>
    </p:spTree>
  </p:cSld>
  <p:clrMapOvr>
    <a:masterClrMapping/>
  </p:clrMapOvr>
</p:sldLayout>
</file>

<file path=ppt/slideLayouts/slideLayout1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3B4-FAD2-09D5-9CE4-0C806DAA6A59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CE2-ACD2-09DA-9CE4-5A8F62AA6A0F}" type="slidenum">
              <a:t/>
            </a:fld>
          </a:p>
        </p:txBody>
      </p:sp>
    </p:spTree>
  </p:cSld>
  <p:clrMapOvr>
    <a:masterClrMapping/>
  </p:clrMapOvr>
</p:sldLayout>
</file>

<file path=ppt/slideLayouts/slideLayout1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917-59D2-09BF-9CE4-AFEA07AA6AFA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F3A-74D2-0999-9CE4-82CC21AA6AD7}" type="slidenum">
              <a:t/>
            </a:fld>
          </a:p>
        </p:txBody>
      </p:sp>
    </p:spTree>
  </p:cSld>
  <p:clrMapOvr>
    <a:masterClrMapping/>
  </p:clrMapOvr>
</p:sldLayout>
</file>

<file path=ppt/slideLayouts/slideLayout13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47B-35D2-09F2-9CE4-C3A74AAA6A9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F58-16D2-09D9-9CE4-E08C61AA6AB5}" type="slidenum">
              <a:t/>
            </a:fld>
          </a:p>
        </p:txBody>
      </p:sp>
    </p:spTree>
  </p:cSld>
  <p:clrMapOvr>
    <a:masterClrMapping/>
  </p:clrMapOvr>
</p:sldLayout>
</file>

<file path=ppt/slideLayouts/slideLayout13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51C-52D2-09A3-9CE4-A4F61BAA6AF1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C29-67D2-098A-9CE4-91DF32AA6AC4}" type="slidenum">
              <a:t/>
            </a:fld>
          </a:p>
        </p:txBody>
      </p:sp>
    </p:spTree>
  </p:cSld>
  <p:clrMapOvr>
    <a:masterClrMapping/>
  </p:clrMapOvr>
</p:sldLayout>
</file>

<file path=ppt/slideLayouts/slideLayout13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03E1-AFD2-09F5-9CE4-59A04DAA6A0C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76BD-F3D2-0980-9CE4-05D538AA6A50}" type="slidenum">
              <a:t/>
            </a:fld>
          </a:p>
        </p:txBody>
      </p:sp>
    </p:spTree>
  </p:cSld>
  <p:clrMapOvr>
    <a:masterClrMapping/>
  </p:clrMapOvr>
</p:sldLayout>
</file>

<file path=ppt/slideLayouts/slideLayout13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186-C8D2-09A7-9CE4-3EF21FAA6A6B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3BE-F0D2-0995-9CE4-06C02DAA6A53}" type="slidenum">
              <a:t/>
            </a:fld>
          </a:p>
        </p:txBody>
      </p:sp>
    </p:spTree>
  </p:cSld>
  <p:clrMapOvr>
    <a:masterClrMapping/>
  </p:clrMapOvr>
</p:sldLayout>
</file>

<file path=ppt/slideLayouts/slideLayout13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11C-52D2-09A7-9CE4-A4F21FAA6AF1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F65-2BD2-0989-9CE4-DDDC31AA6A88}" type="slidenum">
              <a:t/>
            </a:fld>
          </a:p>
        </p:txBody>
      </p:sp>
    </p:spTree>
  </p:cSld>
  <p:clrMapOvr>
    <a:masterClrMapping/>
  </p:clrMapOvr>
</p:sldLayout>
</file>

<file path=ppt/slideLayouts/slideLayout13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A78-36D2-09CC-9CE4-C09974AA6A95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9DB-95D2-09EF-9CE4-63BA57AA6A36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5EC0-8ED2-09A8-9CE4-78FD10AA6A2D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578-36D2-09D3-9CE4-C0866BAA6A95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4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DC7-89D2-099B-9CE4-7FCE23AA6A2A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1D7-99D2-0997-9CE4-6FC22FAA6A3A}" type="slidenum">
              <a:t/>
            </a:fld>
          </a:p>
        </p:txBody>
      </p:sp>
    </p:spTree>
  </p:cSld>
  <p:clrMapOvr>
    <a:masterClrMapping/>
  </p:clrMapOvr>
</p:sldLayout>
</file>

<file path=ppt/slideLayouts/slideLayout14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6BF-F1D2-09B0-9CE4-07E508AA6A52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3A2-ECD2-09D5-9CE4-1A806DAA6A4F}" type="slidenum">
              <a:t/>
            </a:fld>
          </a:p>
        </p:txBody>
      </p:sp>
    </p:spTree>
  </p:cSld>
  <p:clrMapOvr>
    <a:masterClrMapping/>
  </p:clrMapOvr>
</p:sldLayout>
</file>

<file path=ppt/slideLayouts/slideLayout14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B66-28D2-098D-9CE4-DED835AA6A8B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102-4CD2-09C7-9CE4-BA927FAA6AEF}" type="slidenum">
              <a:t/>
            </a:fld>
          </a:p>
        </p:txBody>
      </p:sp>
    </p:spTree>
  </p:cSld>
  <p:clrMapOvr>
    <a:masterClrMapping/>
  </p:clrMapOvr>
</p:sldLayout>
</file>

<file path=ppt/slideLayouts/slideLayout14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3A0-EED2-09A5-9CE4-18F01DAA6A4D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2AD-E3D2-0984-9CE4-15D13CAA6A40}" type="slidenum">
              <a:t/>
            </a:fld>
          </a:p>
        </p:txBody>
      </p:sp>
    </p:spTree>
  </p:cSld>
  <p:clrMapOvr>
    <a:masterClrMapping/>
  </p:clrMapOvr>
</p:sldLayout>
</file>

<file path=ppt/slideLayouts/slideLayout14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C3F-71D2-09EA-9CE4-87BF52AA6AD2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424-6AD2-09B2-9CE4-9CE70AAA6AC9}" type="slidenum">
              <a:t/>
            </a:fld>
          </a:p>
        </p:txBody>
      </p:sp>
    </p:spTree>
  </p:cSld>
  <p:clrMapOvr>
    <a:masterClrMapping/>
  </p:clrMapOvr>
</p:sldLayout>
</file>

<file path=ppt/slideLayouts/slideLayout14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143-0DD2-0997-9CE4-FBC22FAA6AAE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533-7DD2-09E3-9CE4-8BB65BAA6ADE}" type="slidenum">
              <a:t/>
            </a:fld>
          </a:p>
        </p:txBody>
      </p:sp>
    </p:spTree>
  </p:cSld>
  <p:clrMapOvr>
    <a:masterClrMapping/>
  </p:clrMapOvr>
</p:sldLayout>
</file>

<file path=ppt/slideLayouts/slideLayout14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F7D-33D2-09B9-9CE4-C5EC01AA6A90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BF4-BAD2-09CD-9CE4-4C9875AA6A19}" type="slidenum">
              <a:t/>
            </a:fld>
          </a:p>
        </p:txBody>
      </p:sp>
    </p:spTree>
  </p:cSld>
  <p:clrMapOvr>
    <a:masterClrMapping/>
  </p:clrMapOvr>
</p:sldLayout>
</file>

<file path=ppt/slideLayouts/slideLayout14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418A-C4D2-09B7-9CE4-32E20FAA6A67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3318-56D2-09C5-9CE4-A0907DAA6AF5}" type="slidenum">
              <a:t/>
            </a:fld>
          </a:p>
        </p:txBody>
      </p:sp>
    </p:spTree>
  </p:cSld>
  <p:clrMapOvr>
    <a:masterClrMapping/>
  </p:clrMapOvr>
</p:sldLayout>
</file>

<file path=ppt/slideLayouts/slideLayout14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BE5-ABD2-09BD-9CE4-5DE805AA6A08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D44-0AD2-09FB-9CE4-FCAE43AA6AA9}" type="slidenum">
              <a:t/>
            </a:fld>
          </a:p>
        </p:txBody>
      </p:sp>
    </p:spTree>
  </p:cSld>
  <p:clrMapOvr>
    <a:masterClrMapping/>
  </p:clrMapOvr>
</p:sldLayout>
</file>

<file path=ppt/slideLayouts/slideLayout14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848-06D2-09EE-9CE4-F0BB56AA6AA5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315-5BD2-09F5-9CE4-ADA04DAA6AF8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s-e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s-e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s-e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s-e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s-e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s-e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s-e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s-e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s-es" sz="1600" cap="none">
                <a:solidFill>
                  <a:srgbClr val="8C8C8C"/>
                </a:solidFill>
              </a:defRPr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3DEA-A4D2-09CB-9CE4-529E73AA6A07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gM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431-7FD2-09A2-9CE4-89F71AAA6ADC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5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CC3-8DD2-09BA-9CE4-7BEF02AA6A2E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69D-D3D2-09B0-9CE4-25E508AA6A70}" type="slidenum">
              <a:t/>
            </a:fld>
          </a:p>
        </p:txBody>
      </p:sp>
    </p:spTree>
  </p:cSld>
  <p:clrMapOvr>
    <a:masterClrMapping/>
  </p:clrMapOvr>
</p:sldLayout>
</file>

<file path=ppt/slideLayouts/slideLayout15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77D-33D2-09D1-9CE4-C58469AA6A90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A47-09D2-09BC-9CE4-FFE904AA6AAA}" type="slidenum">
              <a:t/>
            </a:fld>
          </a:p>
        </p:txBody>
      </p:sp>
    </p:spTree>
  </p:cSld>
  <p:clrMapOvr>
    <a:masterClrMapping/>
  </p:clrMapOvr>
</p:sldLayout>
</file>

<file path=ppt/slideLayouts/slideLayout15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456-18D2-09C2-9CE4-EE977AAA6ABB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6C0-8ED2-0980-9CE4-78D538AA6A2D}" type="slidenum">
              <a:t/>
            </a:fld>
          </a:p>
        </p:txBody>
      </p:sp>
    </p:spTree>
  </p:cSld>
  <p:clrMapOvr>
    <a:masterClrMapping/>
  </p:clrMapOvr>
</p:sldLayout>
</file>

<file path=ppt/slideLayouts/slideLayout15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19F-D1D2-09A7-9CE4-27F21FAA6A72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F8C-C2D2-09E9-9CE4-34BC51AA6A61}" type="slidenum">
              <a:t/>
            </a:fld>
          </a:p>
        </p:txBody>
      </p:sp>
    </p:spTree>
  </p:cSld>
  <p:clrMapOvr>
    <a:masterClrMapping/>
  </p:clrMapOvr>
</p:sldLayout>
</file>

<file path=ppt/slideLayouts/slideLayout15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F30-7ED2-09B9-9CE4-88EC01AA6ADD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992-DCD2-098F-9CE4-2ADA37AA6A7F}" type="slidenum">
              <a:t/>
            </a:fld>
          </a:p>
        </p:txBody>
      </p:sp>
    </p:spTree>
  </p:cSld>
  <p:clrMapOvr>
    <a:masterClrMapping/>
  </p:clrMapOvr>
</p:sldLayout>
</file>

<file path=ppt/slideLayouts/slideLayout15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16A-24D2-09D7-9CE4-D2826FAA6A87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FE5-ABD2-0989-9CE4-5DDC31AA6A08}" type="slidenum">
              <a:t/>
            </a:fld>
          </a:p>
        </p:txBody>
      </p:sp>
    </p:spTree>
  </p:cSld>
  <p:clrMapOvr>
    <a:masterClrMapping/>
  </p:clrMapOvr>
</p:sldLayout>
</file>

<file path=ppt/slideLayouts/slideLayout15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C6A-24D2-09EA-9CE4-D2BF52AA6A87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531-7FD2-09E3-9CE4-89B65BAA6ADC}" type="slidenum">
              <a:t/>
            </a:fld>
          </a:p>
        </p:txBody>
      </p:sp>
    </p:spTree>
  </p:cSld>
  <p:clrMapOvr>
    <a:masterClrMapping/>
  </p:clrMapOvr>
</p:sldLayout>
</file>

<file path=ppt/slideLayouts/slideLayout15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878-36D2-09DE-9CE4-C08B66AA6A95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C02-4CD2-09BA-9CE4-BAEF02AA6AEF}" type="slidenum">
              <a:t/>
            </a:fld>
          </a:p>
        </p:txBody>
      </p:sp>
    </p:spTree>
  </p:cSld>
  <p:clrMapOvr>
    <a:masterClrMapping/>
  </p:clrMapOvr>
</p:sldLayout>
</file>

<file path=ppt/slideLayouts/slideLayout15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0EC1-8FD2-09F8-9CE4-79AD40AA6A2C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2B0E-40D2-09DD-9CE4-B68865AA6AE3}" type="slidenum">
              <a:t/>
            </a:fld>
          </a:p>
        </p:txBody>
      </p:sp>
    </p:spTree>
  </p:cSld>
  <p:clrMapOvr>
    <a:masterClrMapping/>
  </p:clrMapOvr>
</p:sldLayout>
</file>

<file path=ppt/slideLayouts/slideLayout15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213-5DD2-09E4-9CE4-ABB15CAA6AFE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627-69D2-09C0-9CE4-9F9578AA6ACA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R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wt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o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53C4-8AD2-09A5-9CE4-7CF01DAA6A29}" type="datetime1">
              <a:t>09/05/2023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U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C68-26D2-09EA-9CE4-D0BF52AA6A85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6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C40-0ED2-09CA-9CE4-F89F72AA6AAD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872-3CD2-09BE-9CE4-CAEB06AA6A9F}" type="slidenum">
              <a:t/>
            </a:fld>
          </a:p>
        </p:txBody>
      </p:sp>
    </p:spTree>
  </p:cSld>
  <p:clrMapOvr>
    <a:masterClrMapping/>
  </p:clrMapOvr>
</p:sldLayout>
</file>

<file path=ppt/slideLayouts/slideLayout16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9B9-F7D2-09AF-9CE4-01FA17AA6A54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24E-00D2-09B4-9CE4-F6E10CAA6AA3}" type="slidenum">
              <a:t/>
            </a:fld>
          </a:p>
        </p:txBody>
      </p:sp>
    </p:spTree>
  </p:cSld>
  <p:clrMapOvr>
    <a:masterClrMapping/>
  </p:clrMapOvr>
</p:sldLayout>
</file>

<file path=ppt/slideLayouts/slideLayout16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492-DCD2-09A2-9CE4-2AF71AAA6A7F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F9E-D0D2-0999-9CE4-26CC21AA6A73}" type="slidenum">
              <a:t/>
            </a:fld>
          </a:p>
        </p:txBody>
      </p:sp>
    </p:spTree>
  </p:cSld>
  <p:clrMapOvr>
    <a:masterClrMapping/>
  </p:clrMapOvr>
</p:sldLayout>
</file>

<file path=ppt/slideLayouts/slideLayout16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A84-CAD2-098C-9CE4-3CD934AA6A69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96D-23D2-099F-9CE4-D5CA27AA6A80}" type="slidenum">
              <a:t/>
            </a:fld>
          </a:p>
        </p:txBody>
      </p:sp>
    </p:spTree>
  </p:cSld>
  <p:clrMapOvr>
    <a:masterClrMapping/>
  </p:clrMapOvr>
</p:sldLayout>
</file>

<file path=ppt/slideLayouts/slideLayout16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25D-13D2-0984-9CE4-E5D13CAA6AB0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BA8-E6D2-098D-9CE4-10D835AA6A45}" type="slidenum">
              <a:t/>
            </a:fld>
          </a:p>
        </p:txBody>
      </p:sp>
    </p:spTree>
  </p:cSld>
  <p:clrMapOvr>
    <a:masterClrMapping/>
  </p:clrMapOvr>
</p:sldLayout>
</file>

<file path=ppt/slideLayouts/slideLayout16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8B6-F8D2-09CE-9CE4-0E9B76AA6A5B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707-49D2-09B1-9CE4-BFE409AA6AEA}" type="slidenum">
              <a:t/>
            </a:fld>
          </a:p>
        </p:txBody>
      </p:sp>
    </p:spTree>
  </p:cSld>
  <p:clrMapOvr>
    <a:masterClrMapping/>
  </p:clrMapOvr>
</p:sldLayout>
</file>

<file path=ppt/slideLayouts/slideLayout16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E04-4AD2-09A8-9CE4-BCFD10AA6AE9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448-06D2-09E2-9CE4-F0B75AAA6AA5}" type="slidenum">
              <a:t/>
            </a:fld>
          </a:p>
        </p:txBody>
      </p:sp>
    </p:spTree>
  </p:cSld>
  <p:clrMapOvr>
    <a:masterClrMapping/>
  </p:clrMapOvr>
</p:sldLayout>
</file>

<file path=ppt/slideLayouts/slideLayout16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259-17D2-0994-9CE4-E1C12CAA6AB4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821-6FD2-09EE-9CE4-99BB56AA6ACC}" type="slidenum">
              <a:t/>
            </a:fld>
          </a:p>
        </p:txBody>
      </p:sp>
    </p:spTree>
  </p:cSld>
  <p:clrMapOvr>
    <a:masterClrMapping/>
  </p:clrMapOvr>
</p:sldLayout>
</file>

<file path=ppt/slideLayouts/slideLayout16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2DB-95D2-09A4-9CE4-63F11CAA6A3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06B-25D2-09B6-9CE4-D3E30EAA6A86}" type="slidenum">
              <a:t/>
            </a:fld>
          </a:p>
        </p:txBody>
      </p:sp>
    </p:spTree>
  </p:cSld>
  <p:clrMapOvr>
    <a:masterClrMapping/>
  </p:clrMapOvr>
</p:sldLayout>
</file>

<file path=ppt/slideLayouts/slideLayout16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2739-77D2-09D1-9CE4-818469AA6AD4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05F4-BAD2-09F3-9CE4-4CA64BAA6A19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f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cG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gM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texto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T/I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SQ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7" name="Marcador de fech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gM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30C5-8BD2-09C6-9CE4-7D937EAA6A28}" type="datetime1">
              <a:t>09/05/2023</a:t>
            </a:fld>
          </a:p>
        </p:txBody>
      </p:sp>
      <p:sp>
        <p:nvSpPr>
          <p:cNvPr id="8" name="Marcador de pie de página 7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Marcador de número de diapositiva 8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a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155-1BD2-09B7-9CE4-EDE20FAA6AB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7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193-DDD2-09A7-9CE4-2BF21FAA6A7E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DE2-ACD2-09AB-9CE4-5AFE13AA6A0F}" type="slidenum">
              <a:t/>
            </a:fld>
          </a:p>
        </p:txBody>
      </p:sp>
    </p:spTree>
  </p:cSld>
  <p:clrMapOvr>
    <a:masterClrMapping/>
  </p:clrMapOvr>
</p:sldLayout>
</file>

<file path=ppt/slideLayouts/slideLayout17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1E6-A8D2-09C7-9CE4-5E927FAA6A0B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396-D8D2-09A5-9CE4-2EF01DAA6A7B}" type="slidenum">
              <a:t/>
            </a:fld>
          </a:p>
        </p:txBody>
      </p:sp>
    </p:spTree>
  </p:cSld>
  <p:clrMapOvr>
    <a:masterClrMapping/>
  </p:clrMapOvr>
</p:sldLayout>
</file>

<file path=ppt/slideLayouts/slideLayout17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CAF-E1D2-09BA-9CE4-17EF02AA6A42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F5A-14D2-09D9-9CE4-E28C61AA6AB7}" type="slidenum">
              <a:t/>
            </a:fld>
          </a:p>
        </p:txBody>
      </p:sp>
    </p:spTree>
  </p:cSld>
  <p:clrMapOvr>
    <a:masterClrMapping/>
  </p:clrMapOvr>
</p:sldLayout>
</file>

<file path=ppt/slideLayouts/slideLayout17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CD2-9CD2-09DA-9CE4-6A8F62AA6A3F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29F-D1D2-0994-9CE4-27C12CAA6A72}" type="slidenum">
              <a:t/>
            </a:fld>
          </a:p>
        </p:txBody>
      </p:sp>
    </p:spTree>
  </p:cSld>
  <p:clrMapOvr>
    <a:masterClrMapping/>
  </p:clrMapOvr>
</p:sldLayout>
</file>

<file path=ppt/slideLayouts/slideLayout17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737-79D2-09F1-9CE4-8FA449AA6ADA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322-6CD2-09B5-9CE4-9AE00DAA6ACF}" type="slidenum">
              <a:t/>
            </a:fld>
          </a:p>
        </p:txBody>
      </p:sp>
    </p:spTree>
  </p:cSld>
  <p:clrMapOvr>
    <a:masterClrMapping/>
  </p:clrMapOvr>
</p:sldLayout>
</file>

<file path=ppt/slideLayouts/slideLayout17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A4C-02D2-098C-9CE4-F4D934AA6AA1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5D9-97D2-09B3-9CE4-61E60BAA6A34}" type="slidenum">
              <a:t/>
            </a:fld>
          </a:p>
        </p:txBody>
      </p:sp>
    </p:spTree>
  </p:cSld>
  <p:clrMapOvr>
    <a:masterClrMapping/>
  </p:clrMapOvr>
</p:sldLayout>
</file>

<file path=ppt/slideLayouts/slideLayout17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FE5-ABD2-09C9-9CE4-5D9C71AA6A08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7FB-B5D2-0991-9CE4-43C429AA6A16}" type="slidenum">
              <a:t/>
            </a:fld>
          </a:p>
        </p:txBody>
      </p:sp>
    </p:spTree>
  </p:cSld>
  <p:clrMapOvr>
    <a:masterClrMapping/>
  </p:clrMapOvr>
</p:sldLayout>
</file>

<file path=ppt/slideLayouts/slideLayout17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256-18D2-09E4-9CE4-EEB15CAA6ABB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E46-08D2-09C8-9CE4-FE9D70AA6AAB}" type="slidenum">
              <a:t/>
            </a:fld>
          </a:p>
        </p:txBody>
      </p:sp>
    </p:spTree>
  </p:cSld>
  <p:clrMapOvr>
    <a:masterClrMapping/>
  </p:clrMapOvr>
</p:sldLayout>
</file>

<file path=ppt/slideLayouts/slideLayout17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46E-20D2-09A2-9CE4-D6F71AAA6A83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B7E-30D2-09DD-9CE4-C68865AA6A93}" type="slidenum">
              <a:t/>
            </a:fld>
          </a:p>
        </p:txBody>
      </p:sp>
    </p:spTree>
  </p:cSld>
  <p:clrMapOvr>
    <a:masterClrMapping/>
  </p:clrMapOvr>
</p:sldLayout>
</file>

<file path=ppt/slideLayouts/slideLayout17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A27-69D2-09FC-9CE4-9FA944AA6ACA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DCF-81D2-09EB-9CE4-77BE53AA6A22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Cc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nE8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715C-12D2-0987-9CE4-E4D23FAA6AB1}" type="datetime1">
              <a:t>09/05/2023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nxH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A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CAC-E2D2-09DA-9CE4-148F62AA6A41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cG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2ECD-83D2-09D8-9CE4-758D60AA6A20}" type="datetime1">
              <a:t>09/05/2023</a:t>
            </a:fld>
          </a:p>
        </p:txBody>
      </p:sp>
      <p:sp>
        <p:nvSpPr>
          <p:cNvPr id="3" name="Marcador de pie de página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/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gM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048-06D2-09E6-9CE4-F0B35EAA6AA5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s-es" sz="2400" cap="none"/>
            </a:lvl1pPr>
            <a:lvl2pPr marL="457200" indent="0" algn="ctr">
              <a:buNone/>
              <a:defRPr lang="es-es" sz="2000" cap="none"/>
            </a:lvl2pPr>
            <a:lvl3pPr marL="914400" indent="0" algn="ctr">
              <a:buNone/>
              <a:defRPr lang="es-es" sz="1800" cap="none"/>
            </a:lvl3pPr>
            <a:lvl4pPr marL="1371600" indent="0" algn="ctr">
              <a:buNone/>
              <a:defRPr lang="es-es" sz="1600" cap="none"/>
            </a:lvl4pPr>
            <a:lvl5pPr marL="1828800" indent="0" algn="ctr">
              <a:buNone/>
              <a:defRPr lang="es-es" sz="1600" cap="none"/>
            </a:lvl5pPr>
            <a:lvl6pPr marL="2286000" indent="0" algn="ctr">
              <a:buNone/>
              <a:defRPr lang="es-es" sz="1600" cap="none"/>
            </a:lvl6pPr>
            <a:lvl7pPr marL="2743200" indent="0" algn="ctr">
              <a:buNone/>
              <a:defRPr lang="es-es" sz="1600" cap="none"/>
            </a:lvl7pPr>
            <a:lvl8pPr marL="3200400" indent="0" algn="ctr">
              <a:buNone/>
              <a:defRPr lang="es-es" sz="1600" cap="none"/>
            </a:lvl8pPr>
            <a:lvl9pPr marL="3657600" indent="0" algn="ctr">
              <a:buNone/>
              <a:defRPr lang="es-es" sz="1600" cap="none"/>
            </a:lvl9pPr>
          </a:lstStyle>
          <a:p>
            <a:pPr>
              <a:defRPr lang="es-es"/>
            </a:pPr>
            <a:r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73BD-F3D2-0985-9CE4-05D03DAA6A50}" type="datetime1">
              <a:t/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5A0-EED2-09C3-9CE4-18967BAA6A4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zx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T+I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63E1-AFD2-0995-9CE4-59C02DAA6A0C}" type="datetime1">
              <a:t>09/05/2023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ew3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A3E-70D2-09FC-9CE4-86A944AA6AD3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QNzc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5B4B-05D2-09AD-9CE4-F3F815AA6AA6}" type="datetime1">
              <a:t>09/05/2023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C84-CAD2-09DA-9CE4-3C8F62AA6A69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s-es" sz="3200" cap="none"/>
            </a:lvl1pPr>
            <a:lvl2pPr>
              <a:defRPr lang="es-es" sz="2800" cap="none"/>
            </a:lvl2pPr>
            <a:lvl3pPr>
              <a:defRPr lang="es-es" sz="2400" cap="none"/>
            </a:lvl3pPr>
            <a:lvl4pPr>
              <a:defRPr lang="es-es" sz="2000" cap="none"/>
            </a:lvl4pPr>
            <a:lvl5pPr>
              <a:defRPr lang="es-es" sz="2000" cap="none"/>
            </a:lvl5pPr>
            <a:lvl6pPr>
              <a:defRPr lang="es-es" sz="2000" cap="none"/>
            </a:lvl6pPr>
            <a:lvl7pPr>
              <a:defRPr lang="es-es" sz="2000" cap="none"/>
            </a:lvl7pPr>
            <a:lvl8pPr>
              <a:defRPr lang="es-es" sz="2000" cap="none"/>
            </a:lvl8pPr>
            <a:lvl9pPr>
              <a:defRPr lang="es-es" sz="2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71DB-95D2-0987-9CE4-63D23FAA6A36}" type="datetime1">
              <a:t>09/05/2023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46F-21D2-09C2-9CE4-D7977AAA6A8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s-es" sz="3200" cap="none"/>
            </a:lvl1pPr>
            <a:lvl2pPr marL="457200" indent="0">
              <a:buNone/>
              <a:defRPr lang="es-es" sz="2800" cap="none"/>
            </a:lvl2pPr>
            <a:lvl3pPr marL="914400" indent="0">
              <a:buNone/>
              <a:defRPr lang="es-es" sz="2400" cap="none"/>
            </a:lvl3pPr>
            <a:lvl4pPr marL="1371600" indent="0">
              <a:buNone/>
              <a:defRPr lang="es-es" sz="2000" cap="none"/>
            </a:lvl4pPr>
            <a:lvl5pPr marL="1828800" indent="0">
              <a:buNone/>
              <a:defRPr lang="es-es" sz="2000" cap="none"/>
            </a:lvl5pPr>
            <a:lvl6pPr marL="2286000" indent="0">
              <a:buNone/>
              <a:defRPr lang="es-es" sz="2000" cap="none"/>
            </a:lvl6pPr>
            <a:lvl7pPr marL="2743200" indent="0">
              <a:buNone/>
              <a:defRPr lang="es-es" sz="2000" cap="none"/>
            </a:lvl7pPr>
            <a:lvl8pPr marL="3200400" indent="0">
              <a:buNone/>
              <a:defRPr lang="es-es" sz="2000" cap="none"/>
            </a:lvl8pPr>
            <a:lvl9pPr marL="3657600" indent="0">
              <a:buNone/>
              <a:defRPr lang="es-es" sz="2000" cap="none"/>
            </a:lvl9pPr>
          </a:lstStyle>
          <a:p>
            <a:pPr>
              <a:defRPr lang="es-es"/>
            </a:pP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1048-06D2-09E6-9CE4-F0B35EAA6AA5}" type="datetime1">
              <a:t>09/05/2023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D0B-45D2-09FB-9CE4-B3AE43AA6AE6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704B-05D2-0986-9CE4-F3D33EAA6AA6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83F-71D2-09DE-9CE4-878B66AA6AD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54B8-F6D2-09A2-9CE4-00F71AAA6A55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2D3-9DD2-0984-9CE4-6BD13CAA6A3E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2B59-17D2-09DD-9CE4-E18865AA6AB4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535C-12D2-09A5-9CE4-E4F01DAA6AB1}" type="slidenum">
              <a:t/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3CB-85D2-09B5-9CE4-73E00DAA6A2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ABD-F3D2-09BC-9CE4-05E904AA6A50}" type="slidenum">
              <a:t/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3FF-B1D2-09E5-9CE4-47B05DAA6A12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442-0CD2-09B2-9CE4-FAE70AAA6AAF}" type="slidenum">
              <a:t/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75B-15D2-09B1-9CE4-E3E409AA6AB6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8D1-9FD2-099E-9CE4-69CB26AA6A3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2A70-3ED2-09DC-9CE4-C88964AA6A9D}" type="datetime1">
              <a:t/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F4A-04D2-0999-9CE4-F2CC21AA6AA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780-CED2-0991-9CE4-38C429AA6A6D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23F-71D2-09D4-9CE4-87816CAA6AD2}" type="slidenum">
              <a:t/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E3D-73D2-0988-9CE4-85DD30AA6AD0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365-2BD2-09C5-9CE4-DD907DAA6A88}" type="slidenum">
              <a:t/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60F-41D2-09E0-9CE4-B7B558AA6AE2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0BC-F2D2-09C6-9CE4-04937EAA6A51}" type="slidenum">
              <a:t/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326-68D2-09A5-9CE4-9EF01DAA6ACB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206-48D2-09E4-9CE4-BEB15CAA6AEB}" type="slidenum">
              <a:t/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35E-10D2-09A5-9CE4-E6F01DAA6AB3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23C-72D2-0984-9CE4-84D13CAA6AD1}" type="slidenum">
              <a:t/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35B-15D2-09F5-9CE4-E3A04DAA6AB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AB1-FFD2-09DC-9CE4-098964AA6A5C}" type="slidenum">
              <a:t/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383-CDD2-0985-9CE4-3BD03DAA6A6E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660-2ED2-0980-9CE4-D8D538AA6A8D}" type="slidenum">
              <a:t/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2382-CCD2-09D5-9CE4-3A806DAA6A6F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3315-5BD2-09C5-9CE4-AD907DAA6AF8}" type="slidenum">
              <a:t/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41B-55D2-09E2-9CE4-A3B75AAA6AF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F16-58D2-0989-9CE4-AEDC31AA6AFB}" type="slidenum">
              <a:t/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FB5-FBD2-0999-9CE4-0DCC21AA6A58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E7B-35D2-0998-9CE4-C3CD20AA6A9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s-e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s-e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s-e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s-e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s-e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s-e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s-e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s-e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s-es" sz="1600" cap="none">
                <a:solidFill>
                  <a:srgbClr val="8C8C8C"/>
                </a:solidFill>
              </a:defRPr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6FAB-E5D2-0999-9CE4-13CC21AA6A46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4FA-B4D2-09D2-9CE4-42876AAA6A17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4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D40-0ED2-098B-9CE4-F8DE33AA6AAD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85D-13D2-09AE-9CE4-E5FB16AA6AB0}" type="slidenum">
              <a:t/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55D-13D2-09C3-9CE4-E5967BAA6AB0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E55-1BD2-09F8-9CE4-EDAD40AA6AB8}" type="slidenum">
              <a:t/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2DC-92D2-09F4-9CE4-64A14CAA6A31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v9k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yV3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0E0-AED2-0986-9CE4-58D33EAA6A0D}" type="slidenum">
              <a:t/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z8I/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CEE-A0D2-09EA-9CE4-56BF52AA6A03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gfWv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uy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FCF-81D2-0999-9CE4-77CC21AA6A22}" type="slidenum">
              <a:t/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mr+I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yRU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SVJ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Lv2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A39-77D2-09BC-9CE4-81E904AA6AD4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+M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Gk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2FC-B2D2-09C4-9CE4-44917CAA6A11}" type="slidenum">
              <a:t/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QAtR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uY+H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21no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viXo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AE4-AAD2-099C-9CE4-5CC924AA6A09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5T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hmhK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FAB-E5D2-09B9-9CE4-13EC01AA6A46}" type="slidenum">
              <a:t/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j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NHin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Vtlz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D65-2BD2-09CB-9CE4-DD9E73AA6A88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dc8e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Wvbf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605-4BD2-0990-9CE4-BDC528AA6AE8}" type="slidenum">
              <a:t/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NG6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AEPS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+8O1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CC9-87D2-09FA-9CE4-71AF42AA6A24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DeAf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liNn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512-5CD2-09E3-9CE4-AAB65BAA6AFF}" type="slidenum">
              <a:t/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33C1-8FD2-09C5-9CE4-79907DAA6A2C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760B-45D2-0980-9CE4-B3D538AA6AE6}" type="slidenum">
              <a:t/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80A-44D2-09AE-9CE4-B2FB16AA6AE7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108-46D2-09D7-9CE4-B0826FAA6AE5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TYm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T0m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7897-D9D2-098E-9CE4-2FDB36AA6A7A}" type="datetime1">
              <a:t>09/05/2023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2FF-B1D2-09A4-9CE4-47F11CAA6A12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5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F14-5AD2-0999-9CE4-ACCC21AA6AF9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DDE-90D2-09DB-9CE4-668E63AA6A33}" type="slidenum">
              <a:t/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74A-04D2-0981-9CE4-F2D439AA6AA7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8B9-F7D2-09FE-9CE4-01AB46AA6A54}" type="slidenum">
              <a:t/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21A-54D2-09E4-9CE4-A2B15CAA6AF7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536-78D2-09E3-9CE4-8EB65BAA6ADB}" type="slidenum">
              <a:t/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AE4-AAD2-09AC-9CE4-5CF914AA6A09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C61-2FD2-09AA-9CE4-D9FF12AA6A8C}" type="slidenum">
              <a:t/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BFC-B2D2-09ED-9CE4-44B855AA6A11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2569-27D2-09D3-9CE4-D1866BAA6A84}" type="slidenum">
              <a:t/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A93-DDD2-099C-9CE4-2BC924AA6A7E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A14-5AD2-09FC-9CE4-ACA944AA6AF9}" type="slidenum">
              <a:t/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04F-01D2-09E6-9CE4-F7B35EAA6AA2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C77-39D2-099A-9CE4-CFCF22AA6A9A}" type="slidenum">
              <a:t/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000-4ED2-09A6-9CE4-B8F31EAA6AED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802-4CD2-09CE-9CE4-BA9B76AA6AEF}" type="slidenum">
              <a:t/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8B0-FED2-09EE-9CE4-08BB56AA6A5D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AA4-EAD2-099C-9CE4-1CC924AA6A49}" type="slidenum">
              <a:t/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06BE-F0D2-09F0-9CE4-06A548AA6A53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510E-40D2-09A7-9CE4-B6F21FAA6AE3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z3m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texto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7" name="Marcador de fech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5wv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3C49-07D2-09CA-9CE4-F19F72AA6AA4}" type="datetime1">
              <a:t>09/05/2023</a:t>
            </a:fld>
          </a:p>
        </p:txBody>
      </p:sp>
      <p:sp>
        <p:nvSpPr>
          <p:cNvPr id="8" name="Marcador de pie de página 7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Marcador de número de diapositiva 8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729-67D2-0991-9CE4-91C429AA6AC4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6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6D5-9BD2-09D0-9CE4-6D8568AA6A38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561-2FD2-0983-9CE4-D9D63BAA6A8C}" type="slidenum">
              <a:t/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A3A-74D2-09CC-9CE4-829974AA6AD7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086-C8D2-09C6-9CE4-3E937EAA6A6B}" type="slidenum">
              <a:t/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118-56D2-09A7-9CE4-A0F21FAA6AF5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F2B-65D2-09F9-9CE4-93AC41AA6AC6}" type="slidenum">
              <a:t/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BA0-EED2-09BD-9CE4-18E805AA6A4D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7CF-81D2-09B1-9CE4-77E409AA6A22}" type="slidenum">
              <a:t/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D88-C6D2-099B-9CE4-30CE23AA6A65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9B3-FDD2-09BF-9CE4-0BEA07AA6A5E}" type="slidenum">
              <a:t/>
            </a:fld>
          </a:p>
        </p:txBody>
      </p:sp>
    </p:spTree>
  </p:cSld>
  <p:clrMapOvr>
    <a:masterClrMapping/>
  </p:clrMapOvr>
</p:sldLayout>
</file>

<file path=ppt/slideLayouts/slideLayout6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B04-4AD2-09CD-9CE4-BC9875AA6AE9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F18-56D2-0999-9CE4-A0CC21AA6AF5}" type="slidenum">
              <a:t/>
            </a:fld>
          </a:p>
        </p:txBody>
      </p:sp>
    </p:spTree>
  </p:cSld>
  <p:clrMapOvr>
    <a:masterClrMapping/>
  </p:clrMapOvr>
</p:sldLayout>
</file>

<file path=ppt/slideLayouts/slideLayout6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C36-78D2-09DA-9CE4-8E8F62AA6ADB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53B-75D2-09C3-9CE4-83967BAA6AD6}" type="slidenum">
              <a:t/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23B-75D2-09F4-9CE4-83A14CAA6AD6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613-5DD2-0990-9CE4-ABC528AA6AFE}" type="slidenum">
              <a:t/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2D2-9CD2-0994-9CE4-6AC12CAA6A3F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79D-D3D2-0991-9CE4-25C429AA6A70}" type="slidenum">
              <a:t/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41F-51D2-0992-9CE4-A7C72AAA6AF2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1C1-8FD2-09B7-9CE4-79E20FAA6A2C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7833-7DD2-098E-9CE4-8BDB36AA6ADE}" type="datetime1">
              <a:t>09/05/2023</a:t>
            </a:fld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NB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9E5-ABD2-09EF-9CE4-5DBA57AA6A08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7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1F39-77D2-09E9-9CE4-81BC51AA6AD4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7C53-1DD2-098A-9CE4-EBDF32AA6ABE}" type="slidenum">
              <a:t/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52F-61D2-09B3-9CE4-97E60BAA6AC2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B53-1DD2-09BD-9CE4-EBE805AA6ABE}" type="slidenum">
              <a:t/>
            </a:fld>
          </a:p>
        </p:txBody>
      </p:sp>
    </p:spTree>
  </p:cSld>
  <p:clrMapOvr>
    <a:masterClrMapping/>
  </p:clrMapOvr>
</p:sldLayout>
</file>

<file path=ppt/slideLayouts/slideLayout7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2AB-E5D2-09D4-9CE4-13816CAA6A46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A9A-D4D2-09EC-9CE4-22B954AA6A77}" type="slidenum">
              <a:t/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23F-71D2-09E4-9CE4-87B15CAA6AD2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17E-30D2-0987-9CE4-C6D23FAA6A93}" type="slidenum">
              <a:t/>
            </a:fld>
          </a:p>
        </p:txBody>
      </p:sp>
    </p:spTree>
  </p:cSld>
  <p:clrMapOvr>
    <a:masterClrMapping/>
  </p:clrMapOvr>
</p:sldLayout>
</file>

<file path=ppt/slideLayouts/slideLayout7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D4D-03D2-09CB-9CE4-F59E73AA6AA0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B42-0CD2-09BD-9CE4-FAE805AA6AAF}" type="slidenum">
              <a:t/>
            </a:fld>
          </a:p>
        </p:txBody>
      </p:sp>
    </p:spTree>
  </p:cSld>
  <p:clrMapOvr>
    <a:masterClrMapping/>
  </p:clrMapOvr>
</p:sldLayout>
</file>

<file path=ppt/slideLayouts/slideLayout7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076-38D2-0996-9CE4-CEC32EAA6A9B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573-3DD2-0983-9CE4-CBD63BAA6A9E}" type="slidenum">
              <a:t/>
            </a:fld>
          </a:p>
        </p:txBody>
      </p:sp>
    </p:spTree>
  </p:cSld>
  <p:clrMapOvr>
    <a:masterClrMapping/>
  </p:clrMapOvr>
</p:sldLayout>
</file>

<file path=ppt/slideLayouts/slideLayout7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F0D-43D2-0989-9CE4-B5DC31AA6AE0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3C1-8FD2-09B5-9CE4-79E00DAA6A2C}" type="slidenum">
              <a:t/>
            </a:fld>
          </a:p>
        </p:txBody>
      </p:sp>
    </p:spTree>
  </p:cSld>
  <p:clrMapOvr>
    <a:masterClrMapping/>
  </p:clrMapOvr>
</p:sldLayout>
</file>

<file path=ppt/slideLayouts/slideLayout7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D6B-25D2-09CB-9CE4-D39E73AA6A86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267-29D2-0984-9CE4-DFD13CAA6A8A}" type="slidenum">
              <a:t/>
            </a:fld>
          </a:p>
        </p:txBody>
      </p:sp>
    </p:spTree>
  </p:cSld>
  <p:clrMapOvr>
    <a:masterClrMapping/>
  </p:clrMapOvr>
</p:sldLayout>
</file>

<file path=ppt/slideLayouts/slideLayout7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C9B-D5D2-09CA-9CE4-239F72AA6A76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DB2-FCD2-09BB-9CE4-0AEE03AA6A5F}" type="slidenum">
              <a:t/>
            </a:fld>
          </a:p>
        </p:txBody>
      </p:sp>
    </p:spTree>
  </p:cSld>
  <p:clrMapOvr>
    <a:masterClrMapping/>
  </p:clrMapOvr>
</p:sldLayout>
</file>

<file path=ppt/slideLayouts/slideLayout7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7A6-E8D2-09B1-9CE4-1EE409AA6A4B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5F9-B7D2-0993-9CE4-41C62BAA6A1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oA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s-es" sz="3200" cap="none"/>
            </a:lvl1pPr>
            <a:lvl2pPr>
              <a:defRPr lang="es-es" sz="2800" cap="none"/>
            </a:lvl2pPr>
            <a:lvl3pPr>
              <a:defRPr lang="es-es" sz="2400" cap="none"/>
            </a:lvl3pPr>
            <a:lvl4pPr>
              <a:defRPr lang="es-es" sz="2000" cap="none"/>
            </a:lvl4pPr>
            <a:lvl5pPr>
              <a:defRPr lang="es-es" sz="2000" cap="none"/>
            </a:lvl5pPr>
            <a:lvl6pPr>
              <a:defRPr lang="es-es" sz="2000" cap="none"/>
            </a:lvl6pPr>
            <a:lvl7pPr>
              <a:defRPr lang="es-es" sz="2000" cap="none"/>
            </a:lvl7pPr>
            <a:lvl8pPr>
              <a:defRPr lang="es-es" sz="2000" cap="none"/>
            </a:lvl8pPr>
            <a:lvl9pPr>
              <a:defRPr lang="es-es" sz="2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NB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614D-03D2-0997-9CE4-F5C22FAA6AA0}" type="datetime1">
              <a:t>09/05/2023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4AA-E4D2-0982-9CE4-12D73AAA6A47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8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3FA-B4D2-0985-9CE4-42D03DAA6A17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570-3ED2-09F3-9CE4-C8A64BAA6A9D}" type="slidenum">
              <a:t/>
            </a:fld>
          </a:p>
        </p:txBody>
      </p:sp>
    </p:spTree>
  </p:cSld>
  <p:clrMapOvr>
    <a:masterClrMapping/>
  </p:clrMapOvr>
</p:sldLayout>
</file>

<file path=ppt/slideLayouts/slideLayout8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55E7-A9D2-09A3-9CE4-5FF61BAA6A0A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2593-DDD2-09D3-9CE4-2B866BAA6A7E}" type="slidenum">
              <a:t/>
            </a:fld>
          </a:p>
        </p:txBody>
      </p:sp>
    </p:spTree>
  </p:cSld>
  <p:clrMapOvr>
    <a:masterClrMapping/>
  </p:clrMapOvr>
</p:sldLayout>
</file>

<file path=ppt/slideLayouts/slideLayout8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13D-73D2-09E7-9CE4-85B25FAA6AD0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063-2DD2-09B6-9CE4-DBE30EAA6A8E}" type="slidenum">
              <a:t/>
            </a:fld>
          </a:p>
        </p:txBody>
      </p:sp>
    </p:spTree>
  </p:cSld>
  <p:clrMapOvr>
    <a:masterClrMapping/>
  </p:clrMapOvr>
</p:sldLayout>
</file>

<file path=ppt/slideLayouts/slideLayout8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DD6-98D2-09FB-9CE4-6EAE43AA6A3B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844-0AD2-09CE-9CE4-FC9B76AA6AA9}" type="slidenum">
              <a:t/>
            </a:fld>
          </a:p>
        </p:txBody>
      </p:sp>
    </p:spTree>
  </p:cSld>
  <p:clrMapOvr>
    <a:masterClrMapping/>
  </p:clrMapOvr>
</p:sldLayout>
</file>

<file path=ppt/slideLayouts/slideLayout8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1B7-F9D2-0987-9CE4-0FD23FAA6A5A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513-5DD2-09C3-9CE4-AB967BAA6AFE}" type="slidenum">
              <a:t/>
            </a:fld>
          </a:p>
        </p:txBody>
      </p:sp>
    </p:spTree>
  </p:cSld>
  <p:clrMapOvr>
    <a:masterClrMapping/>
  </p:clrMapOvr>
</p:sldLayout>
</file>

<file path=ppt/slideLayouts/slideLayout8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142-0CD2-09A7-9CE4-FAF21FAA6AAF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6751-1FD2-0991-9CE4-E9C429AA6ABC}" type="slidenum">
              <a:t/>
            </a:fld>
          </a:p>
        </p:txBody>
      </p:sp>
    </p:spTree>
  </p:cSld>
  <p:clrMapOvr>
    <a:masterClrMapping/>
  </p:clrMapOvr>
</p:sldLayout>
</file>

<file path=ppt/slideLayouts/slideLayout8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860-2ED2-099E-9CE4-D8CB26AA6A8D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s9Ik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F6B-25D2-09A9-9CE4-D3FC11AA6A86}" type="slidenum">
              <a:t/>
            </a:fld>
          </a:p>
        </p:txBody>
      </p:sp>
    </p:spTree>
  </p:cSld>
  <p:clrMapOvr>
    <a:masterClrMapping/>
  </p:clrMapOvr>
</p:sldLayout>
</file>

<file path=ppt/slideLayouts/slideLayout8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0B83-CDD2-09FD-9CE4-3BA845AA6A6E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FC9-87D2-09C9-9CE4-719C71AA6A24}" type="slidenum">
              <a:t/>
            </a:fld>
          </a:p>
        </p:txBody>
      </p:sp>
    </p:spTree>
  </p:cSld>
  <p:clrMapOvr>
    <a:masterClrMapping/>
  </p:clrMapOvr>
</p:sldLayout>
</file>

<file path=ppt/slideLayouts/slideLayout8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D1E-50D2-09EB-9CE4-A6BE53AA6AF3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0DD-93D2-09A6-9CE4-65F31EAA6A30}" type="slidenum">
              <a:t/>
            </a:fld>
          </a:p>
        </p:txBody>
      </p:sp>
    </p:spTree>
  </p:cSld>
  <p:clrMapOvr>
    <a:masterClrMapping/>
  </p:clrMapOvr>
</p:sldLayout>
</file>

<file path=ppt/slideLayouts/slideLayout8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IgdAADGLAAABCEAABAA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MYDAADGLAAAFh0AABAA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gsAAAQhAADGLAAA+CUAAAAAAAAmAAAACAAAAAEAAAAAAAAA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5D73-3DD2-09AB-9CE4-CBFE13AA6A9E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FAC-E2D2-09E9-9CE4-14BC51AA6A4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Zga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s-es" sz="3200" cap="none"/>
            </a:lvl1pPr>
            <a:lvl2pPr marL="457200" indent="0">
              <a:buNone/>
              <a:defRPr lang="es-es" sz="2800" cap="none"/>
            </a:lvl2pPr>
            <a:lvl3pPr marL="914400" indent="0">
              <a:buNone/>
              <a:defRPr lang="es-es" sz="2400" cap="none"/>
            </a:lvl3pPr>
            <a:lvl4pPr marL="1371600" indent="0">
              <a:buNone/>
              <a:defRPr lang="es-es" sz="2000" cap="none"/>
            </a:lvl4pPr>
            <a:lvl5pPr marL="1828800" indent="0">
              <a:buNone/>
              <a:defRPr lang="es-es" sz="2000" cap="none"/>
            </a:lvl5pPr>
            <a:lvl6pPr marL="2286000" indent="0">
              <a:buNone/>
              <a:defRPr lang="es-es" sz="2000" cap="none"/>
            </a:lvl6pPr>
            <a:lvl7pPr marL="2743200" indent="0">
              <a:buNone/>
              <a:defRPr lang="es-es" sz="2000" cap="none"/>
            </a:lvl7pPr>
            <a:lvl8pPr marL="3200400" indent="0">
              <a:buNone/>
              <a:defRPr lang="es-es" sz="2000" cap="none"/>
            </a:lvl8pPr>
            <a:lvl9pPr marL="3657600" indent="0">
              <a:buNone/>
              <a:defRPr lang="es-es" sz="2000" cap="none"/>
            </a:lvl9pPr>
          </a:lstStyle>
          <a:p>
            <a:pPr>
              <a:defRPr lang="es-es"/>
            </a:pP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F5C7E47-09D2-0988-9CE4-FFDD30AA6AAA}" type="datetime1">
              <a:t>09/05/2023</a:t>
            </a:fld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92E-60D2-098F-9CE4-96DA37AA6AC3}" type="slidenum">
              <a:t>‹Nº›</a:t>
            </a:fld>
          </a:p>
        </p:txBody>
      </p:sp>
    </p:spTree>
  </p:cSld>
  <p:clrMapOvr>
    <a:masterClrMapping/>
  </p:clrMapOvr>
  <p:hf hdr="0" ftr="0"/>
</p:sldLayout>
</file>

<file path=ppt/slideLayouts/slideLayout9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iXhn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E38-76D2-09B8-9CE4-80ED00AA6AD5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60B-45D2-09A0-9CE4-B3F518AA6AE6}" type="slidenum">
              <a:t/>
            </a:fld>
          </a:p>
        </p:txBody>
      </p:sp>
    </p:spTree>
  </p:cSld>
  <p:clrMapOvr>
    <a:masterClrMapping/>
  </p:clrMapOvr>
</p:sldLayout>
</file>

<file path=ppt/slideLayouts/slideLayout9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ABAABwNQAAsCUAABAA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sCUAABAA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17C6-88D2-09E1-9CE4-7EB459AA6A2B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75B3-FDD2-0983-9CE4-0BD63BAA6A5E}" type="slidenum">
              <a:t/>
            </a:fld>
          </a:p>
        </p:txBody>
      </p:sp>
    </p:spTree>
  </p:cSld>
  <p:clrMapOvr>
    <a:masterClrMapping/>
  </p:clrMapOvr>
</p:sldLayout>
</file>

<file path=ppt/slideLayouts/slideLayout9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oNAAAINAAAJhYAABAAAAAmAAAACAAAAH1w////////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ub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H1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1168-26D2-09E7-9CE4-D0B25FAA6A85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fld id="{3F5C7A20-6ED2-098C-9CE4-98D934AA6ACD}" type="slidenum">
              <a:t/>
            </a:fld>
          </a:p>
        </p:txBody>
      </p:sp>
    </p:spTree>
  </p:cSld>
  <p:clrMapOvr>
    <a:masterClrMapping/>
  </p:clrMapOvr>
</p:sldLayout>
</file>

<file path=ppt/slideLayouts/slideLayout9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723-6DD2-0981-9CE4-9BD439AA6ACE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9B3-FDD2-09FF-9CE4-0BAA47AA6A5E}" type="slidenum">
              <a:t/>
            </a:fld>
          </a:p>
        </p:txBody>
      </p:sp>
    </p:spTree>
  </p:cSld>
  <p:clrMapOvr>
    <a:masterClrMapping/>
  </p:clrMapOvr>
</p:sldLayout>
</file>

<file path=ppt/slideLayouts/slideLayout9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ERAABCNAAAHBsAABAA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827-69D2-099E-9CE4-9FCB26AA6ACA}" type="datetime1">
              <a:t/>
            </a:fld>
          </a:p>
        </p:txBody>
      </p:sp>
      <p:sp>
        <p:nvSpPr>
          <p:cNvPr id="5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6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5812-5CD2-09AE-9CE4-AAFB16AA6AFF}" type="slidenum">
              <a:t/>
            </a:fld>
          </a:p>
        </p:txBody>
      </p:sp>
    </p:spTree>
  </p:cSld>
  <p:clrMapOvr>
    <a:masterClrMapping/>
  </p:clrMapOvr>
</p:sldLayout>
</file>

<file path=ppt/slideLayouts/slideLayout9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EAAAAAAAAA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AAAAAAmAAAACAAAAAEAAAAAAAAA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26D2-9CD2-09D0-9CE4-6A8568AA6A3F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jJ+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17CC-82D2-09E1-9CE4-74B459AA6A21}" type="slidenum">
              <a:t/>
            </a:fld>
          </a:p>
        </p:txBody>
      </p:sp>
    </p:spTree>
  </p:cSld>
  <p:clrMapOvr>
    <a:masterClrMapping/>
  </p:clrMapOvr>
</p:sldLayout>
</file>

<file path=ppt/slideLayouts/slideLayout9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EJAACqGwAAYQ0AABAA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qGwAAsCUAAAAAAAAmAAAACAAAAAEAAAAAAAAA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HEJAABwNQAAYQ0AAAAAAAAmAAAACAAAAIEAAAAAAAAA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iapositiva4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wAAGENAABwNQAAsCUAAAAAAAAmAAAACAAAAAEAAAAAAAAA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3C2A-64D2-09CA-9CE4-929F72AA6AC7}" type="datetime1">
              <a:t/>
            </a:fld>
          </a:p>
        </p:txBody>
      </p:sp>
      <p:sp>
        <p:nvSpPr>
          <p:cNvPr id="8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9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BDE-90D2-09FD-9CE4-66A845AA6A33}" type="slidenum">
              <a:t/>
            </a:fld>
          </a:p>
        </p:txBody>
      </p:sp>
    </p:spTree>
  </p:cSld>
  <p:clrMapOvr>
    <a:masterClrMapping/>
  </p:clrMapOvr>
</p:sldLayout>
</file>

<file path=ppt/slideLayouts/slideLayout9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7895-DBD2-098E-9CE4-2DDB36AA6A78}" type="datetime1">
              <a:t/>
            </a:fld>
          </a:p>
        </p:txBody>
      </p:sp>
      <p:sp>
        <p:nvSpPr>
          <p:cNvPr id="4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5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3750-1ED2-09C1-9CE4-E89479AA6ABD}" type="slidenum">
              <a:t/>
            </a:fld>
          </a:p>
        </p:txBody>
      </p:sp>
    </p:spTree>
  </p:cSld>
  <p:clrMapOvr>
    <a:masterClrMapping/>
  </p:clrMapOvr>
</p:sldLayout>
</file>

<file path=ppt/slideLayouts/slideLayout9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Vací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6223-6DD2-0994-9CE4-9BC12CAA6ACE}" type="datetime1">
              <a:t/>
            </a:fld>
          </a:p>
        </p:txBody>
      </p:sp>
      <p:sp>
        <p:nvSpPr>
          <p:cNvPr id="3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4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44E3-ADD2-09B2-9CE4-5BE70AAA6A0E}" type="slidenum">
              <a:t/>
            </a:fld>
          </a:p>
        </p:txBody>
      </p:sp>
    </p:spTree>
  </p:cSld>
  <p:clrMapOvr>
    <a:masterClrMapping/>
  </p:clrMapOvr>
</p:sldLayout>
</file>

<file path=ppt/slideLayouts/slideLayout9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iapositiva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iapositiva1"/>
          <p:cNvSpPr>
            <a:spLocks noGrp="1" noChangeArrowheads="1"/>
            <a:extLst>
              <a:ext uri="smNativeData">
                <pr:smNativeData xmlns:pr="smNativeData" xmlns="smNativeData" val="SMDATA_15_wrsWZRMAAAAlAAAAZAAAAA8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AAAAAAmAAAACAAAAAEAAAAAAAAA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ÁreaFechaHor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>
              <a:defRPr lang="es-es"/>
            </a:pPr>
            <a:fld id="{3F5C4258-16D2-09B4-9CE4-E0E10CAA6AB5}" type="datetime1">
              <a:t/>
            </a:fld>
          </a:p>
        </p:txBody>
      </p:sp>
      <p:sp>
        <p:nvSpPr>
          <p:cNvPr id="6" name="ÁreaPiePágin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7" name="ÁreaNúmeroDiapositiva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F5C09E2-ACD2-09FF-9CE4-5AAA47AA6A0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3.xml"/><Relationship Id="rId12" Type="http://schemas.openxmlformats.org/officeDocument/2006/relationships/theme" Target="../theme/theme11.xml"/></Relationships>
</file>

<file path=ppt/slideMasters/_rels/slideMaster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4.xml"/><Relationship Id="rId12" Type="http://schemas.openxmlformats.org/officeDocument/2006/relationships/theme" Target="../theme/theme12.xml"/></Relationships>
</file>

<file path=ppt/slideMasters/_rels/slideMaster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1.xml"/><Relationship Id="rId8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5.xml"/><Relationship Id="rId12" Type="http://schemas.openxmlformats.org/officeDocument/2006/relationships/theme" Target="../theme/theme13.xml"/></Relationships>
</file>

<file path=ppt/slideMasters/_rels/slideMaster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46.xml"/><Relationship Id="rId12" Type="http://schemas.openxmlformats.org/officeDocument/2006/relationships/theme" Target="../theme/theme14.xml"/></Relationships>
</file>

<file path=ppt/slideMasters/_rels/slideMaster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7.xml"/><Relationship Id="rId12" Type="http://schemas.openxmlformats.org/officeDocument/2006/relationships/theme" Target="../theme/theme15.xml"/></Relationships>
</file>

<file path=ppt/slideMasters/_rels/slideMaster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68.xml"/><Relationship Id="rId12" Type="http://schemas.openxmlformats.org/officeDocument/2006/relationships/theme" Target="../theme/theme16.xml"/></Relationships>
</file>

<file path=ppt/slideMasters/_rels/slideMaster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79.xml"/><Relationship Id="rId12" Type="http://schemas.openxmlformats.org/officeDocument/2006/relationships/theme" Target="../theme/theme17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4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5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theme" Target="../theme/theme6.xml"/></Relationships>
</file>

<file path=ppt/slideMasters/_rels/slideMaster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theme" Target="../theme/theme7.xml"/></Relationships>
</file>

<file path=ppt/slideMasters/_rels/slideMaster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theme" Target="../theme/theme8.xml"/></Relationships>
</file>

<file path=ppt/slideMasters/_rels/slideMaster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theme" Target="../theme/theme9.xml"/></Relationships>
</file>

<file path=ppt/slideMasters/_rels/slideMaster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theme" Target="../theme/theme10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F5C6DDD-93D2-099B-9CE4-65CE23AA6A30}" type="datetime1">
              <a:t/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F5C2D92-DCD2-09DB-9CE4-2A8E63AA6A7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10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3C85-CBD2-09CA-9CE4-3D9F72AA6A68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54E0-AED2-09A2-9CE4-58F71AAA6A0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1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2F5A-14D2-09D9-9CE4-E28C61AA6AB7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770A-44D2-0981-9CE4-B2D439AA6AE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1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710F-41D2-0987-9CE4-B7D23FAA6AE2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7E76-38D2-0988-9CE4-CEDD30AA6A9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1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0109-47D2-09F7-9CE4-B1A24FAA6AE4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4214-5AD2-09B4-9CE4-ACE10CAA6AF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14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3A7F-31D2-09CC-9CE4-C79974AA6A92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01F5-BBD2-09F7-9CE4-4DA24FAA6A1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15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76EE-A0D2-0980-9CE4-56D538AA6A03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5E8D-C3D2-09A8-9CE4-35FD10AA6A6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16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5BF9-B7D2-09AD-9CE4-41F815AA6A14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4700-4ED2-09B1-9CE4-B8E409AA6AE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F5C6826-68D2-099E-9CE4-9ECB26AA6ACB}" type="datetime1">
              <a:t>09/05/2023</a:t>
            </a:fld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v7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F5C027A-34D2-09F4-9CE4-C2A14CAA6A97}" type="slidenum">
              <a:t>‹Nº›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5" r:id="rId8"/>
    <p:sldLayoutId id="2147483806" r:id="rId9"/>
    <p:sldLayoutId id="2147483801" r:id="rId10"/>
    <p:sldLayoutId id="2147483802" r:id="rId11"/>
    <p:sldLayoutId id="2147483803" r:id="rId12"/>
    <p:sldLayoutId id="2147483804" r:id="rId13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3EED-A3D2-09C8-9CE4-559D70AA6A00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68BC-F2D2-099E-9CE4-04CB26AA6A5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4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5B80-CED2-09AD-9CE4-38F815AA6A6D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6F89-C7D2-0999-9CE4-31CC21AA6A6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5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02A1-EFD2-09F4-9CE4-19A14CAA6A4C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23A2-ECD2-09D5-9CE4-1A806DAA6A4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6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434D-03D2-09B5-9CE4-F5E00DAA6AA0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1296-D8D2-09E4-9CE4-2EB15CAA6A7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7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2A8D-C3D2-09DC-9CE4-358964AA6A60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3C0C-42D2-09CA-9CE4-B49F72AA6AE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8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19FC-B2D2-09EF-9CE4-44BA57AA6A11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5DAF-E1D2-09AB-9CE4-17FE13AA6A4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Masters/slideMaster9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P//////////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P//////////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Haga clic para modificar el estilo de texto del patrón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3 Marcador de fech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P//////////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3DF3-BDD2-09CB-9CE4-4B9E73AA6A1E}" type="datetime1">
              <a:t/>
            </a:fld>
          </a:p>
        </p:txBody>
      </p:sp>
      <p:sp>
        <p:nvSpPr>
          <p:cNvPr id="5" name="4 Marcador de pie de págin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P//////////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</a:p>
        </p:txBody>
      </p:sp>
      <p:sp>
        <p:nvSpPr>
          <p:cNvPr id="6" name="5 Marcador de número de diapositiva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98989"/>
                </a:solidFill>
              </a:defRPr>
            </a:lvl1pPr>
            <a:lvl2pPr>
              <a:defRPr lang="es-es"/>
            </a:lvl2pPr>
            <a:lvl3pPr>
              <a:defRPr lang="es-es"/>
            </a:lvl3pPr>
            <a:lvl4pPr>
              <a:defRPr lang="es-es"/>
            </a:lvl4pPr>
            <a:lvl5pPr>
              <a:defRPr lang="es-es"/>
            </a:lvl5pPr>
            <a:lvl6pPr>
              <a:defRPr lang="es-es"/>
            </a:lvl6pPr>
            <a:lvl7pPr>
              <a:defRPr lang="es-es"/>
            </a:lvl7pPr>
            <a:lvl8pPr>
              <a:defRPr lang="es-es"/>
            </a:lvl8pPr>
            <a:lvl9pPr>
              <a:defRPr lang="es-es"/>
            </a:lvl9pPr>
          </a:lstStyle>
          <a:p>
            <a:pPr>
              <a:defRPr lang="es-es"/>
            </a:pPr>
            <a:fld id="{3F5C6FFE-B0D2-0999-9CE4-46CC21AA6A1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7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8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9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image" Target="../media/image11.jpe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image" Target="../media/image12.jpe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13.jpe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image" Target="../media/image14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image" Target="../media/image15.jpe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image" Target="../media/image16.jpe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image" Target="../media/image17.jpe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1.xml"/><Relationship Id="rId2" Type="http://schemas.openxmlformats.org/officeDocument/2006/relationships/image" Target="../media/image18.jpe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2.xml"/><Relationship Id="rId2" Type="http://schemas.openxmlformats.org/officeDocument/2006/relationships/image" Target="../media/image19.jpe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20.jpe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64.xml"/><Relationship Id="rId2" Type="http://schemas.openxmlformats.org/officeDocument/2006/relationships/image" Target="../media/image21.jpe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75.xml"/><Relationship Id="rId2" Type="http://schemas.openxmlformats.org/officeDocument/2006/relationships/image" Target="../media/image22.jpe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emf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4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1gMAAK0MAACCRAAA3RYAABAAAAAmAAAACAAAAIEgAAAAAAAA"/>
              </a:ext>
            </a:extLst>
          </p:cNvSpPr>
          <p:nvPr>
            <p:ph type="ctrTitle"/>
          </p:nvPr>
        </p:nvSpPr>
        <p:spPr>
          <a:xfrm>
            <a:off x="623570" y="2060575"/>
            <a:ext cx="10513060" cy="1656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5400" cap="none"/>
            </a:pPr>
            <a:r>
              <a:t>Arquitectura o modelo Von Neumann</a:t>
            </a:r>
            <a:br/>
            <a:r>
              <a:t>o arquitectura Princeton</a:t>
            </a:r>
          </a:p>
        </p:txBody>
      </p:sp>
      <p:sp>
        <p:nvSpPr>
          <p:cNvPr id="3" name="CuadroTexto 1"/>
          <p:cNvSpPr>
            <a:extLst>
              <a:ext uri="smNativeData">
                <pr:smNativeData xmlns:pr="smNativeData" xmlns="smNativeData" val="SMDATA_15_wrsW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/BkAAO8CAABfKgAAnQgAABAgAAAmAAAACAAAAP//////////"/>
              </a:ext>
            </a:extLst>
          </p:cNvSpPr>
          <p:nvPr/>
        </p:nvSpPr>
        <p:spPr>
          <a:xfrm>
            <a:off x="4224020" y="476885"/>
            <a:ext cx="2663825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sz="3600" cap="none"/>
              <a:t>AOC_06</a:t>
            </a:r>
            <a:endParaRPr lang="es-es" sz="3600" cap="none"/>
          </a:p>
          <a:p>
            <a:pPr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Ciclo 3 del reloj: la instrucción es puesta por la memoria en el bus de datos. El procesador lee la instrucción en dicho bus</a:t>
            </a:r>
          </a:p>
          <a:p>
            <a:pPr>
              <a:defRPr lang="es-es"/>
            </a:pPr>
            <a:r>
              <a:t>Ciclo 4: el pin READ va a alto para indicar que el bus de datos ya no contiene la instrucción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iNB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Grupos de bits</a:t>
            </a:r>
          </a:p>
        </p:txBody>
      </p:sp>
      <p:pic>
        <p:nvPicPr>
          <p:cNvPr id="3" name="Picture 4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4LAAA9DAAAFUAAACsg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847850" y="1989455"/>
            <a:ext cx="8569325" cy="3239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gAAALEBAABwNQAAuQgAABAAAAAmAAAACAAAAP//////////"/>
              </a:ext>
            </a:extLst>
          </p:cNvSpPr>
          <p:nvPr>
            <p:ph type="title" idx="4294967295"/>
          </p:nvPr>
        </p:nvSpPr>
        <p:spPr>
          <a:xfrm>
            <a:off x="107950" y="274955"/>
            <a:ext cx="85788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Primeros microprocesadores de 8 bit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QKAACtDAAAsCwAAPAh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1638300" y="2060575"/>
            <a:ext cx="5626100" cy="34563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Modernos uP INTEL y MOT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kKAAAECQAAVTAAAJYo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1692275" y="1465580"/>
            <a:ext cx="6164580" cy="51320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Modernos uP INTEL y MOT (Cont)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oFAAAFCgAAcTQAAMMo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900430" y="1628775"/>
            <a:ext cx="7624445" cy="4997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Tamaño del procesador</a:t>
            </a:r>
          </a:p>
        </p:txBody>
      </p:sp>
      <p:pic>
        <p:nvPicPr>
          <p:cNvPr id="3" name="Picture 4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+/v7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sKAABBCAAAoj8AAJYo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774825" y="1341755"/>
            <a:ext cx="8569325" cy="5255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640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gMAAAAAAADyNQAACAcAABAAAAAmAAAACAAAAP//////////"/>
              </a:ext>
            </a:extLst>
          </p:cNvSpPr>
          <p:nvPr>
            <p:ph type="title" idx="4294967295"/>
          </p:nvPr>
        </p:nvSpPr>
        <p:spPr>
          <a:xfrm>
            <a:off x="539750" y="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3200" cap="none"/>
              <a:t>Buses y tamaño de memoria de la familia INTEL de uP</a:t>
            </a:r>
            <a:endParaRPr sz="3200" cap="none"/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oAAADtBgAAQDgAALMn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107950" y="1125855"/>
            <a:ext cx="9036050" cy="5327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A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Versiones CORE de uP Intel</a:t>
            </a:r>
          </a:p>
          <a:p>
            <a:pPr>
              <a:spcBef>
                <a:spcPts val="0"/>
              </a:spcBef>
            </a:pPr>
            <a:r>
              <a:t>&gt;Memoria Caché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sJAADKCwAArS8AACck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1500505" y="1916430"/>
            <a:ext cx="6249670" cy="39604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Vista conceptual 80486, PENTIUM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kDAACtDAAAxTUAAEQj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554355" y="2060575"/>
            <a:ext cx="8186420" cy="36722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Vista concptual PentiumPro, Pentium II,III,4 o módulo CORE2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wGAACVCQAAuTIAAF8m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1003300" y="1557655"/>
            <a:ext cx="7242175" cy="4679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Objetivos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Comprender como la arquitectura hace uso de la organización.</a:t>
            </a:r>
          </a:p>
          <a:p>
            <a:pPr>
              <a:defRPr lang="es-es"/>
            </a:pPr>
            <a:r>
              <a:t>Entender como un microprocesador con un conjunto de instrucciones complejas (CISC=Complex Instruction Set  Computer), es una arquitectura en la que las instrucciones individuales pueden ejecutar varias operaciones de bajo nivel (como una carga desde la memoria, una operación aritmética y un almacenamiento en la memoria) o son capaces de varios pasos.</a:t>
            </a:r>
          </a:p>
          <a:p>
            <a:pPr>
              <a:defRPr lang="es-es"/>
            </a:pPr>
            <a:r>
              <a:t>Captar como el modelo Von Neumann es usado por microprocesadores que deben operar en un entorno de propósito general, por ejemplo el sistema operativo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7QY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850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3200" cap="none"/>
              <a:t>Diagrama de bloques de un sistema de computador basado-uP</a:t>
            </a:r>
            <a:endParaRPr sz="3200" cap="none"/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4BAABBCAAAGDYAABsp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323850" y="1341755"/>
            <a:ext cx="8469630" cy="5340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zgc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993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Mapa de memoria de un PC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kKAADDCAAAAi4AAFwp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1692275" y="1424305"/>
            <a:ext cx="5786755" cy="5299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C1EwAAkQ0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2746375" cy="1930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3200" cap="none"/>
              <a:t>Mapa de memoria de la zona TPA en un PC</a:t>
            </a:r>
            <a:endParaRPr sz="3200" cap="none"/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0WAAA8AAAACzQAAIYp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3635375" y="38100"/>
            <a:ext cx="4824730" cy="6711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JgU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3600" cap="none"/>
              <a:t>El área del sistema en un PC típico</a:t>
            </a:r>
            <a:endParaRPr sz="3600" cap="none"/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H4RAADNBQAAoisAAPwp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2843530" y="942975"/>
            <a:ext cx="4249420" cy="5882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JgU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3600" cap="none"/>
              <a:t>Mapa de memoria usado por WinXP</a:t>
            </a:r>
            <a:endParaRPr sz="3600" cap="none"/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Zmak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kPAAD2BAAAhygAAAcp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2484755" y="806450"/>
            <a:ext cx="4103370" cy="5862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y8v7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Simples operaciones aritméticas y lógicas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cLAAAFCgAA6ysAAAsl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1914525" y="1628775"/>
            <a:ext cx="5224780" cy="43929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I4r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Decisiones, desde 8086 a Core2</a:t>
            </a:r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EFAADKCwAAdzMAACck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904875" y="1916430"/>
            <a:ext cx="7461250" cy="39604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29L/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lgUAABAAAAAmAAAACAAAAP//////////"/>
              </a:ext>
            </a:extLst>
          </p:cNvSpPr>
          <p:nvPr>
            <p:ph type="title" idx="4294967295"/>
          </p:nvPr>
        </p:nvSpPr>
        <p:spPr>
          <a:xfrm>
            <a:off x="457200" y="274955"/>
            <a:ext cx="8229600" cy="63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sz="3600" cap="none"/>
              <a:t>Diagrama de bloques de un computador</a:t>
            </a:r>
            <a:endParaRPr sz="3600" cap="none"/>
          </a:p>
        </p:txBody>
      </p:sp>
      <p:pic>
        <p:nvPicPr>
          <p:cNvPr id="3" name="3 Marcador de contenido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HUBAABdBwAAvTYAAF8mAAAQAAAAJgAAAAgAAAD//////////w=="/>
              </a:ext>
            </a:extLst>
          </p:cNvPicPr>
          <p:nvPr>
            <p:ph type="obj" idx="4294967295"/>
          </p:nvPr>
        </p:nvPicPr>
        <p:blipFill>
          <a:blip r:embed="rId2"/>
          <a:stretch>
            <a:fillRect/>
          </a:stretch>
        </p:blipFill>
        <p:spPr>
          <a:xfrm>
            <a:off x="236855" y="1196975"/>
            <a:ext cx="8661400" cy="5040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rPr lang="es-es" sz="4000" cap="none"/>
              <a:t>Organización del microprocesador</a:t>
            </a:r>
            <a:endParaRPr lang="es-es" sz="4000" cap="none"/>
          </a:p>
        </p:txBody>
      </p:sp>
      <p:pic>
        <p:nvPicPr>
          <p:cNvPr id="3" name="Picture 4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MsPAAAiCQAAwzoAAJYo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567305" y="1484630"/>
            <a:ext cx="6985000" cy="511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AwAALEBAADQPgAAtQQAABAAAAAmAAAACAAAAAEgAAAAAAAA"/>
              </a:ext>
            </a:extLst>
          </p:cNvSpPr>
          <p:nvPr>
            <p:ph type="title"/>
          </p:nvPr>
        </p:nvSpPr>
        <p:spPr>
          <a:xfrm>
            <a:off x="1981200" y="274955"/>
            <a:ext cx="8229600" cy="4902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240" cap="none"/>
              <a:t>ALU</a:t>
            </a:r>
            <a:endParaRPr lang="es-es" sz="3240" cap="none"/>
          </a:p>
        </p:txBody>
      </p:sp>
      <p:pic>
        <p:nvPicPr>
          <p:cNvPr id="3" name="Picture 4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+/v7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sKAAAaBgAAFUAAAPsp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774825" y="991870"/>
            <a:ext cx="8642350" cy="583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AwAALEBAADQPgAAJgUAABAAAAAmAAAACAAAAAEgAAAAAAAA"/>
              </a:ext>
            </a:extLst>
          </p:cNvSpPr>
          <p:nvPr>
            <p:ph type="title"/>
          </p:nvPr>
        </p:nvSpPr>
        <p:spPr>
          <a:xfrm>
            <a:off x="1981200" y="274955"/>
            <a:ext cx="8229600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240" cap="none"/>
              <a:t>Sistema microcomputador</a:t>
            </a:r>
            <a:endParaRPr lang="es-es" sz="3240" cap="none"/>
          </a:p>
        </p:txBody>
      </p:sp>
      <p:pic>
        <p:nvPicPr>
          <p:cNvPr id="3" name="Picture 6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EIMAAAJBgAATj4AAJYo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992630" y="981075"/>
            <a:ext cx="8135620" cy="561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rPr lang="es-es" sz="4000" cap="none"/>
              <a:t>Representación de las instrucciones en memoria</a:t>
            </a:r>
            <a:endParaRPr lang="es-es" sz="4000" cap="none"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iNB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Una dirección de memoria puede tener una instrucción almacenada que podrái verse como:</a:t>
            </a:r>
          </a:p>
          <a:p>
            <a:pPr>
              <a:buNone/>
              <a:defRPr lang="es-es"/>
            </a:pPr>
            <a:r>
              <a:t>				10011010</a:t>
            </a:r>
          </a:p>
          <a:p>
            <a:pPr>
              <a:defRPr lang="es-es"/>
            </a:pPr>
            <a:r>
              <a:t>En Hex: 9A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ADD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Por ejemplo: realice una operación de suma entre un registro y un numero en memoria. El registro = 10111011 y el numero en memoria = 11110000. </a:t>
            </a:r>
          </a:p>
          <a:p>
            <a:pPr>
              <a:defRPr lang="es-es"/>
            </a:pPr>
            <a:r>
              <a:t>El resultado es almacenado en el registro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Boolean op: AND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Por ejemplo: realice una operación de AND entre un registro y un numero en memoria. El registro = 10011011 y el numero en memoria = 11110000</a:t>
            </a:r>
          </a:p>
          <a:p>
            <a:pPr>
              <a:defRPr lang="es-es"/>
            </a:pPr>
            <a:r>
              <a:t>El resultado es almacenado en el registro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Boolean op: OR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Por ejemplo: realice una operación de OR entre un registro y un numero en memoria. El registro = 10011011 y el numero en memoria = 11110000</a:t>
            </a:r>
          </a:p>
          <a:p>
            <a:pPr>
              <a:defRPr lang="es-es"/>
            </a:pPr>
            <a:r>
              <a:t>El resultado es almacenado en el registro</a:t>
            </a:r>
          </a:p>
          <a:p>
            <a:pPr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iFC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Boolean op: XOR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Por ejemplo: realice una operación de AND entre un registro y un numero en memoria. El registro = 10011011 y el numero en memoria = 11110000</a:t>
            </a:r>
          </a:p>
          <a:p>
            <a:pPr>
              <a:defRPr lang="es-es"/>
            </a:pPr>
            <a:r>
              <a:t>El resultado es almacenado en el registro</a:t>
            </a:r>
          </a:p>
          <a:p>
            <a:pPr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EAGcO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kKAAAxBgAAqTcAAJo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31315" y="1006475"/>
            <a:ext cx="7416800" cy="5756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adroTexto 2"/>
          <p:cNvSpPr>
            <a:extLst>
              <a:ext uri="smNativeData">
                <pr:smNativeData xmlns:pr="smNativeData" xmlns="smNativeData" val="SMDATA_15_wrsW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Iw0AACkBAACGQwAAhAUAABAgAAAmAAAACAAAAP//////////"/>
              </a:ext>
            </a:extLst>
          </p:cNvSpPr>
          <p:nvPr/>
        </p:nvSpPr>
        <p:spPr>
          <a:xfrm>
            <a:off x="2135505" y="188595"/>
            <a:ext cx="884110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4000" cap="none">
                <a:latin typeface="Calibri Light" pitchFamily="2" charset="0"/>
                <a:ea typeface="Arial" pitchFamily="2" charset="0"/>
                <a:cs typeface="Arial" pitchFamily="2" charset="0"/>
              </a:rPr>
              <a:t>Registros del Microprocesador (MPU)  x86</a:t>
            </a:r>
            <a:endParaRPr lang="es-es" sz="4000" cap="none">
              <a:latin typeface="Calibri Light" pitchFamily="2" charset="0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8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M4HAABhSQAAligAABAAAAAmAAAACAAAAP//////////"/>
              </a:ext>
            </a:extLst>
          </p:cNvSpPr>
          <p:nvPr/>
        </p:nvSpPr>
        <p:spPr>
          <a:xfrm>
            <a:off x="457200" y="1268730"/>
            <a:ext cx="11471275" cy="5328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s-es" sz="3200" cap="none"/>
              <a:t>Los mnemónicos son parte de una instrucción en lenguaje ASSEMBLY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MOV y ADD son ejemplos de mnemónicos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Establecen el propósito de una instrucción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Lo que viene a continuación del mnemónico es llamado operando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El operando establece sobre cual registro o dirección de memoria actuará la instrucción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Por ejemplo: MOV AX, BX…MOV es el mnemónico y AX,BX es el operando</a:t>
            </a:r>
            <a:endParaRPr lang="es-es" sz="3200" cap="none"/>
          </a:p>
        </p:txBody>
      </p:sp>
      <p:sp>
        <p:nvSpPr>
          <p:cNvPr id="3" name="Rectangle 2"/>
          <p:cNvSpPr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Iw0AACkBAADDPwAA7QUAABAAAAAmAAAACAAAAP//////////"/>
              </a:ext>
            </a:extLst>
          </p:cNvSpPr>
          <p:nvPr/>
        </p:nvSpPr>
        <p:spPr>
          <a:xfrm>
            <a:off x="2135505" y="188595"/>
            <a:ext cx="8229600" cy="774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ctr">
              <a:spcBef>
                <a:spcPts val="0"/>
              </a:spcBef>
              <a:spcAft>
                <a:spcPts val="0"/>
              </a:spcAft>
              <a:defRPr lang="es-es" sz="4400" kern="1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alibri Light" pitchFamily="2" charset="0"/>
                <a:ea typeface="Arial" pitchFamily="2" charset="0"/>
                <a:cs typeface="Arial" pitchFamily="2" charset="0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457200"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914400"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1371600"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1828800" algn="ctr">
              <a:spcBef>
                <a:spcPts val="0"/>
              </a:spcBef>
              <a:spcAft>
                <a:spcPts val="0"/>
              </a:spcAft>
              <a:defRPr lang="es-es" sz="4400" cap="none">
                <a:solidFill>
                  <a:schemeClr val="tx2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/>
            </a:pPr>
            <a:r>
              <a:rPr cap="none" noProof="1">
                <a:solidFill>
                  <a:srgbClr val="CCECFF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Mnemónicos y operandos</a:t>
            </a:r>
            <a:endParaRPr cap="none" noProof="1">
              <a:solidFill>
                <a:srgbClr val="CCECFF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DQYAAH0CAAAQRAAAXB4AABAAAAAmAAAACAAAAP//////////"/>
              </a:ext>
            </a:extLst>
          </p:cNvSpPr>
          <p:nvPr/>
        </p:nvSpPr>
        <p:spPr>
          <a:xfrm>
            <a:off x="983615" y="404495"/>
            <a:ext cx="10080625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buNone/>
              <a:defRPr lang="es-es" sz="2575" cap="none"/>
            </a:pPr>
            <a:r>
              <a:rPr lang="es-es" sz="4415" b="1" cap="none"/>
              <a:t>Algunas instrucciones x86</a:t>
            </a:r>
            <a:endParaRPr lang="es-es" b="1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defRPr lang="es-es" sz="2575" cap="none"/>
            </a:pPr>
            <a:endParaRPr lang="es-es" sz="4970" cap="none"/>
          </a:p>
          <a:p>
            <a:pPr marL="0" indent="0"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buNone/>
              <a:defRPr lang="es-es" sz="2575" cap="none"/>
            </a:pPr>
            <a:r>
              <a:rPr lang="es-es" sz="4970" cap="none"/>
              <a:t>MOV destino, fuente</a:t>
            </a:r>
            <a:endParaRPr lang="es-es" sz="4970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buNone/>
              <a:defRPr lang="es-es" sz="2575" cap="none"/>
            </a:pPr>
            <a:r>
              <a:rPr lang="es-es" sz="4970" cap="none"/>
              <a:t>Ejemplo: MOV AX, BX</a:t>
            </a:r>
            <a:endParaRPr lang="es-es" sz="4970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buNone/>
              <a:defRPr lang="es-es" sz="2575" cap="none"/>
            </a:pPr>
            <a:r>
              <a:rPr lang="es-es" sz="4970" cap="none"/>
              <a:t>			 MOV AX,1234</a:t>
            </a:r>
            <a:endParaRPr lang="es-es" sz="4970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buNone/>
              <a:defRPr lang="es-es" sz="2575" cap="none"/>
            </a:pPr>
            <a:r>
              <a:rPr lang="es-es" sz="4970" cap="none"/>
              <a:t>			 MOV DL, CL</a:t>
            </a:r>
            <a:endParaRPr lang="es-es" sz="4970" cap="none"/>
          </a:p>
          <a:p>
            <a:pPr>
              <a:lnSpc>
                <a:spcPct val="70000"/>
              </a:lnSpc>
              <a:spcBef>
                <a:spcPts val="920"/>
              </a:spcBef>
              <a:spcAft>
                <a:spcPts val="0"/>
              </a:spcAft>
              <a:buNone/>
              <a:defRPr lang="es-es" sz="2575" cap="none"/>
            </a:pPr>
            <a:r>
              <a:rPr lang="es-es" sz="4970" cap="none"/>
              <a:t>FLAGS: C, O, P, S, Z</a:t>
            </a:r>
            <a:endParaRPr lang="es-es" sz="497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EAAJoBAABhSQAAMCoAABAAAAAmAAAACAAAAP//////////"/>
              </a:ext>
            </a:extLst>
          </p:cNvSpPr>
          <p:nvPr/>
        </p:nvSpPr>
        <p:spPr>
          <a:xfrm>
            <a:off x="191135" y="260350"/>
            <a:ext cx="11737340" cy="659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s-es" sz="3200" cap="none"/>
              <a:t>INT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INT 0-255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Transfiere hacia un  ISR(Interrupt Service Routine o Rutina de Servicio de la Interrupción). Retorna a la instrucción IP +1 (o PC +1)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Ejemplo: INT 21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Flags: I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JMP address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Ejemplo: JMP 10A		Short Jump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		  JMP 1234 Intersegmento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	  JMP 1234:0200 Intrasegmento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Flags: none</a:t>
            </a:r>
            <a:endParaRPr lang="es-es" sz="3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EAAJoBAABhSQAAIygAABAAAAAmAAAACAAAAP//////////"/>
              </a:ext>
            </a:extLst>
          </p:cNvSpPr>
          <p:nvPr/>
        </p:nvSpPr>
        <p:spPr>
          <a:xfrm>
            <a:off x="191135" y="260350"/>
            <a:ext cx="11737340" cy="6264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t>LOOP address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Usa CX--, transfiere el programa a la prox instrucción si CX=0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Ejemplo: LOOP 0123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Flags: none</a:t>
            </a:r>
          </a:p>
          <a:p>
            <a:pPr>
              <a:spcAft>
                <a:spcPts val="0"/>
              </a:spcAft>
              <a:defRPr lang="es-es"/>
            </a:pPr>
            <a:r>
              <a:t>INC register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Ejemplo: MOV AL, 42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		   INC AL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Flags: O, P, S, Z</a:t>
            </a:r>
          </a:p>
          <a:p>
            <a:pPr>
              <a:spcAft>
                <a:spcPts val="0"/>
              </a:spcAft>
              <a:defRPr lang="es-es"/>
            </a:pPr>
            <a:r>
              <a:t>DEC register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Ejemplo: MOV CL, 42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		DEC CL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Flags: O, P, S,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6woAAJoBAABbQAAAlgUAABAAAAAmAAAACAAAAAEAAAAAAAAA"/>
              </a:ext>
            </a:extLst>
          </p:cNvSpPr>
          <p:nvPr>
            <p:ph type="title"/>
          </p:nvPr>
        </p:nvSpPr>
        <p:spPr>
          <a:xfrm>
            <a:off x="1774825" y="260350"/>
            <a:ext cx="8686800" cy="647700"/>
          </a:xfrm>
        </p:spPr>
        <p:txBody>
          <a:bodyPr/>
          <a:lstStyle/>
          <a:p>
            <a:pPr algn="l">
              <a:defRPr lang="es-es"/>
            </a:pPr>
            <a:r>
              <a:rPr lang="es-es" sz="4000" cap="none"/>
              <a:t>Capas en un sistema de computador</a:t>
            </a:r>
            <a:endParaRPr lang="es-es" sz="4000" cap="none"/>
          </a:p>
        </p:txBody>
      </p:sp>
      <p:pic>
        <p:nvPicPr>
          <p:cNvPr id="3" name="Picture 4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CMNAADtBgAAaz0AAF8m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135505" y="1125855"/>
            <a:ext cx="7848600" cy="511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/>
          <p:cNvPicPr>
            <a:picLocks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JMDAADrBgAAqkYAAAo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124585"/>
            <a:ext cx="10906125" cy="4896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O0GAADwSAAABykAABAAAAAmAAAACAAAAP//////////"/>
              </a:ext>
            </a:extLst>
          </p:cNvSpPr>
          <p:nvPr/>
        </p:nvSpPr>
        <p:spPr>
          <a:xfrm>
            <a:off x="457200" y="1125855"/>
            <a:ext cx="11399520" cy="554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s-es" sz="3200" cap="none"/>
              <a:t>ASSEMBLER o ENSAMBLADOR: traduce el lenguaje ASSEMBLY (*ÀSM) constituido por mnemónicos a código de máquina (*.COM o *.EXE)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COMPILER o COMPILADOR: Traduce un programa escrito en lenguaje de alto nivel, por ejemplo PASCAL o C, a código de máquina (*.EXE)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INTERPRETER o INTERPRETADOR: traduce desde un lenguaje de alto nivel, por ejemplo JAVA o Python a código de máquina</a:t>
            </a:r>
            <a:endParaRPr lang="es-es" sz="3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extLst>
              <a:ext uri="smNativeData">
                <pr:smNativeData xmlns:pr="smNativeData" xmlns="smNativeData" val="SMDATA_15_wrsWZR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gcAAD8IAAC8QgAAQx0AABAgAAAmAAAACAAAAP//////////"/>
              </a:ext>
            </a:extLst>
          </p:cNvSpPr>
          <p:nvPr/>
        </p:nvSpPr>
        <p:spPr>
          <a:xfrm>
            <a:off x="1271270" y="1340485"/>
            <a:ext cx="9577070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sz="3600" cap="none"/>
              <a:t>Los programas *.COM se ensamblan desde CS:0100. Los primeros FF bytes están destinados a la “cabecera” del programa y están determinados por el sistema operativo (PSP: program segment prefix)</a:t>
            </a:r>
            <a:endParaRPr lang="es-es" sz="3600" cap="none"/>
          </a:p>
          <a:p>
            <a:pPr>
              <a:defRPr lang="es-es"/>
            </a:pPr>
            <a:r>
              <a:rPr lang="es-es" sz="3600" cap="none"/>
              <a:t>Tamaño máximo del código: 64 KB</a:t>
            </a:r>
            <a:endParaRPr lang="es-es" sz="3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JoBAADTSQAAtyUAABAAAAAmAAAACAAAAP//////////"/>
              </a:ext>
            </a:extLst>
          </p:cNvSpPr>
          <p:nvPr/>
        </p:nvSpPr>
        <p:spPr>
          <a:xfrm>
            <a:off x="457200" y="260350"/>
            <a:ext cx="11543665" cy="5870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s-es" sz="3200" cap="none"/>
              <a:t>Los registros de segmentos no pueden cargarse con direccionamiento inmediato. Debe usarse un registro de trabajo como registro auxiliar y luego, por direccionamiento modo registro ,proceder a cambiar al valor del registro de segmento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En casos muy eventuales se modificará el registro DS o ES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r>
              <a:rPr lang="es-es" sz="3200" cap="none"/>
              <a:t>No se modificará el registro CS y SS</a:t>
            </a:r>
            <a:endParaRPr lang="es-es" sz="3200" cap="none"/>
          </a:p>
        </p:txBody>
      </p:sp>
      <p:sp>
        <p:nvSpPr>
          <p:cNvPr id="3" name="Rectangle 2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tQgAAGwWAAAQRAAAJCgAABAAAAAmAAAACAAAAP//////////"/>
              </a:ext>
            </a:extLst>
          </p:cNvSpPr>
          <p:nvPr/>
        </p:nvSpPr>
        <p:spPr>
          <a:xfrm>
            <a:off x="1415415" y="3644900"/>
            <a:ext cx="9648825" cy="2880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s-es" sz="3200" cap="none"/>
              <a:t>Ejemplo.</a:t>
            </a:r>
            <a:endParaRPr lang="es-es" sz="3200" cap="none"/>
          </a:p>
          <a:p>
            <a:pPr>
              <a:spcAft>
                <a:spcPts val="0"/>
              </a:spcAft>
              <a:defRPr lang="es-es"/>
            </a:pP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mov AX, 0232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mov DS, AX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</a:p>
          <a:p>
            <a:pPr>
              <a:spcAft>
                <a:spcPts val="0"/>
              </a:spcAft>
              <a:buNone/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gM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RwQAALgAAADqRQAAUCQAABAAAAAmAAAACAAAAP//////////"/>
              </a:ext>
            </a:extLst>
          </p:cNvSpPr>
          <p:nvPr/>
        </p:nvSpPr>
        <p:spPr>
          <a:xfrm>
            <a:off x="695325" y="116840"/>
            <a:ext cx="10669905" cy="5786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C:\&gt;debug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-n hola.com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-a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1572:0100 MOV AH, 09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1572:0102 MOV DX, 010B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1572:0105 INT 21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1572:0107 MOV AH, 4C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1572:0109 INT 21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1572:010B DB 'HOLA MUNDO!$'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1572:0117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-R CX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CX 0000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:0017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-W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Escribiendo 00017 bytes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-Q</a:t>
            </a: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defRPr lang="es-es"/>
            </a:pPr>
            <a:endParaRPr lang="es-es" sz="2000" cap="none"/>
          </a:p>
          <a:p>
            <a:pPr>
              <a:lnSpc>
                <a:spcPct val="80000"/>
              </a:lnSpc>
              <a:spcAft>
                <a:spcPts val="0"/>
              </a:spcAft>
              <a:buNone/>
              <a:defRPr lang="es-es"/>
            </a:pPr>
            <a:r>
              <a:rPr lang="es-es" sz="2000" cap="none"/>
              <a:t>C:\&gt;</a:t>
            </a:r>
            <a:endParaRPr lang="es-es"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GwEAAJoBAABHRgAABykAABAAAAAmAAAACAAAAP//////////"/>
              </a:ext>
            </a:extLst>
          </p:cNvSpPr>
          <p:nvPr/>
        </p:nvSpPr>
        <p:spPr>
          <a:xfrm>
            <a:off x="179705" y="260350"/>
            <a:ext cx="11244580" cy="6409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s-es" sz="3200" cap="none"/>
              <a:t>El procedimiento anterior creó un programa HOLA.COM, que es el producto final de nuestro diseño,  y que puede ser ejecutado simplemente escribiendo su nombre en una consola MS-DOS o haciendo doble click sobre el icono del programa si estamos en modo gráfico: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		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C:\&gt;hola.com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HOLA MUNDO!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C:\&gt;hola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HOLA MUNDO!</a:t>
            </a:r>
            <a:endParaRPr lang="es-es" sz="3200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s-es" sz="3200" cap="none"/>
              <a:t>C:\&gt;</a:t>
            </a:r>
            <a:endParaRPr lang="es-es" sz="3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qmS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IAALYBAABlRQAAuQgAABAAAAAmAAAACAAAAAEgAAAAAAAA"/>
              </a:ext>
            </a:extLst>
          </p:cNvSpPr>
          <p:nvPr>
            <p:ph type="title"/>
          </p:nvPr>
        </p:nvSpPr>
        <p:spPr>
          <a:xfrm>
            <a:off x="457200" y="278130"/>
            <a:ext cx="10823575" cy="11398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rPr lang="es-es" sz="4000" cap="none"/>
              <a:t>TRANSFERENCIAS DE REGISTROS HACIA MEMORIA</a:t>
            </a:r>
            <a:endParaRPr lang="es-es" sz="4000" cap="none"/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NgJAAAQRAAAtyUAABAAAAAmAAAACAAAAP//////////"/>
              </a:ext>
            </a:extLst>
          </p:cNvSpPr>
          <p:nvPr/>
        </p:nvSpPr>
        <p:spPr>
          <a:xfrm>
            <a:off x="457200" y="1600200"/>
            <a:ext cx="1060704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t>En forma similar se aplican los modos de direccionamiento para efectuar instrucciones que transfieran valores desde un registro de la CPU hacia un registro o celda de memoria, por ejemplo:</a:t>
            </a:r>
          </a:p>
          <a:p>
            <a:pPr>
              <a:spcAft>
                <a:spcPts val="0"/>
              </a:spcAft>
              <a:defRPr lang="es-es"/>
            </a:pPr>
            <a:r>
              <a:t>MOV [0000], BX</a:t>
            </a:r>
          </a:p>
          <a:p>
            <a:pPr>
              <a:spcAft>
                <a:spcPts val="0"/>
              </a:spcAft>
              <a:defRPr lang="es-es"/>
            </a:pPr>
            <a:r>
              <a:t>MOV [0200], BX + 3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NgJAADWRQAAtyUAABAAAAAmAAAACAAAAP//////////"/>
              </a:ext>
            </a:extLst>
          </p:cNvSpPr>
          <p:nvPr/>
        </p:nvSpPr>
        <p:spPr>
          <a:xfrm>
            <a:off x="457200" y="1600200"/>
            <a:ext cx="1089533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t>La instrucción LOOP decrementa el registro CX, y cuando CX = 0, el lazo deja de ejecutarse.</a:t>
            </a:r>
          </a:p>
          <a:p>
            <a:pPr>
              <a:spcAft>
                <a:spcPts val="0"/>
              </a:spcAft>
              <a:defRPr lang="es-es"/>
            </a:pPr>
            <a:r>
              <a:t>En alguna aplicación es necesario muchas veces construir LOOPs anidados</a:t>
            </a:r>
          </a:p>
          <a:p>
            <a:pPr>
              <a:spcAft>
                <a:spcPts val="0"/>
              </a:spcAft>
              <a:defRPr lang="es-es"/>
            </a:pPr>
            <a:r>
              <a:t>Para construir 2 LOOPs anidados, es usual utilizar la instrucción PUSH y la instrucción POP para salvaguardar el valor del registro CX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IAALYBAABwNQAAuQgAABAAAAAmAAAACAAAAAEgAAAAAAAA"/>
              </a:ext>
            </a:extLst>
          </p:cNvSpPr>
          <p:nvPr>
            <p:ph type="title"/>
          </p:nvPr>
        </p:nvSpPr>
        <p:spPr>
          <a:xfrm>
            <a:off x="457200" y="278130"/>
            <a:ext cx="8229600" cy="11398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600" cap="none"/>
              <a:t>Asignaciones de bit para el registro de Flags</a:t>
            </a:r>
            <a:endParaRPr lang="es-es" sz="3600" cap="none"/>
          </a:p>
        </p:txBody>
      </p:sp>
      <p:pic>
        <p:nvPicPr>
          <p:cNvPr id="3" name="Picture 4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Q9QMO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sBAACVCQAAtTYAAF8mAAAQAAAAJgAAAAgAAAABgQAA/x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50825" y="1557655"/>
            <a:ext cx="8642350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IAALYBAABwNQAAuQgAABAAAAAmAAAACAAAAAEAAAAAAAAA"/>
              </a:ext>
            </a:extLst>
          </p:cNvSpPr>
          <p:nvPr>
            <p:ph type="title"/>
          </p:nvPr>
        </p:nvSpPr>
        <p:spPr>
          <a:xfrm>
            <a:off x="457200" y="278130"/>
            <a:ext cx="8229600" cy="1139825"/>
          </a:xfrm>
        </p:spPr>
        <p:txBody>
          <a:bodyPr/>
          <a:lstStyle/>
          <a:p>
            <a:pPr>
              <a:defRPr lang="es-es"/>
            </a:pPr>
            <a:r>
              <a:t>Estructura de STACK (Pila)</a:t>
            </a: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NgJAACCRAAAtyUAABAAAAAmAAAACAAAAP//////////"/>
              </a:ext>
            </a:extLst>
          </p:cNvSpPr>
          <p:nvPr/>
        </p:nvSpPr>
        <p:spPr>
          <a:xfrm>
            <a:off x="457200" y="1600200"/>
            <a:ext cx="1067943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t>Es una estructura cuyas operaciones de acceso, únicamente, se realizan por el llamado TOPE del STACK.  Tiene la misma filosofía del STACK utilizado en los microprocesadores de 8 bits.</a:t>
            </a:r>
          </a:p>
          <a:p>
            <a:pPr>
              <a:spcAft>
                <a:spcPts val="0"/>
              </a:spcAft>
              <a:defRPr lang="es-es"/>
            </a:pPr>
            <a:r>
              <a:t>Las instrucciones de acceso son: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PUSH  cargar un valor en el STACK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POP extraer un valor del STACK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El tamaño del Stack en microprocesadores Von Neumann se crea en memoria principal y solo depende de la cantidad de 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AwAALEBAADQPgAACQYAABAAAAAmAAAACAAAAAEAAAAAAAAA"/>
              </a:ext>
            </a:extLst>
          </p:cNvSpPr>
          <p:nvPr>
            <p:ph type="title"/>
          </p:nvPr>
        </p:nvSpPr>
        <p:spPr>
          <a:xfrm>
            <a:off x="1981200" y="274955"/>
            <a:ext cx="8229600" cy="706120"/>
          </a:xfrm>
        </p:spPr>
        <p:txBody>
          <a:bodyPr/>
          <a:lstStyle/>
          <a:p>
            <a:pPr>
              <a:defRPr lang="es-es"/>
            </a:pPr>
            <a:r>
              <a:rPr lang="es-es" sz="4000" cap="none"/>
              <a:t>Lenguajes de programación</a:t>
            </a:r>
            <a:endParaRPr lang="es-es" sz="4000" cap="none"/>
          </a:p>
        </p:txBody>
      </p:sp>
      <p:pic>
        <p:nvPicPr>
          <p:cNvPr id="3" name="Picture 4"/>
          <p:cNvPicPr>
            <a:picLocks noGrp="1" noChangeArrowheads="1"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sKAAAiCQAAFUAAACckAAAQAAAAJgAAAAgAAAABgQAAfwA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774825" y="1484630"/>
            <a:ext cx="8642350" cy="4392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IAALYBAABwNQAAuQgAABAAAAAmAAAACAAAAAEAAAAAAAAA"/>
              </a:ext>
            </a:extLst>
          </p:cNvSpPr>
          <p:nvPr>
            <p:ph type="title"/>
          </p:nvPr>
        </p:nvSpPr>
        <p:spPr>
          <a:xfrm>
            <a:off x="457200" y="278130"/>
            <a:ext cx="8229600" cy="1139825"/>
          </a:xfrm>
        </p:spPr>
        <p:txBody>
          <a:bodyPr/>
          <a:lstStyle/>
          <a:p>
            <a:pPr>
              <a:defRPr lang="es-es"/>
            </a:pPr>
            <a:r>
              <a:rPr lang="es-es" sz="4000" cap="none"/>
              <a:t>Little endian representation</a:t>
            </a:r>
            <a:endParaRPr lang="es-es" sz="4000" cap="none"/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GwEAANgJAAAmNwAABykAABAAAAAmAAAACAAAAP//////////"/>
              </a:ext>
            </a:extLst>
          </p:cNvSpPr>
          <p:nvPr/>
        </p:nvSpPr>
        <p:spPr>
          <a:xfrm>
            <a:off x="179705" y="1600200"/>
            <a:ext cx="8785225" cy="5069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t>La instrucción MOV coloca el byte mas significativo (MSB) en la dirección alta de memoria y el LSB en la dirección baja. Esta representación se denomina Litlle Endian.</a:t>
            </a:r>
          </a:p>
          <a:p>
            <a:pPr>
              <a:spcAft>
                <a:spcPts val="0"/>
              </a:spcAft>
              <a:defRPr lang="es-es"/>
            </a:pPr>
            <a:r>
              <a:t>Este tipo de organización de memoria es común en lo uP INTEL</a:t>
            </a:r>
          </a:p>
          <a:p>
            <a:pPr>
              <a:spcAft>
                <a:spcPts val="0"/>
              </a:spcAft>
              <a:defRPr lang="es-es"/>
            </a:pPr>
            <a:r>
              <a:t>Algunos otras CPUs, como MOTOROLA y DEC usan la representación Big Endian, la cual almacena los numeros en orden inverso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JoBAABwNQAAsycAABAAAAAmAAAACAAAAP//////////"/>
              </a:ext>
            </a:extLst>
          </p:cNvSpPr>
          <p:nvPr/>
        </p:nvSpPr>
        <p:spPr>
          <a:xfrm>
            <a:off x="457200" y="260350"/>
            <a:ext cx="8229600" cy="6193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spcAft>
                <a:spcPts val="0"/>
              </a:spcAft>
              <a:defRPr lang="es-es"/>
            </a:pPr>
            <a:r>
              <a:t>Lógicas</a:t>
            </a:r>
          </a:p>
          <a:p>
            <a:pPr algn="ctr">
              <a:spcAft>
                <a:spcPts val="0"/>
              </a:spcAft>
              <a:buNone/>
              <a:defRPr lang="es-es"/>
            </a:pPr>
          </a:p>
          <a:p>
            <a:pPr>
              <a:spcAft>
                <a:spcPts val="0"/>
              </a:spcAft>
              <a:defRPr lang="es-es"/>
            </a:pPr>
            <a:r>
              <a:t>AND</a:t>
            </a:r>
          </a:p>
          <a:p>
            <a:pPr>
              <a:spcAft>
                <a:spcPts val="0"/>
              </a:spcAft>
              <a:defRPr lang="es-es"/>
            </a:pPr>
            <a:r>
              <a:t>OR</a:t>
            </a:r>
          </a:p>
          <a:p>
            <a:pPr>
              <a:spcAft>
                <a:spcPts val="0"/>
              </a:spcAft>
              <a:defRPr lang="es-es"/>
            </a:pPr>
            <a:r>
              <a:t>XOR</a:t>
            </a:r>
          </a:p>
          <a:p>
            <a:pPr>
              <a:spcAft>
                <a:spcPts val="0"/>
              </a:spcAft>
              <a:defRPr lang="es-es"/>
            </a:pPr>
            <a:r>
              <a:t>NOT</a:t>
            </a:r>
          </a:p>
          <a:p>
            <a:pPr>
              <a:spcAft>
                <a:spcPts val="0"/>
              </a:spcAft>
              <a:defRPr lang="es-es"/>
            </a:pPr>
          </a:p>
          <a:p>
            <a:pPr>
              <a:spcAft>
                <a:spcPts val="0"/>
              </a:spcAft>
              <a:buNone/>
              <a:defRPr lang="es-es"/>
            </a:pPr>
            <a:r>
              <a:t>En todas las operaciones lógicas: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 Flags: C, O, P, S,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JoBAABwNQAAligAABAAAAAmAAAACAAAAP//////////"/>
              </a:ext>
            </a:extLst>
          </p:cNvSpPr>
          <p:nvPr/>
        </p:nvSpPr>
        <p:spPr>
          <a:xfrm>
            <a:off x="457200" y="260350"/>
            <a:ext cx="8229600" cy="6337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spcAft>
                <a:spcPts val="0"/>
              </a:spcAft>
              <a:defRPr lang="es-es"/>
            </a:pPr>
            <a:r>
              <a:t>Aritméticas</a:t>
            </a:r>
          </a:p>
          <a:p>
            <a:pPr>
              <a:spcAft>
                <a:spcPts val="0"/>
              </a:spcAft>
              <a:defRPr lang="es-es"/>
            </a:pPr>
            <a:r>
              <a:t>ADD</a:t>
            </a:r>
          </a:p>
          <a:p>
            <a:pPr>
              <a:spcAft>
                <a:spcPts val="0"/>
              </a:spcAft>
              <a:defRPr lang="es-es"/>
            </a:pPr>
            <a:r>
              <a:t>SUB</a:t>
            </a:r>
          </a:p>
          <a:p>
            <a:pPr>
              <a:spcAft>
                <a:spcPts val="0"/>
              </a:spcAft>
              <a:defRPr lang="es-es"/>
            </a:pPr>
            <a:r>
              <a:t>MUL</a:t>
            </a:r>
          </a:p>
          <a:p>
            <a:pPr>
              <a:spcAft>
                <a:spcPts val="0"/>
              </a:spcAft>
              <a:defRPr lang="es-es"/>
            </a:pPr>
            <a:r>
              <a:t>DIV</a:t>
            </a:r>
          </a:p>
          <a:p>
            <a:pPr>
              <a:spcAft>
                <a:spcPts val="0"/>
              </a:spcAft>
              <a:defRPr lang="es-es"/>
            </a:pPr>
          </a:p>
          <a:p>
            <a:pPr>
              <a:spcAft>
                <a:spcPts val="0"/>
              </a:spcAft>
              <a:buNone/>
              <a:defRPr lang="es-es"/>
            </a:pPr>
            <a:r>
              <a:t>En todas las operaciones aritméticas: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 Flags: C, O, P, S, Z</a:t>
            </a:r>
          </a:p>
          <a:p>
            <a:pPr>
              <a:spcAft>
                <a:spcPts val="0"/>
              </a:spcAft>
              <a:buNone/>
              <a:defRPr lang="es-es"/>
            </a:pPr>
          </a:p>
          <a:p>
            <a:pPr>
              <a:spcAft>
                <a:spcPts val="0"/>
              </a:spcAft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IAALYBAABwNQAAlgUAABAAAAAmAAAACAAAAAEgAAAAAAAA"/>
              </a:ext>
            </a:extLst>
          </p:cNvSpPr>
          <p:nvPr>
            <p:ph type="title"/>
          </p:nvPr>
        </p:nvSpPr>
        <p:spPr>
          <a:xfrm>
            <a:off x="457200" y="278130"/>
            <a:ext cx="8229600" cy="6299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600" cap="none"/>
              <a:t>MUL</a:t>
            </a:r>
            <a:endParaRPr lang="es-es" sz="3600" cap="none"/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AkGAABwNQAAligAABAAAAAmAAAACAAAAP//////////"/>
              </a:ext>
            </a:extLst>
          </p:cNvSpPr>
          <p:nvPr/>
        </p:nvSpPr>
        <p:spPr>
          <a:xfrm>
            <a:off x="457200" y="981075"/>
            <a:ext cx="8229600" cy="5616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t>La instrucción MUL puede ser usada con un registro de 8 o 16 bit.</a:t>
            </a:r>
          </a:p>
          <a:p>
            <a:pPr>
              <a:spcAft>
                <a:spcPts val="0"/>
              </a:spcAft>
              <a:defRPr lang="es-es"/>
            </a:pPr>
            <a:r>
              <a:t>Si se usa un registro de 8 bit: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Multiplicando: siempre es AL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Multiplicador: cualquier registro de 8 bit o localidad de memoria (al Byte)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Resultado: en AX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Por ejemplo: MUL BL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AX </a:t>
            </a:r>
            <a:r>
              <a:rPr lang="es-es" cap="none">
                <a:latin typeface="Wingdings" pitchFamily="0" charset="2"/>
                <a:ea typeface="Arial" pitchFamily="2" charset="0"/>
                <a:cs typeface="Arial" pitchFamily="2" charset="0"/>
              </a:rPr>
              <a:t></a:t>
            </a:r>
            <a:r>
              <a:t> AL</a:t>
            </a:r>
            <a:r>
              <a:rPr lang="en-us" cap="none"/>
              <a:t>· BL</a:t>
            </a:r>
            <a:endParaRPr lang="en-us" cap="none"/>
          </a:p>
          <a:p>
            <a:pPr>
              <a:spcAft>
                <a:spcPts val="0"/>
              </a:spcAft>
              <a:buNone/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0AIAAH4CAABwNQAAtyUAABAAAAAmAAAACAAAAP//////////"/>
              </a:ext>
            </a:extLst>
          </p:cNvSpPr>
          <p:nvPr/>
        </p:nvSpPr>
        <p:spPr>
          <a:xfrm>
            <a:off x="457200" y="405130"/>
            <a:ext cx="8229600" cy="572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n-us" cap="none"/>
              <a:t>Si se usa registro de 16 bits:</a:t>
            </a:r>
            <a:endParaRPr lang="en-us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n-us" cap="none"/>
              <a:t>	</a:t>
            </a:r>
            <a:r>
              <a:t>Multiplicando: siempre es AX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Multiplicador: cualquier registro de 16 bit o localidad de memoria (a Word)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Resultado: en DX - AX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Por ejemplo: MUL CX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DX..AX </a:t>
            </a:r>
            <a:r>
              <a:rPr lang="es-es" cap="none">
                <a:latin typeface="Wingdings" pitchFamily="0" charset="2"/>
                <a:ea typeface="Arial" pitchFamily="2" charset="0"/>
                <a:cs typeface="Arial" pitchFamily="2" charset="0"/>
              </a:rPr>
              <a:t></a:t>
            </a:r>
            <a:r>
              <a:t> AX</a:t>
            </a:r>
            <a:r>
              <a:rPr lang="en-us" cap="none"/>
              <a:t>· CX</a:t>
            </a:r>
            <a:endParaRPr lang="en-us" cap="none"/>
          </a:p>
          <a:p>
            <a:pPr>
              <a:spcAft>
                <a:spcPts val="0"/>
              </a:spcAft>
              <a:buNone/>
              <a:defRPr lang="es-es"/>
            </a:pP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IAALYBAABwNQAAegYAABAAAAAmAAAACAAAAAEAAAAAAAAA"/>
              </a:ext>
            </a:extLst>
          </p:cNvSpPr>
          <p:nvPr>
            <p:ph type="title"/>
          </p:nvPr>
        </p:nvSpPr>
        <p:spPr>
          <a:xfrm>
            <a:off x="457200" y="278130"/>
            <a:ext cx="8229600" cy="774700"/>
          </a:xfrm>
        </p:spPr>
        <p:txBody>
          <a:bodyPr/>
          <a:lstStyle/>
          <a:p>
            <a:pPr>
              <a:defRPr lang="es-es"/>
            </a:pPr>
            <a:r>
              <a:t>DIV</a:t>
            </a: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iwEAAHoGAAC1NgAAligAABAAAAAmAAAACAAAAP//////////"/>
              </a:ext>
            </a:extLst>
          </p:cNvSpPr>
          <p:nvPr/>
        </p:nvSpPr>
        <p:spPr>
          <a:xfrm>
            <a:off x="250825" y="1052830"/>
            <a:ext cx="8642350" cy="554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t>La instrucción DIV puede ser usada con un registro de 8 o 16 bit.</a:t>
            </a:r>
          </a:p>
          <a:p>
            <a:pPr>
              <a:spcAft>
                <a:spcPts val="0"/>
              </a:spcAft>
              <a:defRPr lang="es-es"/>
            </a:pPr>
            <a:r>
              <a:t>Si se usa un registro de 8 bit: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Dividendo: siempre es AX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Divisor: cualquier registro de 8 bit o localidad de memoria (al Byte)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Cuociente: en AL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Residuo: AH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Por ejemplo: DIV CL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AX : CL = AL</a:t>
            </a:r>
            <a:endParaRPr lang="en-us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n-us" cap="none"/>
              <a:t>	AH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/gEAAJoBAAC1NgAAIygAABAAAAAmAAAACAAAAP//////////"/>
              </a:ext>
            </a:extLst>
          </p:cNvSpPr>
          <p:nvPr/>
        </p:nvSpPr>
        <p:spPr>
          <a:xfrm>
            <a:off x="323850" y="260350"/>
            <a:ext cx="8569325" cy="6264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es-es" sz="2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4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20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es-es" sz="1800" kern="1" cap="none">
                <a:solidFill>
                  <a:schemeClr val="tx1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>
              <a:spcAft>
                <a:spcPts val="0"/>
              </a:spcAft>
              <a:defRPr lang="es-es"/>
            </a:pPr>
            <a:r>
              <a:rPr lang="en-us" cap="none"/>
              <a:t>Si se usa registro de 16 bits:</a:t>
            </a:r>
            <a:endParaRPr lang="en-us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n-us" cap="none"/>
              <a:t>	Dividendo</a:t>
            </a:r>
            <a:r>
              <a:t>: siempre es DX..AX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Divisor: cualquier registro de 16 bit o localidad de memoria (a Word)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Cuociente: AX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Residuo: DX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Por ejemplo: DIV CX</a:t>
            </a:r>
          </a:p>
          <a:p>
            <a:pPr>
              <a:spcAft>
                <a:spcPts val="0"/>
              </a:spcAft>
              <a:buNone/>
              <a:defRPr lang="es-es"/>
            </a:pPr>
            <a:r>
              <a:t>	DX..AX : </a:t>
            </a:r>
            <a:r>
              <a:rPr lang="en-us" cap="none"/>
              <a:t>CX = AX</a:t>
            </a:r>
            <a:endParaRPr lang="en-us" cap="none"/>
          </a:p>
          <a:p>
            <a:pPr>
              <a:spcAft>
                <a:spcPts val="0"/>
              </a:spcAft>
              <a:buNone/>
              <a:defRPr lang="es-es"/>
            </a:pPr>
            <a:r>
              <a:rPr lang="en-us" cap="none"/>
              <a:t>	DX</a:t>
            </a:r>
            <a:endParaRPr lang="en-us" cap="none"/>
          </a:p>
          <a:p>
            <a:pPr>
              <a:spcAft>
                <a:spcPts val="0"/>
              </a:spcAft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:pr="smNativeData" xmlns="smNativeData" val="SMDATA_15_wrsW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ihkAAMcPAABVNgAAbxkAABAgAAAmAAAACAAAAP//////////"/>
              </a:ext>
            </a:extLst>
          </p:cNvSpPr>
          <p:nvPr/>
        </p:nvSpPr>
        <p:spPr>
          <a:xfrm>
            <a:off x="4151630" y="2564765"/>
            <a:ext cx="4680585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sz="6000" cap="none"/>
              <a:t>Fin AOC_06</a:t>
            </a:r>
            <a:endParaRPr lang="es-es" sz="6000" cap="none"/>
          </a:p>
          <a:p>
            <a:pPr>
              <a:defRPr lang="es-es"/>
            </a:pPr>
          </a:p>
          <a:p>
            <a:pPr>
              <a:defRPr lang="es-e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Traductores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Assembler 		Ensamblador</a:t>
            </a:r>
          </a:p>
          <a:p>
            <a:pPr>
              <a:defRPr lang="es-es"/>
            </a:pPr>
          </a:p>
          <a:p>
            <a:pPr>
              <a:defRPr lang="es-es"/>
            </a:pPr>
            <a:r>
              <a:t>Compiler		Compilador</a:t>
            </a:r>
          </a:p>
          <a:p>
            <a:pPr>
              <a:defRPr lang="es-es"/>
            </a:pPr>
          </a:p>
          <a:p>
            <a:pPr>
              <a:defRPr lang="es-es"/>
            </a:pPr>
            <a:r>
              <a:t>Interpreter		Interpretador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XQsAALgAAAD9PQAALQQAABAAAAAmAAAACAAAAAEgAAAAAAAA"/>
              </a:ext>
            </a:extLst>
          </p:cNvSpPr>
          <p:nvPr>
            <p:ph type="title"/>
          </p:nvPr>
        </p:nvSpPr>
        <p:spPr>
          <a:xfrm>
            <a:off x="1847215" y="116840"/>
            <a:ext cx="8229600" cy="5619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240" cap="none"/>
              <a:t>La familia de microprocesadores Intel x86</a:t>
            </a:r>
            <a:endParaRPr lang="es-es" sz="3240" cap="none"/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E1UM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JgJAACRBQAAojs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904875"/>
            <a:ext cx="8134350" cy="59531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wEAALgAAADTSQAA3wgAABAAAAAmAAAACAAAAAEgAAAAAAAA"/>
              </a:ext>
            </a:extLst>
          </p:cNvSpPr>
          <p:nvPr>
            <p:ph type="title"/>
          </p:nvPr>
        </p:nvSpPr>
        <p:spPr>
          <a:xfrm>
            <a:off x="263525" y="116840"/>
            <a:ext cx="11737340" cy="13252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rPr lang="es-es" sz="3600" cap="none"/>
              <a:t>Arquitectura </a:t>
            </a:r>
            <a:r>
              <a:rPr lang="en-us" sz="3600" cap="none"/>
              <a:t>von Neumann  — También conocida como modelo von Neumann  o arquitectura Princeton</a:t>
            </a:r>
            <a:endParaRPr lang="es-es" sz="3600" cap="none"/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:pr="smNativeData" xmlns="smNativeData" val="SMDATA_17_wrsWZ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EQIAADMCAAAfz0AAD0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0" y="1430020"/>
            <a:ext cx="8653145" cy="51111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AwAALEBAADQPgAAzgcAABAAAAAmAAAACAAAAAEgAAAAAAAA"/>
              </a:ext>
            </a:extLst>
          </p:cNvSpPr>
          <p:nvPr>
            <p:ph type="title"/>
          </p:nvPr>
        </p:nvSpPr>
        <p:spPr>
          <a:xfrm>
            <a:off x="1981200" y="274955"/>
            <a:ext cx="8229600" cy="99377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s-es" sz="3960" cap="none"/>
            </a:pPr>
            <a:r>
              <a:rPr lang="es-es" sz="3240" cap="none"/>
              <a:t>Operación de lectura desde la memoria al microprocesador</a:t>
            </a:r>
            <a:endParaRPr lang="es-es" sz="3240" cap="none"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xmlns="smNativeData" val="SMDATA_15_wrsW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DsLAADYR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s-es"/>
            </a:pPr>
            <a:r>
              <a:t>Ciclo 1 del reloj: La dirección es aplicada por el 80x86 en el bus de direcciones. Un pin de memoria en el bus de control le indica a la memoria que esté lista para leer una dirección</a:t>
            </a:r>
          </a:p>
          <a:p>
            <a:pPr>
              <a:defRPr lang="es-es"/>
            </a:pPr>
            <a:r>
              <a:t>Ciclo 2: El pin de READ del bus de control  va abajo para indicar a la memoria que una operación READ está ocurriendo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 computadores</dc:title>
  <dc:subject/>
  <dc:creator>JOSE ESTAY</dc:creator>
  <cp:keywords/>
  <dc:description/>
  <cp:lastModifiedBy>jiies</cp:lastModifiedBy>
  <cp:revision>0</cp:revision>
  <dcterms:created xsi:type="dcterms:W3CDTF">2006-08-10T02:03:09Z</dcterms:created>
  <dcterms:modified xsi:type="dcterms:W3CDTF">2023-09-29T11:57:54Z</dcterms:modified>
</cp:coreProperties>
</file>