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5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845" r:id="rId5"/>
    <p:sldMasterId id="2147483857" r:id="rId6"/>
    <p:sldMasterId id="2147483869" r:id="rId7"/>
    <p:sldMasterId id="2147483881" r:id="rId8"/>
  </p:sldMasterIdLst>
  <p:notesMasterIdLst>
    <p:notesMasterId r:id="rId9"/>
  </p:notesMasterIdLst>
  <p:sldIdLst>
    <p:sldId id="279" r:id="rId10"/>
    <p:sldId id="257" r:id="rId11"/>
    <p:sldId id="260" r:id="rId12"/>
    <p:sldId id="262" r:id="rId13"/>
    <p:sldId id="258" r:id="rId14"/>
    <p:sldId id="259" r:id="rId15"/>
    <p:sldId id="275" r:id="rId16"/>
    <p:sldId id="261" r:id="rId17"/>
    <p:sldId id="263" r:id="rId18"/>
    <p:sldId id="264" r:id="rId19"/>
    <p:sldId id="266" r:id="rId20"/>
    <p:sldId id="267" r:id="rId21"/>
    <p:sldId id="268" r:id="rId22"/>
    <p:sldId id="269" r:id="rId23"/>
    <p:sldId id="270" r:id="rId24"/>
    <p:sldId id="271" r:id="rId25"/>
    <p:sldId id="273" r:id="rId26"/>
    <p:sldId id="272" r:id="rId27"/>
    <p:sldId id="265" r:id="rId28"/>
    <p:sldId id="276" r:id="rId29"/>
    <p:sldId id="274" r:id="rId30"/>
    <p:sldId id="278" r:id="rId31"/>
  </p:sldIdLst>
  <p:sldSz cx="9144000" cy="68580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cl" sz="1800" b="0" i="0" u="none" strike="noStrike" kern="1" cap="none" spc="0" baseline="0">
        <a:solidFill>
          <a:schemeClr val="tx1"/>
        </a:solidFill>
        <a:effectLst/>
        <a:latin typeface="Rockwell" pitchFamily="1" charset="0"/>
        <a:ea typeface="Rockwell" pitchFamily="1" charset="0"/>
        <a:cs typeface="Rockwell" pitchFamily="1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cl" sz="1800" b="0" i="0" u="none" strike="noStrike" kern="1" cap="none" spc="0" baseline="0">
        <a:solidFill>
          <a:schemeClr val="tx1"/>
        </a:solidFill>
        <a:effectLst/>
        <a:latin typeface="Rockwell" pitchFamily="1" charset="0"/>
        <a:ea typeface="Rockwell" pitchFamily="1" charset="0"/>
        <a:cs typeface="Rockwell" pitchFamily="1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cl" sz="1800" b="0" i="0" u="none" strike="noStrike" kern="1" cap="none" spc="0" baseline="0">
        <a:solidFill>
          <a:schemeClr val="tx1"/>
        </a:solidFill>
        <a:effectLst/>
        <a:latin typeface="Rockwell" pitchFamily="1" charset="0"/>
        <a:ea typeface="Rockwell" pitchFamily="1" charset="0"/>
        <a:cs typeface="Rockwell" pitchFamily="1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cl" sz="1800" b="0" i="0" u="none" strike="noStrike" kern="1" cap="none" spc="0" baseline="0">
        <a:solidFill>
          <a:schemeClr val="tx1"/>
        </a:solidFill>
        <a:effectLst/>
        <a:latin typeface="Rockwell" pitchFamily="1" charset="0"/>
        <a:ea typeface="Rockwell" pitchFamily="1" charset="0"/>
        <a:cs typeface="Rockwell" pitchFamily="1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cl" sz="1800" b="0" i="0" u="none" strike="noStrike" kern="1" cap="none" spc="0" baseline="0">
        <a:solidFill>
          <a:schemeClr val="tx1"/>
        </a:solidFill>
        <a:effectLst/>
        <a:latin typeface="Rockwell" pitchFamily="1" charset="0"/>
        <a:ea typeface="Rockwell" pitchFamily="1" charset="0"/>
        <a:cs typeface="Rockwell" pitchFamily="1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cl" sz="1800" b="0" i="0" u="none" strike="noStrike" kern="1" cap="none" spc="0" baseline="0">
        <a:solidFill>
          <a:schemeClr val="tx1"/>
        </a:solidFill>
        <a:effectLst/>
        <a:latin typeface="Rockwell" pitchFamily="1" charset="0"/>
        <a:ea typeface="Rockwell" pitchFamily="1" charset="0"/>
        <a:cs typeface="Rockwell" pitchFamily="1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cl" sz="1800" b="0" i="0" u="none" strike="noStrike" kern="1" cap="none" spc="0" baseline="0">
        <a:solidFill>
          <a:schemeClr val="tx1"/>
        </a:solidFill>
        <a:effectLst/>
        <a:latin typeface="Rockwell" pitchFamily="1" charset="0"/>
        <a:ea typeface="Rockwell" pitchFamily="1" charset="0"/>
        <a:cs typeface="Rockwell" pitchFamily="1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cl" sz="1800" b="0" i="0" u="none" strike="noStrike" kern="1" cap="none" spc="0" baseline="0">
        <a:solidFill>
          <a:schemeClr val="tx1"/>
        </a:solidFill>
        <a:effectLst/>
        <a:latin typeface="Rockwell" pitchFamily="1" charset="0"/>
        <a:ea typeface="Rockwell" pitchFamily="1" charset="0"/>
        <a:cs typeface="Rockwell" pitchFamily="1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cl" sz="1800" b="0" i="0" u="none" strike="noStrike" kern="1" cap="none" spc="0" baseline="0">
        <a:solidFill>
          <a:schemeClr val="tx1"/>
        </a:solidFill>
        <a:effectLst/>
        <a:latin typeface="Rockwell" pitchFamily="1" charset="0"/>
        <a:ea typeface="Rockwell" pitchFamily="1" charset="0"/>
        <a:cs typeface="Rockwell" pitchFamily="1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698125045" val="1066" revOS="4"/>
      <pr:smFileRevision xmlns:pr="smNativeData" xmlns="smNativeData" dt="1698125045" val="101"/>
      <pr:guideOptions xmlns:pr="smNativeData" xmlns="smNativeData" dt="1698125045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Grid="0">
      <p:cViewPr varScale="1">
        <p:scale>
          <a:sx n="64" d="100"/>
          <a:sy n="64" d="100"/>
        </p:scale>
        <p:origin x="1531" y="212"/>
      </p:cViewPr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25" d="100"/>
        <a:sy n="25" d="100"/>
      </p:scale>
      <p:origin x="0" y="0"/>
    </p:cViewPr>
  </p:sorterViewPr>
  <p:notesViewPr>
    <p:cSldViewPr snapToGrid="0">
      <p:cViewPr>
        <p:scale>
          <a:sx n="64" d="100"/>
          <a:sy n="64" d="100"/>
        </p:scale>
        <p:origin x="1531" y="212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0" Type="http://schemas.openxmlformats.org/officeDocument/2006/relationships/slide" Target="slides/slide21.xml"/><Relationship Id="rId31" Type="http://schemas.openxmlformats.org/officeDocument/2006/relationships/slide" Target="slides/slide22.xml"/></Relationships>
</file>

<file path=ppt/notesMasters/_rels/notesMaster1.xml.rels><?xml version="1.0" encoding="UTF-8" standalone="yes" 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DciI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AAAAABIEgAA0wIAABAAAAAmAAAACAAAAD+PAAAAAAAA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lang="es-cl" sz="1200" cap="none"/>
            </a:lvl1pPr>
            <a:lvl2pPr>
              <a:defRPr lang="es-cl" cap="none"/>
            </a:lvl2pPr>
            <a:lvl3pPr>
              <a:defRPr lang="es-cl" cap="none"/>
            </a:lvl3pPr>
            <a:lvl4pPr>
              <a:defRPr lang="es-cl" cap="none"/>
            </a:lvl4pPr>
            <a:lvl5pPr>
              <a:defRPr lang="es-cl" cap="none"/>
            </a:lvl5pPr>
            <a:lvl6pPr>
              <a:defRPr lang="es-cl" cap="none"/>
            </a:lvl6pPr>
            <a:lvl7pPr>
              <a:defRPr lang="es-cl" cap="none"/>
            </a:lvl7pPr>
            <a:lvl8pPr>
              <a:defRPr lang="es-cl" cap="none"/>
            </a:lvl8pPr>
            <a:lvl9pPr>
              <a:defRPr lang="es-cl" cap="none"/>
            </a:lvl9pPr>
          </a:lstStyle>
          <a:p>
            <a:pPr>
              <a:defRPr lang="es-cl"/>
            </a:pPr>
          </a:p>
        </p:txBody>
      </p:sp>
      <p:sp>
        <p:nvSpPr>
          <p:cNvPr id="3" name="Marcador de fecha 2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r2xy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AAAAAAuKgAA0wIAABAAAAAmAAAACAAAAD+PAAAAAAAA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r">
              <a:defRPr lang="es-cl" sz="1200" cap="none"/>
            </a:lvl1pPr>
            <a:lvl2pPr>
              <a:defRPr lang="es-cl" cap="none"/>
            </a:lvl2pPr>
            <a:lvl3pPr>
              <a:defRPr lang="es-cl" cap="none"/>
            </a:lvl3pPr>
            <a:lvl4pPr>
              <a:defRPr lang="es-cl" cap="none"/>
            </a:lvl4pPr>
            <a:lvl5pPr>
              <a:defRPr lang="es-cl" cap="none"/>
            </a:lvl5pPr>
            <a:lvl6pPr>
              <a:defRPr lang="es-cl" cap="none"/>
            </a:lvl6pPr>
            <a:lvl7pPr>
              <a:defRPr lang="es-cl" cap="none"/>
            </a:lvl7pPr>
            <a:lvl8pPr>
              <a:defRPr lang="es-cl" cap="none"/>
            </a:lvl8pPr>
            <a:lvl9pPr>
              <a:defRPr lang="es-cl" cap="none"/>
            </a:lvl9pPr>
          </a:lstStyle>
          <a:p>
            <a:pPr>
              <a:defRPr lang="es-cl"/>
            </a:pPr>
            <a:fld id="{37238D27-69DA-767B-949B-9F2EC3D562CA}" type="datetime1">
              <a:t>20/10/2023</a:t>
            </a:fld>
          </a:p>
        </p:txBody>
      </p:sp>
      <p:sp>
        <p:nvSpPr>
          <p:cNvPr id="4" name="Marcador de imagen de diapositiva 3"/>
          <p:cNvSpPr>
            <a:spLocks noGrp="1" noChangeArrowheads="1"/>
            <a:extLst>
              <a:ext uri="smNativeData">
                <pr:smNativeData xmlns:pr="smNativeData" xmlns="smNativeData" val="SMDATA_15_9VQ3ZR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E7Gr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cAgAAAgHAADAIQAABBoAABAAAAAmAAAACAAAAL8PAAD/HwAA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s-cl"/>
            </a:pPr>
          </a:p>
        </p:txBody>
      </p:sp>
      <p:sp>
        <p:nvSpPr>
          <p:cNvPr id="5" name="Marcador de notas 4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sEZc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BIbAAD4JQAAODEAABAAAAAmAAAACAAAAD8PAAD/HwAA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s-cl"/>
            </a:pPr>
            <a:r>
              <a:rPr lang="es-es" cap="none"/>
              <a:t>Haga clic para modificar el estilo de texto del patrón</a:t>
            </a:r>
            <a:endParaRPr lang="es-es" cap="none"/>
          </a:p>
          <a:p>
            <a:pPr lvl="1">
              <a:defRPr lang="es-cl"/>
            </a:pPr>
            <a:r>
              <a:rPr lang="es-es" cap="none"/>
              <a:t>Segundo nivel</a:t>
            </a:r>
            <a:endParaRPr lang="es-es" cap="none"/>
          </a:p>
          <a:p>
            <a:pPr lvl="2">
              <a:defRPr lang="es-cl"/>
            </a:pPr>
            <a:r>
              <a:rPr lang="es-es" cap="none"/>
              <a:t>Tercer nivel</a:t>
            </a:r>
            <a:endParaRPr lang="es-es" cap="none"/>
          </a:p>
          <a:p>
            <a:pPr lvl="3">
              <a:defRPr lang="es-cl"/>
            </a:pPr>
            <a:r>
              <a:rPr lang="es-es" cap="none"/>
              <a:t>Cuarto nivel</a:t>
            </a:r>
            <a:endParaRPr lang="es-es" cap="none"/>
          </a:p>
          <a:p>
            <a:pPr lvl="4">
              <a:defRPr lang="es-cl"/>
            </a:pPr>
            <a:r>
              <a:rPr lang="es-es" cap="none"/>
              <a:t>Quinto nivel</a:t>
            </a:r>
            <a:endParaRPr lang="es-es" cap="none"/>
          </a:p>
        </p:txBody>
      </p:sp>
      <p:sp>
        <p:nvSpPr>
          <p:cNvPr id="6" name="Marcador de pie de página 5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LxBUl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G41AABIEgAAQDgAABAAAAAmAAAACAAAAL+PAAD/HwAA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s-cl" sz="1200" cap="none"/>
            </a:lvl1pPr>
            <a:lvl2pPr>
              <a:defRPr lang="es-cl" cap="none"/>
            </a:lvl2pPr>
            <a:lvl3pPr>
              <a:defRPr lang="es-cl" cap="none"/>
            </a:lvl3pPr>
            <a:lvl4pPr>
              <a:defRPr lang="es-cl" cap="none"/>
            </a:lvl4pPr>
            <a:lvl5pPr>
              <a:defRPr lang="es-cl" cap="none"/>
            </a:lvl5pPr>
            <a:lvl6pPr>
              <a:defRPr lang="es-cl" cap="none"/>
            </a:lvl6pPr>
            <a:lvl7pPr>
              <a:defRPr lang="es-cl" cap="none"/>
            </a:lvl7pPr>
            <a:lvl8pPr>
              <a:defRPr lang="es-cl" cap="none"/>
            </a:lvl8pPr>
            <a:lvl9pPr>
              <a:defRPr lang="es-cl" cap="none"/>
            </a:lvl9pPr>
          </a:lstStyle>
          <a:p>
            <a:pPr>
              <a:defRPr lang="es-cl"/>
            </a:pPr>
          </a:p>
        </p:txBody>
      </p:sp>
      <p:sp>
        <p:nvSpPr>
          <p:cNvPr id="7" name="Marcador de número de diapositiva 6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43u+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QDgAABAAAAAmAAAACAAAAL+PAAD/HwAA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defRPr lang="es-cl" sz="1200" cap="none"/>
            </a:lvl1pPr>
            <a:lvl2pPr>
              <a:defRPr lang="es-cl" cap="none"/>
            </a:lvl2pPr>
            <a:lvl3pPr>
              <a:defRPr lang="es-cl" cap="none"/>
            </a:lvl3pPr>
            <a:lvl4pPr>
              <a:defRPr lang="es-cl" cap="none"/>
            </a:lvl4pPr>
            <a:lvl5pPr>
              <a:defRPr lang="es-cl" cap="none"/>
            </a:lvl5pPr>
            <a:lvl6pPr>
              <a:defRPr lang="es-cl" cap="none"/>
            </a:lvl6pPr>
            <a:lvl7pPr>
              <a:defRPr lang="es-cl" cap="none"/>
            </a:lvl7pPr>
            <a:lvl8pPr>
              <a:defRPr lang="es-cl" cap="none"/>
            </a:lvl8pPr>
            <a:lvl9pPr>
              <a:defRPr lang="es-cl" cap="none"/>
            </a:lvl9pPr>
          </a:lstStyle>
          <a:p>
            <a:pPr>
              <a:defRPr lang="es-cl"/>
            </a:pPr>
            <a:fld id="{3723F7A3-EDDA-7601-949B-1B54B9D5624E}" type="slidenum">
              <a:t>8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cl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cl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cl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cl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cl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cl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cl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cl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cl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notesStyle>
</p:notesMaster>
</file>

<file path=ppt/notesSlides/_rels/notesSlide1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ÁreaFechaHora1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5hcAAAAAAAAuKgAA0wIAABAAAAAmAAAACAAAAD+PAAAAAAAA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</p:sp>
      <p:sp>
        <p:nvSpPr>
          <p:cNvPr id="3" name="ImagenDiapositiva1"/>
          <p:cNvSpPr>
            <a:spLocks noGrp="1" noChangeArrowheads="1"/>
            <a:extLst>
              <a:ext uri="smNativeData">
                <pr:smNativeData xmlns:pr="smNativeData" xmlns="smNativeData" val="SMDATA_15_9VQ3ZRMAAAAlAAAAZAAAAC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5+bmA8zMzADAwP8Af39/AAAAAAAAAAAAAAAAAAAAAAAAAAAAIQAAABgAAAAUAAAAcAgAAAgHAADAIQAABBoAABAAAAAmAAAACAAAAL8PAAAAAAAA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4" name="TextoDiapositiva1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5+bmA8zMzADAwP8Af39/AAAAAAAAAAAAAAAAAAAAAAAAAAAAIQAAABgAAAAUAAAAOAQAABIbAAD4JQAAODEAABAAAAAmAAAACAAAAD8PAAAAAAAA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s-cl"/>
            </a:pPr>
          </a:p>
        </p:txBody>
      </p:sp>
      <p:sp>
        <p:nvSpPr>
          <p:cNvPr id="5" name="ÁreaNúmeroDiapositiva1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5+bmA8zMzADAwP8Af39/AAAAAAAAAAAAAAAAAAAAAAAAAAAAIQAAABgAAAAUAAAA5hcAAG41AAAuKgAAQDgAABAAAAAmAAAACAAAAL+PAAAAAAAA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ÁreaFechaHora1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AAAAAAuKgAA0wIAABAAAAAmAAAACAAAAD+PAAAAAAAA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</p:sp>
      <p:sp>
        <p:nvSpPr>
          <p:cNvPr id="3" name="ImagenDiapositiva1"/>
          <p:cNvSpPr>
            <a:spLocks noGrp="1" noChangeArrowheads="1"/>
            <a:extLst>
              <a:ext uri="smNativeData">
                <pr:smNativeData xmlns:pr="smNativeData" xmlns="smNativeData" val="SMDATA_15_9VQ3ZRMAAAAlAAAAZAAAAC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cAgAAAgHAADAIQAABBoAABAAAAAmAAAACAAAAL8PAAAAAAAA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4" name="TextoDiapositiva1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BIbAAD4JQAAODEAABAAAAAmAAAACAAAAD8PAAAAAAAA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s-cl"/>
            </a:pPr>
          </a:p>
        </p:txBody>
      </p:sp>
      <p:sp>
        <p:nvSpPr>
          <p:cNvPr id="5" name="ÁreaNúmeroDiapositiva1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QDgAABAAAAAmAAAACAAAAL+PAAAAAAAA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11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ÁreaFechaHora1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AAAAAAuKgAA0wIAABAAAAAmAAAACAAAAD+PAAAAAAAA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</p:sp>
      <p:sp>
        <p:nvSpPr>
          <p:cNvPr id="3" name="ImagenDiapositiva1"/>
          <p:cNvSpPr>
            <a:spLocks noGrp="1" noChangeArrowheads="1"/>
            <a:extLst>
              <a:ext uri="smNativeData">
                <pr:smNativeData xmlns:pr="smNativeData" xmlns="smNativeData" val="SMDATA_15_9VQ3ZRMAAAAlAAAAZAAAAC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cAgAAAgHAADAIQAABBoAABAAAAAmAAAACAAAAL8PAAAAAAAA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4" name="TextoDiapositiva1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BIbAAD4JQAAODEAABAAAAAmAAAACAAAAD8PAAAAAAAA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s-cl"/>
            </a:pPr>
          </a:p>
        </p:txBody>
      </p:sp>
      <p:sp>
        <p:nvSpPr>
          <p:cNvPr id="5" name="ÁreaNúmeroDiapositiva1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QDgAABAAAAAmAAAACAAAAL+PAAAAAAAA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12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ÁreaFechaHora1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AAAAAAuKgAA0wIAABAAAAAmAAAACAAAAD+PAAAAAAAA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</p:sp>
      <p:sp>
        <p:nvSpPr>
          <p:cNvPr id="3" name="ImagenDiapositiva1"/>
          <p:cNvSpPr>
            <a:spLocks noGrp="1" noChangeArrowheads="1"/>
            <a:extLst>
              <a:ext uri="smNativeData">
                <pr:smNativeData xmlns:pr="smNativeData" xmlns="smNativeData" val="SMDATA_15_9VQ3ZRMAAAAlAAAAZAAAAC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g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cAgAAAgHAADAIQAABBoAABAAAAAmAAAACAAAAL8PAAAAAAAA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4" name="TextoDiapositiva1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BIbAAD4JQAAODEAABAAAAAmAAAACAAAAD8PAAAAAAAA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s-cl"/>
            </a:pPr>
          </a:p>
        </p:txBody>
      </p:sp>
      <p:sp>
        <p:nvSpPr>
          <p:cNvPr id="5" name="ÁreaNúmeroDiapositiva1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QDgAABAAAAAmAAAACAAAAL+PAAAAAAAA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13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ÁreaFechaHora1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AAAAAAuKgAA0wIAABAAAAAmAAAACAAAAD+PAAAAAAAA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</p:sp>
      <p:sp>
        <p:nvSpPr>
          <p:cNvPr id="3" name="ImagenDiapositiva1"/>
          <p:cNvSpPr>
            <a:spLocks noGrp="1" noChangeArrowheads="1"/>
            <a:extLst>
              <a:ext uri="smNativeData">
                <pr:smNativeData xmlns:pr="smNativeData" xmlns="smNativeData" val="SMDATA_15_9VQ3ZRMAAAAlAAAAZAAAAC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cAgAAAgHAADAIQAABBoAABAAAAAmAAAACAAAAL8PAAAAAAAA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4" name="TextoDiapositiva1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BIbAAD4JQAAODEAABAAAAAmAAAACAAAAD8PAAAAAAAA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s-cl"/>
            </a:pPr>
          </a:p>
        </p:txBody>
      </p:sp>
      <p:sp>
        <p:nvSpPr>
          <p:cNvPr id="5" name="ÁreaNúmeroDiapositiva1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QDgAABAAAAAmAAAACAAAAL+PAAAAAAAA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14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ÁreaFechaHora1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AAAAAAuKgAA0wIAABAAAAAmAAAACAAAAD+PAAAAAAAA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</p:sp>
      <p:sp>
        <p:nvSpPr>
          <p:cNvPr id="3" name="ImagenDiapositiva1"/>
          <p:cNvSpPr>
            <a:spLocks noGrp="1" noChangeArrowheads="1"/>
            <a:extLst>
              <a:ext uri="smNativeData">
                <pr:smNativeData xmlns:pr="smNativeData" xmlns="smNativeData" val="SMDATA_15_9VQ3ZRMAAAAlAAAAZAAAAC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cAgAAAgHAADAIQAABBoAABAAAAAmAAAACAAAAL8PAAAAAAAA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4" name="TextoDiapositiva1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BIbAAD4JQAAODEAABAAAAAmAAAACAAAAD8PAAAAAAAA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s-cl"/>
            </a:pPr>
          </a:p>
        </p:txBody>
      </p:sp>
      <p:sp>
        <p:nvSpPr>
          <p:cNvPr id="5" name="ÁreaNúmeroDiapositiva1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QDgAABAAAAAmAAAACAAAAL+PAAAAAAAA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15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ÁreaFechaHora1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AAAAAAuKgAA0wIAABAAAAAmAAAACAAAAD+PAAAAAAAA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</p:sp>
      <p:sp>
        <p:nvSpPr>
          <p:cNvPr id="3" name="ImagenDiapositiva1"/>
          <p:cNvSpPr>
            <a:spLocks noGrp="1" noChangeArrowheads="1"/>
            <a:extLst>
              <a:ext uri="smNativeData">
                <pr:smNativeData xmlns:pr="smNativeData" xmlns="smNativeData" val="SMDATA_15_9VQ3ZRMAAAAlAAAAZAAAAC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cAgAAAgHAADAIQAABBoAABAAAAAmAAAACAAAAL8PAAAAAAAA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4" name="TextoDiapositiva1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BIbAAD4JQAAODEAABAAAAAmAAAACAAAAD8PAAAAAAAA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s-cl"/>
            </a:pPr>
          </a:p>
        </p:txBody>
      </p:sp>
      <p:sp>
        <p:nvSpPr>
          <p:cNvPr id="5" name="ÁreaNúmeroDiapositiva1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QDgAABAAAAAmAAAACAAAAL+PAAAAAAAA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16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ÁreaFechaHora1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AAAAAAuKgAA0wIAABAAAAAmAAAACAAAAD+PAAAAAAAA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</p:sp>
      <p:sp>
        <p:nvSpPr>
          <p:cNvPr id="3" name="ImagenDiapositiva1"/>
          <p:cNvSpPr>
            <a:spLocks noGrp="1" noChangeArrowheads="1"/>
            <a:extLst>
              <a:ext uri="smNativeData">
                <pr:smNativeData xmlns:pr="smNativeData" xmlns="smNativeData" val="SMDATA_15_9VQ3ZRMAAAAlAAAAZAAAAC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cAgAAAgHAADAIQAABBoAABAAAAAmAAAACAAAAL8PAAAAAAAA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4" name="TextoDiapositiva1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BIbAAD4JQAAODEAABAAAAAmAAAACAAAAD8PAAAAAAAA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s-cl"/>
            </a:pPr>
          </a:p>
        </p:txBody>
      </p:sp>
      <p:sp>
        <p:nvSpPr>
          <p:cNvPr id="5" name="ÁreaNúmeroDiapositiva1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QDgAABAAAAAmAAAACAAAAL+PAAAAAAAA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17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ÁreaFechaHora1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AAAAAAuKgAA0wIAABAAAAAmAAAACAAAAD+PAAAAAAAA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</p:sp>
      <p:sp>
        <p:nvSpPr>
          <p:cNvPr id="3" name="ImagenDiapositiva1"/>
          <p:cNvSpPr>
            <a:spLocks noGrp="1" noChangeArrowheads="1"/>
            <a:extLst>
              <a:ext uri="smNativeData">
                <pr:smNativeData xmlns:pr="smNativeData" xmlns="smNativeData" val="SMDATA_15_9VQ3ZRMAAAAlAAAAZAAAAC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Y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cAgAAAgHAADAIQAABBoAABAAAAAmAAAACAAAAL8PAAAAAAAA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4" name="TextoDiapositiva1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BIbAAD4JQAAODEAABAAAAAmAAAACAAAAD8PAAAAAAAA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s-cl"/>
            </a:pPr>
          </a:p>
        </p:txBody>
      </p:sp>
      <p:sp>
        <p:nvSpPr>
          <p:cNvPr id="5" name="ÁreaNúmeroDiapositiva1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QDgAABAAAAAmAAAACAAAAL+PAAAAAAAA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18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ÁreaFechaHora1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AAAAAAuKgAA0wIAABAAAAAmAAAACAAAAD+PAAAAAAAA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</p:sp>
      <p:sp>
        <p:nvSpPr>
          <p:cNvPr id="3" name="ImagenDiapositiva1"/>
          <p:cNvSpPr>
            <a:spLocks noGrp="1" noChangeArrowheads="1"/>
            <a:extLst>
              <a:ext uri="smNativeData">
                <pr:smNativeData xmlns:pr="smNativeData" xmlns="smNativeData" val="SMDATA_15_9VQ3ZRMAAAAlAAAAZAAAAC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zM7D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cAgAAAgHAADAIQAABBoAABAAAAAmAAAACAAAAL8PAAAAAAAA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4" name="TextoDiapositiva1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BIbAAD4JQAAODEAABAAAAAmAAAACAAAAD8PAAAAAAAA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s-cl"/>
            </a:pPr>
          </a:p>
        </p:txBody>
      </p:sp>
      <p:sp>
        <p:nvSpPr>
          <p:cNvPr id="5" name="ÁreaNúmeroDiapositiva1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QDgAABAAAAAmAAAACAAAAL+PAAAAAAAA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19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ÁreaFechaHora1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AAAAAAuKgAA0wIAABAAAAAmAAAACAAAAD+PAAAAAAAA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</p:sp>
      <p:sp>
        <p:nvSpPr>
          <p:cNvPr id="3" name="ImagenDiapositiva1"/>
          <p:cNvSpPr>
            <a:spLocks noGrp="1" noChangeArrowheads="1"/>
            <a:extLst>
              <a:ext uri="smNativeData">
                <pr:smNativeData xmlns:pr="smNativeData" xmlns="smNativeData" val="SMDATA_15_9VQ3ZRMAAAAlAAAAZAAAAC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cAgAAAgHAADAIQAABBoAABAAAAAmAAAACAAAAL8PAAAAAAAA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4" name="TextoDiapositiva1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zM3D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BIbAAD4JQAAODEAABAAAAAmAAAACAAAAD8PAAAAAAAA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s-cl"/>
            </a:pPr>
          </a:p>
        </p:txBody>
      </p:sp>
      <p:sp>
        <p:nvSpPr>
          <p:cNvPr id="5" name="ÁreaNúmeroDiapositiva1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QDgAABAAAAAmAAAACAAAAL+PAAAAAAAA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ÁreaFechaHora1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5hcAAAAAAAAuKgAA0wIAABAAAAAmAAAACAAAAD+PAAAAAAAA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</p:sp>
      <p:sp>
        <p:nvSpPr>
          <p:cNvPr id="3" name="ImagenDiapositiva1"/>
          <p:cNvSpPr>
            <a:spLocks noGrp="1" noChangeArrowheads="1"/>
            <a:extLst>
              <a:ext uri="smNativeData">
                <pr:smNativeData xmlns:pr="smNativeData" xmlns="smNativeData" val="SMDATA_15_9VQ3ZRMAAAAlAAAAZAAAAC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5+bmA8zMzADAwP8Af39/AAAAAAAAAAAAAAAAAAAAAAAAAAAAIQAAABgAAAAUAAAAcAgAAAgHAADAIQAABBoAABAAAAAmAAAACAAAAL8PAAAAAAAA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4" name="TextoDiapositiva1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5+bmA8zMzADAwP8Af39/AAAAAAAAAAAAAAAAAAAAAAAAAAAAIQAAABgAAAAUAAAAOAQAABIbAAD4JQAAODEAABAAAAAmAAAACAAAAD8PAAAAAAAA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s-cl"/>
            </a:pPr>
          </a:p>
        </p:txBody>
      </p:sp>
      <p:sp>
        <p:nvSpPr>
          <p:cNvPr id="5" name="ÁreaNúmeroDiapositiva1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5+bmA8zMzADAwP8Af39/AAAAAAAAAAAAAAAAAAAAAAAAAAAAIQAAABgAAAAUAAAA5hcAAG41AAAuKgAAQDgAABAAAAAmAAAACAAAAL+PAAAAAAAA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20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ÁreaFechaHora1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AAAAAAuKgAA0wIAABAAAAAmAAAACAAAAD+PAAAAAAAA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</p:sp>
      <p:sp>
        <p:nvSpPr>
          <p:cNvPr id="3" name="ImagenDiapositiva1"/>
          <p:cNvSpPr>
            <a:spLocks noGrp="1" noChangeArrowheads="1"/>
            <a:extLst>
              <a:ext uri="smNativeData">
                <pr:smNativeData xmlns:pr="smNativeData" xmlns="smNativeData" val="SMDATA_15_9VQ3ZRMAAAAlAAAAZAAAAC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cAgAAAgHAADAIQAABBoAABAAAAAmAAAACAAAAL8PAAAAAAAA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4" name="TextoDiapositiva1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BIbAAD4JQAAODEAABAAAAAmAAAACAAAAD8PAAAAAAAA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s-cl"/>
            </a:pPr>
          </a:p>
        </p:txBody>
      </p:sp>
      <p:sp>
        <p:nvSpPr>
          <p:cNvPr id="5" name="ÁreaNúmeroDiapositiva1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QDgAABAAAAAmAAAACAAAAL+PAAAAAAAA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21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ChangeArrowheads="1"/>
            <a:extLst>
              <a:ext uri="smNativeData">
                <pr:smNativeData xmlns:pr="smNativeData" xmlns="smNativeData" val="SMDATA_15_9VQ3ZRMAAAAlAAAAZAAAAC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cAgAAAgHAADAIQAABBoAABAAAAAmAAAACAAAAAEAAAAAAAAA"/>
              </a:ext>
            </a:extLst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>
              <a:defRPr lang="es-cl"/>
            </a:pPr>
          </a:p>
        </p:txBody>
      </p:sp>
      <p:sp>
        <p:nvSpPr>
          <p:cNvPr id="4" name="Marcador de número de diapositiva 3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QDgAABAAAAAmAAAACAAAAAEAAAAAAAAA"/>
              </a:ext>
            </a:extLst>
          </p:cNvSpPr>
          <p:nvPr>
            <p:ph type="sldNum" sz="quarter" idx="10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es-cl"/>
            </a:pPr>
            <a:fld id="{3723EC2F-61DA-761A-949B-974FA2D562C2}" type="slidenum">
              <a:t>21</a:t>
            </a:fld>
          </a:p>
        </p:txBody>
      </p:sp>
    </p:spTree>
  </p:cSld>
  <p:clrMapOvr>
    <a:masterClrMapping/>
  </p:clrMapOvr>
</p:notes>
</file>

<file path=ppt/notesSlides/notesSlide22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ÁreaFechaHora1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AAAAAAuKgAA0wIAABAAAAAmAAAACAAAAD+PAAAAAAAA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</p:sp>
      <p:sp>
        <p:nvSpPr>
          <p:cNvPr id="3" name="ImagenDiapositiva1"/>
          <p:cNvSpPr>
            <a:spLocks noGrp="1" noChangeArrowheads="1"/>
            <a:extLst>
              <a:ext uri="smNativeData">
                <pr:smNativeData xmlns:pr="smNativeData" xmlns="smNativeData" val="SMDATA_15_9VQ3ZRMAAAAlAAAAZAAAAC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cAgAAAgHAADAIQAABBoAABAAAAAmAAAACAAAAL8PAAAAAAAA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4" name="TextoDiapositiva1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BIbAAD4JQAAODEAABAAAAAmAAAACAAAAD8PAAAAAAAA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s-cl"/>
            </a:pPr>
          </a:p>
        </p:txBody>
      </p:sp>
      <p:sp>
        <p:nvSpPr>
          <p:cNvPr id="5" name="ÁreaNúmeroDiapositiva1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QDgAABAAAAAmAAAACAAAAL+PAAAAAAAA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ÁreaFechaHora1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5hcAAAAAAAAuKgAA0wIAABAAAAAmAAAACAAAAD+PAAAAAAAA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</p:sp>
      <p:sp>
        <p:nvSpPr>
          <p:cNvPr id="3" name="ImagenDiapositiva1"/>
          <p:cNvSpPr>
            <a:spLocks noGrp="1" noChangeArrowheads="1"/>
            <a:extLst>
              <a:ext uri="smNativeData">
                <pr:smNativeData xmlns:pr="smNativeData" xmlns="smNativeData" val="SMDATA_15_9VQ3ZRMAAAAlAAAAZAAAAC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5+bmA8zMzADAwP8Af39/AAAAAAAAAAAAAAAAAAAAAAAAAAAAIQAAABgAAAAUAAAAcAgAAAgHAADAIQAABBoAABAAAAAmAAAACAAAAL8PAAAAAAAA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4" name="TextoDiapositiva1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5+bmA8zMzADAwP8Af39/AAAAAAAAAAAAAAAAAAAAAAAAAAAAIQAAABgAAAAUAAAAOAQAABIbAAD4JQAAODEAABAAAAAmAAAACAAAAD8PAAAAAAAA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s-cl"/>
            </a:pPr>
          </a:p>
        </p:txBody>
      </p:sp>
      <p:sp>
        <p:nvSpPr>
          <p:cNvPr id="5" name="ÁreaNúmeroDiapositiva1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5+bmA8zMzADAwP8Af39/AAAAAAAAAAAAAAAAAAAAAAAAAAAAIQAAABgAAAAUAAAA5hcAAG41AAAuKgAAQDgAABAAAAAmAAAACAAAAL+PAAAAAAAA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ÁreaFechaHora1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5hcAAAAAAAAuKgAA0wIAABAAAAAmAAAACAAAAD+PAAAAAAAA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</p:sp>
      <p:sp>
        <p:nvSpPr>
          <p:cNvPr id="3" name="ImagenDiapositiva1"/>
          <p:cNvSpPr>
            <a:spLocks noGrp="1" noChangeArrowheads="1"/>
            <a:extLst>
              <a:ext uri="smNativeData">
                <pr:smNativeData xmlns:pr="smNativeData" xmlns="smNativeData" val="SMDATA_15_9VQ3ZRMAAAAlAAAAZAAAAC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5+bmA8zMzADAwP8Af39/AAAAAAAAAAAAAAAAAAAAAAAAAAAAIQAAABgAAAAUAAAAcAgAAAgHAADAIQAABBoAABAAAAAmAAAACAAAAL8PAAAAAAAA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4" name="TextoDiapositiva1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5+bmA8zMzADAwP8Af39/AAAAAAAAAAAAAAAAAAAAAAAAAAAAIQAAABgAAAAUAAAAOAQAABIbAAD4JQAAODEAABAAAAAmAAAACAAAAD8PAAAAAAAA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s-cl"/>
            </a:pPr>
          </a:p>
        </p:txBody>
      </p:sp>
      <p:sp>
        <p:nvSpPr>
          <p:cNvPr id="5" name="ÁreaNúmeroDiapositiva1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5+bmA8zMzADAwP8Af39/AAAAAAAAAAAAAAAAAAAAAAAAAAAAIQAAABgAAAAUAAAA5hcAAG41AAAuKgAAQDgAABAAAAAmAAAACAAAAL+PAAAAAAAA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ÁreaFechaHora1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AAAAAAuKgAA0wIAABAAAAAmAAAACAAAAD+PAAAAAAAA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</p:sp>
      <p:sp>
        <p:nvSpPr>
          <p:cNvPr id="3" name="ImagenDiapositiva1"/>
          <p:cNvSpPr>
            <a:spLocks noGrp="1" noChangeArrowheads="1"/>
            <a:extLst>
              <a:ext uri="smNativeData">
                <pr:smNativeData xmlns:pr="smNativeData" xmlns="smNativeData" val="SMDATA_15_9VQ3ZRMAAAAlAAAAZAAAAC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cAgAAAgHAADAIQAABBoAABAAAAAmAAAACAAAAL8PAAAAAAAA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4" name="TextoDiapositiva1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BIbAAD4JQAAODEAABAAAAAmAAAACAAAAD8PAAAAAAAA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s-cl"/>
            </a:pPr>
          </a:p>
        </p:txBody>
      </p:sp>
      <p:sp>
        <p:nvSpPr>
          <p:cNvPr id="5" name="ÁreaNúmeroDiapositiva1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QDgAABAAAAAmAAAACAAAAL+PAAAAAAAA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ÁreaFechaHora1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AAAAAAuKgAA0wIAABAAAAAmAAAACAAAAD+PAAAAAAAA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</p:sp>
      <p:sp>
        <p:nvSpPr>
          <p:cNvPr id="3" name="ImagenDiapositiva1"/>
          <p:cNvSpPr>
            <a:spLocks noGrp="1" noChangeArrowheads="1"/>
            <a:extLst>
              <a:ext uri="smNativeData">
                <pr:smNativeData xmlns:pr="smNativeData" xmlns="smNativeData" val="SMDATA_15_9VQ3ZRMAAAAlAAAAZAAAAC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cAgAAAgHAADAIQAABBoAABAAAAAmAAAACAAAAL8PAAAAAAAA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4" name="TextoDiapositiva1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BIbAAD4JQAAODEAABAAAAAmAAAACAAAAD8PAAAAAAAA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s-cl"/>
            </a:pPr>
          </a:p>
        </p:txBody>
      </p:sp>
      <p:sp>
        <p:nvSpPr>
          <p:cNvPr id="5" name="ÁreaNúmeroDiapositiva1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QDgAABAAAAAmAAAACAAAAL+PAAAAAAAA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ÁreaFechaHora1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5hcAAAAAAAAuKgAA0wIAABAAAAAmAAAACAAAAD+PAAAAAAAA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</p:sp>
      <p:sp>
        <p:nvSpPr>
          <p:cNvPr id="3" name="ImagenDiapositiva1"/>
          <p:cNvSpPr>
            <a:spLocks noGrp="1" noChangeArrowheads="1"/>
            <a:extLst>
              <a:ext uri="smNativeData">
                <pr:smNativeData xmlns:pr="smNativeData" xmlns="smNativeData" val="SMDATA_15_9VQ3ZRMAAAAlAAAAZAAAAC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5+bmA8zMzADAwP8Af39/AAAAAAAAAAAAAAAAAAAAAAAAAAAAIQAAABgAAAAUAAAAcAgAAAgHAADAIQAABBoAABAAAAAmAAAACAAAAL8PAAAAAAAA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4" name="TextoDiapositiva1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5+bmA8zMzADAwP8Af39/AAAAAAAAAAAAAAAAAAAAAAAAAAAAIQAAABgAAAAUAAAAOAQAABIbAAD4JQAAODEAABAAAAAmAAAACAAAAD8PAAAAAAAA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s-cl"/>
            </a:pPr>
          </a:p>
        </p:txBody>
      </p:sp>
      <p:sp>
        <p:nvSpPr>
          <p:cNvPr id="5" name="ÁreaNúmeroDiapositiva1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5+bmA8zMzADAwP8Af39/AAAAAAAAAAAAAAAAAAAAAAAAAAAAIQAAABgAAAAUAAAA5hcAAG41AAAuKgAAQDgAABAAAAAmAAAACAAAAL+PAAAAAAAA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ÁreaFechaHora1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5hcAAAAAAAAuKgAA0wIAABAAAAAmAAAACAAAAD+PAAAAAAAA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</p:sp>
      <p:sp>
        <p:nvSpPr>
          <p:cNvPr id="3" name="ImagenDiapositiva1"/>
          <p:cNvSpPr>
            <a:spLocks noGrp="1" noChangeArrowheads="1"/>
            <a:extLst>
              <a:ext uri="smNativeData">
                <pr:smNativeData xmlns:pr="smNativeData" xmlns="smNativeData" val="SMDATA_15_9VQ3ZRMAAAAlAAAAZAAAAC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5+bmA8zMzADAwP8Af39/AAAAAAAAAAAAAAAAAAAAAAAAAAAAIQAAABgAAAAUAAAAcAgAAAgHAADAIQAABBoAABAAAAAmAAAACAAAAL8PAAAAAAAA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4" name="TextoDiapositiva1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5+bmA8zMzADAwP8Af39/AAAAAAAAAAAAAAAAAAAAAAAAAAAAIQAAABgAAAAUAAAAOAQAABIbAAD4JQAAODEAABAAAAAmAAAACAAAAD8PAAAAAAAA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s-cl"/>
            </a:pPr>
          </a:p>
        </p:txBody>
      </p:sp>
      <p:sp>
        <p:nvSpPr>
          <p:cNvPr id="5" name="ÁreaNúmeroDiapositiva1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5+bmA8zMzADAwP8Af39/AAAAAAAAAAAAAAAAAAAAAAAAAAAAIQAAABgAAAAUAAAA5hcAAG41AAAuKgAAQDgAABAAAAAmAAAACAAAAL+PAAAAAAAA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ÁreaFechaHora1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AAAAAAuKgAA0wIAABAAAAAmAAAACAAAAD+PAAAAAAAA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</p:sp>
      <p:sp>
        <p:nvSpPr>
          <p:cNvPr id="3" name="ImagenDiapositiva1"/>
          <p:cNvSpPr>
            <a:spLocks noGrp="1" noChangeArrowheads="1"/>
            <a:extLst>
              <a:ext uri="smNativeData">
                <pr:smNativeData xmlns:pr="smNativeData" xmlns="smNativeData" val="SMDATA_15_9VQ3ZRMAAAAlAAAAZAAAAC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cAgAAAgHAADAIQAABBoAABAAAAAmAAAACAAAAL8PAAAAAAAA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4" name="TextoDiapositiva1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BIbAAD4JQAAODEAABAAAAAmAAAACAAAAD8PAAAAAAAA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s-cl"/>
            </a:pPr>
          </a:p>
        </p:txBody>
      </p:sp>
      <p:sp>
        <p:nvSpPr>
          <p:cNvPr id="5" name="ÁreaNúmeroDiapositiva1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c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QDgAABAAAAAmAAAACAAAAL+PAAAAAAAA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</p:sp>
    </p:spTree>
  </p:cSld>
  <p:clrMapOvr>
    <a:masterClrMapping/>
  </p:clrMapOvr>
</p:note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extLst>
              <a:ext uri="smNativeData">
                <pr:smNativeData xmlns:pr="smNativeData" xmlns="smNativeData" val="SMDATA_15_9VQ3ZRMAAAAlAAAAZAAAAA0AAAAAkAAAAEgAAACQAAAASAAAAAAAAAAAAAAAAAAAAAEAAABQAAAAAAAAAAAA4D8AAAAAAADgPwAAAAAAAOA/AAAAAAAA4D8AAAAAAADgPwAAAAAAAOA/AAAAAAAA4D8AAAAAAADgPwAAAAAAAOA/AAAAAAAA4D8CAAAAjAAAAAEAAAACAAAA00gXDP///wgAAAAAAAAAACzF9j8Y6NROhfKO6qMNJ3EAAAAAZAAAAAEAAABAAAAAAAAAAAAAAAAAAAAAAAAAAAAAAAAAAAAAAAAAAAAAAAAAAAAAAAAAAAAAAAAAAAAAAAAAAAAAAAAAAAAAAAAAAAAAAAAAAAAAAAAAAAAAAAAAAAAAFAAAADwAAAAAAAAAAAAAAJ01EQAUAAAAAQAAABQAAAAUAAAAFAAAAAEAAAAAAAAAZAAAAGQAAAAAAAAAZAAAAGQAAAAVAAAAYAAAAAAAAAAAAAAADwAAACADAAAAAAAAAAAAAAEAAACgMgAAVgcAAKr4//8BAAAAf39/AAEAAABkAAAAAAAAABQAAABAHwAAAAAAACYAAAAAAAAAwOD//wAAAAAmAAAAZAAAABYAAABMAAAAAAAAAAAAAAAEAAAAAAAAAAEAAADp5dwKAAAAACgAAAAoAAAAZAAAAGQAAAAAAAAAzMzMAAAAAABQAAAAUAAAAGQAAABkAAAAAAAAABcAAAAUAAAAAAAAAAAAAAD/fwAA/38AAAAAAAAJAAAABAAAAAAAAAAeAAAAaAAAAAEAAAAAAAAAAAAAAAAAAAAAAAAA8CMAAMQiAAAAAAAAUPv//wQAAAADF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0gXBf///wEAAAAAAAAAAAAAAAAAAAAAAAAAAAAAAAAAAAAAAAAAAJ01EQB/f38A6eXcA8zMzADAwP8Af39/AAAAAAAAAAAAAAAAAAAAAAAAAAAAIQAAABgAAAAUAAAAOAQAAEkIAAAINAAAyAgAABAAAAAmAAAACAAAAP//////////"/>
              </a:ext>
            </a:extLst>
          </p:cNvSpPr>
          <p:nvPr/>
        </p:nvSpPr>
        <p:spPr>
          <a:xfrm>
            <a:off x="685800" y="1346835"/>
            <a:ext cx="7772400" cy="80645"/>
          </a:xfrm>
          <a:prstGeom prst="rect">
            <a:avLst/>
          </a:prstGeom>
          <a:blipFill rotWithShape="1">
            <a:blip r:embed="rId2">
              <a:alphaModFix amt="80000"/>
            </a:blip>
            <a:srcRect/>
            <a:tile ty="-762000" sx="92000" sy="89000" flip="xy" algn="ctr"/>
          </a:blipFill>
          <a:ln>
            <a:noFill/>
          </a:ln>
          <a:effectLst/>
        </p:spPr>
      </p:sp>
      <p:sp>
        <p:nvSpPr>
          <p:cNvPr id="3" name="Rectangle 7"/>
          <p:cNvSpPr>
            <a:extLst>
              <a:ext uri="smNativeData">
                <pr:smNativeData xmlns:pr="smNativeData" xmlns="smNativeData" val="SMDATA_15_9VQ3ZRMAAAAlAAAAZAAAAA0AAAAAkAAAAEgAAACQAAAASAAAAAAAAAAAAAAAAAAAAAEAAABQAAAAAAAAAAAA4D8AAAAAAADgPwAAAAAAAOA/AAAAAAAA4D8AAAAAAADgPwAAAAAAAOA/AAAAAAAA4D8AAAAAAADgPwAAAAAAAOA/AAAAAAAA4D8CAAAAjAAAAAEAAAACAAAA00gXDP///wgAAAAAAAAAACzF9j8Y6NROhfKO6qMNJ3EAAAAAZAAAAAEAAABAAAAAAAAAAAAAAAAAAAAAAAAAAAAAAAAAAAAAAAAAAAAAAAAAAAAAAAAAAAAAAAAAAAAAAAAAAAAAAAAAAAAAAAAAAAAAAAAAAAAAAAAAAAAAAAAAAAAAFAAAADwAAAAAAAAAAAAAAJ01EQAUAAAAAQAAABQAAAAUAAAAFAAAAAEAAAAAAAAAZAAAAGQAAAAAAAAAZAAAAGQAAAAVAAAAYAAAAAAAAAAAAAAADwAAACADAAAAAAAAAAAAAAEAAACgMgAAVgcAAKr4//8BAAAAf39/AAEAAABkAAAAAAAAABQAAABAHwAAAAAAACYAAAAAAAAAwOD//wAAAAAmAAAAZAAAABYAAABMAAAAAAAAAAAAAAAEAAAAAAAAAAEAAADp5dwKAAAAACgAAAAoAAAAZAAAAGQAAAAAAAAAzMzMAAAAAABQAAAAUAAAAGQAAABkAAAAAAAAABcAAAAUAAAAAAAAAAAAAAD/fwAA/38AAAAAAAAJAAAABAAAAAAAAAAeAAAAaAAAAAEAAAAAAAAAAAAAAAAAAAAAAAAA8CMAAMQiAAAAAAAAlvv//wQAAAADF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0gXBf///wEAAAAAAAAAAAAAAAAAAAAAAAAAAAAAAAAAAAAAAAAAAJ01EQB/f38A6eXcA8zMzADAwP8Af39/AAAAAAAAAAAAAAAAAAAAAAAAAAAAIQAAABgAAAAUAAAAOAQAAFkaAAAINAAA2BoAABAAAAAmAAAACAAAAP//////////"/>
              </a:ext>
            </a:extLst>
          </p:cNvSpPr>
          <p:nvPr/>
        </p:nvSpPr>
        <p:spPr>
          <a:xfrm>
            <a:off x="685800" y="4283075"/>
            <a:ext cx="7772400" cy="80645"/>
          </a:xfrm>
          <a:prstGeom prst="rect">
            <a:avLst/>
          </a:prstGeom>
          <a:blipFill rotWithShape="1">
            <a:blip r:embed="rId2">
              <a:alphaModFix amt="80000"/>
            </a:blip>
            <a:srcRect/>
            <a:tile ty="-717550" sx="92000" sy="89000" flip="xy" algn="ctr"/>
          </a:blipFill>
          <a:ln>
            <a:noFill/>
          </a:ln>
          <a:effectLst/>
        </p:spPr>
      </p:sp>
      <p:sp>
        <p:nvSpPr>
          <p:cNvPr id="4" name="Rectangle 8"/>
          <p:cNvSpPr>
            <a:extLst>
              <a:ext uri="smNativeData">
                <pr:smNativeData xmlns:pr="smNativeData" xmlns="smNativeData" val="SMDATA_15_9VQ3ZRMAAAAlAAAAZAAAAA0AAAAAkAAAAEgAAACQAAAASAAAAAAAAAAAAAAAAAAAAAEAAABQAAAAAAAAAAAA4D8AAAAAAADgPwAAAAAAAOA/AAAAAAAA4D8AAAAAAADgPwAAAAAAAOA/AAAAAAAA4D8AAAAAAADgPwAAAAAAAOA/AAAAAAAA4D8CAAAAjAAAAAEAAAACAAAA00gXDP///wgAAAAAAAAAACzF9j8Y6NROhfKO6qMNJ3EAAAAAZAAAAAEAAABAAAAAAAAAAAAAAAAAAAAAAAAAAAAAAAAAAAAAAAAAAAAAAAAAAAAAAAAAAAAAAAAAAAAAAAAAAAAAAAAAAAAAAAAAAAAAAAAAAAAAAAAAAAAAAAAAAAAAFAAAADwAAAAAAAAAAAAAAJ01EQAUAAAAAQAAABQAAAAUAAAAFAAAAAEAAAAAAAAAZAAAAGQAAAAAAAAAZAAAAGQAAAAVAAAAYAAAAAAAAAAAAAAADwAAACADAAAAAAAAAAAAAAEAAACgMgAAVgcAAKr4//8BAAAAf39/AAEAAABkAAAAAAAAABQAAABAHwAAAAAAACYAAAAAAAAAwOD//wAAAAAmAAAAZAAAABYAAABMAAAAAAAAAAAAAAAEAAAAAAAAAAEAAADp5dwKAAAAACgAAAAoAAAAZAAAAGQAAAAAAAAAzMzMAAAAAABQAAAAUAAAAGQAAABkAAAAAAAAABcAAAAUAAAAAAAAAAAAAAD/fwAA/38AAAAAAAAJAAAABAAAAAAAAAAeAAAAaAAAAAEAAAAAAAAAAAAAAAAAAAAAAAAA8CMAAMQiAAAAAAAAqvv//wQAAAADF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0gXBf///wEAAAAAAAAAAAAAAAAAAAAAAAAAAAAAAAAAAAAAAAAAAJ01EQB/f38A6eXcA8zMzADAwP8Af39/AAAAAAAAAAAAAAAAAAAAAAAAAAAAIQAAABgAAAAUAAAAOAQAACIJAAAINAAAAhoAABAAAAAmAAAACAAAAP//////////"/>
              </a:ext>
            </a:extLst>
          </p:cNvSpPr>
          <p:nvPr/>
        </p:nvSpPr>
        <p:spPr>
          <a:xfrm>
            <a:off x="685800" y="1484630"/>
            <a:ext cx="7772400" cy="2743200"/>
          </a:xfrm>
          <a:prstGeom prst="rect">
            <a:avLst/>
          </a:prstGeom>
          <a:blipFill rotWithShape="1">
            <a:blip r:embed="rId2">
              <a:alphaModFix amt="80000"/>
            </a:blip>
            <a:srcRect/>
            <a:tile ty="-704850" sx="92000" sy="89000" flip="xy" algn="ctr"/>
          </a:blipFill>
          <a:ln>
            <a:noFill/>
          </a:ln>
          <a:effectLst/>
        </p:spPr>
      </p:sp>
      <p:grpSp>
        <p:nvGrpSpPr>
          <p:cNvPr id="5" name="Group 9"/>
          <p:cNvGrpSpPr>
            <a:extLst>
              <a:ext uri="smNativeData">
                <pr:smNativeData xmlns:pr="smNativeData" xmlns="smNativeData" val="SMDATA_6_9VQ3ZRMAAAAlAAAAAQAAAA8BAAAAkAAAAEgAAACQAAAASAAAAAAAAAAAAAAAAAAAABcAAAAUAAAAAAAAAAAAAAD/fwAA/38AAAAAAAAJAAAABAAAAAAAAAAfAAAAVAAAAAAAAAAAAAAAAAAAAAAAAAAAAAAAAAAAAAAAAAAAAAAAAAAAAAAAAAAAAAAAAAAAAAAAAAAAAAAAAAAAAAAAAAAAAAAAAAAAAAAAAAAAAAAAAAAAACEAAAAYAAAAFAAAAIEsAABEGQAAITIAAOQeAAAQAAAAJgAAAAgAAAD/////AAAAAA=="/>
              </a:ext>
            </a:extLst>
          </p:cNvGrpSpPr>
          <p:nvPr/>
        </p:nvGrpSpPr>
        <p:grpSpPr>
          <a:xfrm>
            <a:off x="7234555" y="4107180"/>
            <a:ext cx="914400" cy="914400"/>
            <a:chOff x="7234555" y="4107180"/>
            <a:chExt cx="914400" cy="914400"/>
          </a:xfrm>
        </p:grpSpPr>
        <p:sp>
          <p:nvSpPr>
            <p:cNvPr id="7" name="Oval 10"/>
            <p:cNvSpPr>
              <a:extLst>
                <a:ext uri="smNativeData">
                  <pr:smNativeData xmlns:pr="smNativeData" xmlns="smNativeData" val="SMDATA_15_9VQ3ZRMAAAAlAAAAZgAAAA0AAAAAkAAAAEgAAACQAAAASAAAAAAAAAAAAAAAAAAAAAEAAABQAAAAAAAAAAAA8D8AAAAAAADwPwAAAAAAAOA/AAAAAAAA4D8AAAAAAADgPwAAAAAAAOA/AAAAAAAA4D8AAAAAAADgPwAAAAAAAOA/AAAAAAAA4D8CAAAAjAAAAAEAAAACAAAA////AP///wgAAAAAAAAAAHRGHFKMcnNLi0gGZmaCP+w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p5dwKAAAAACgAAAAoAAAAZAAAAGQAAAAAAAAAzMzMAAAAAABQAAAAUAAAAGQAAABkAAAAAAAAABcAAAAUAAAAAAAAAAAAAAD/fwAA/38AAAAAAAAJAAAABAAAAAAAAAAeAAAAaAAAAAEAAAAAAAAAAAAAAAAAAAAAAAAANCEAADQhAAAAAAAAAAAAAAAAAAAAAAAAAAAAAAAAAAAAAAAAAAAAABQAAAAAAAAAwMD/AAAAAAAAAAAAAA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6eXcA8zMzADAwP8Af39/AAAAAAAAAAAAAAAAAAAAAAAAAAAAIQAAABgAAAAUAAAAgSwAAEQZAAAhMgAA5B4AAAAAAAAmAAAACAAAAP//////////"/>
                </a:ext>
              </a:extLst>
            </p:cNvSpPr>
            <p:nvPr/>
          </p:nvSpPr>
          <p:spPr>
            <a:xfrm>
              <a:off x="7234555" y="4107180"/>
              <a:ext cx="914400" cy="914400"/>
            </a:xfrm>
            <a:prstGeom prst="ellipse">
              <a:avLst/>
            </a:prstGeom>
            <a:blipFill rotWithShape="1">
              <a:blip r:embed="rId3"/>
              <a:srcRect/>
              <a:tile sx="85000" sy="85000" algn="tl"/>
            </a:blipFill>
            <a:ln>
              <a:noFill/>
            </a:ln>
            <a:effectLst/>
          </p:spPr>
        </p:sp>
        <p:sp>
          <p:nvSpPr>
            <p:cNvPr id="6" name="Oval 11"/>
            <p:cNvSpPr>
              <a:extLst>
                <a:ext uri="smNativeData">
                  <pr:smNativeData xmlns:pr="smNativeData" xmlns="smNativeData" val="SMDATA_15_9VQ3ZRMAAAAlAAAAZgAAAA0AAAAAkAAAAEgAAACQAAAASAAAAAAAAAAAAAAAAAAAAAEAAABQAAAAAAAAAAAA8D8AAAAAAADwPwAAAAAAAOA/AAAAAAAA4D8AAAAAAADgPwAAAAAAAOA/AAAAAAAA4D8AAAAAAADgPwAAAAAAAOA/AAAAAAAA4D8CAAAAjAAAAAAAAAAAAAAA00gXDP///wgAAAAAAAAAAAAAAAAAAAAAAAAAAAAAAAAAAAAAZAAAAAEAAABAAAAAAAAAAAAAAAAAAAAAAAAAAAAAAAAAAAAAAAAAAAAAAAAAAAAAAAAAAAAAAAAAAAAAAAAAAAAAAAAAAAAAAAAAAAAAAAAAAAAAAAAAAAAAAAAAAAAAFAAAADwAAAABAAAAAAAAAP///wAoAAAAAQAAACMAAAAjAAAAIwAAAB4AAAAAAAAAZAAAAGQAAAAAAAAAZAAAAGQAAAAVAAAAYAAAAAAAAAAAAAAADwAAACADAAAAAAAAAAAAAAEAAACgMgAAVgcAAKr4//8BAAAAf39/AAEAAABkAAAAAAAAABQAAABAHwAAAAAAACYAAAAAAAAAwOD//wAAAAAmAAAAZAAAABYAAABMAAAAAAAAAAAAAAAEAAAAAAAAAAEAAADp5d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0gXBf///wEAAAAAAAAAAAAAAAAAAAAAAAAAAAAAAAAAAAAAAAAAAP///wB/f38A6eXcA8zMzADAwP8Af39/AAAAAAAAAAAAAAAAAAAAAAAAAAAAIQAAABgAAAAUAAAAES0AANQZAACRMQAAVB4AAAAAAAAmAAAACAAAAP//////////"/>
                </a:ext>
              </a:extLst>
            </p:cNvSpPr>
            <p:nvPr/>
          </p:nvSpPr>
          <p:spPr>
            <a:xfrm>
              <a:off x="7325995" y="4198620"/>
              <a:ext cx="731520" cy="731520"/>
            </a:xfrm>
            <a:prstGeom prst="ellipse">
              <a:avLst/>
            </a:prstGeom>
            <a:noFill/>
            <a:ln w="25400" cap="flat" cmpd="sng" algn="ctr">
              <a:solidFill>
                <a:srgbClr val="FFFFFF"/>
              </a:solidFill>
              <a:prstDash val="solid"/>
              <a:headEnd type="none"/>
              <a:tailEnd type="none"/>
            </a:ln>
            <a:effectLst/>
          </p:spPr>
        </p:sp>
      </p:grpSp>
      <p:sp>
        <p:nvSpPr>
          <p:cNvPr id="8" name="Title 1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p5dwKAAAAACgAAAAoAAAAZAAAAGQAAAAAAAAAzMzMAAAAAABQAAAAUAAAAGQAAABkAAAAAAAAABcAAAAUAAAAAAAAAAAAAAD/fwAA/38AAAAAAAAJAAAABAAAAG1hZ2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2gQAAM8IAACQMwAAfBsAABAAAAAmAAAACAAAAAGgAAAAAAAA"/>
              </a:ext>
            </a:extLst>
          </p:cNvSpPr>
          <p:nvPr>
            <p:ph type="ctrTitle"/>
          </p:nvPr>
        </p:nvSpPr>
        <p:spPr>
          <a:xfrm>
            <a:off x="788670" y="1431925"/>
            <a:ext cx="7593330" cy="3035935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lnSpc>
                <a:spcPct val="80000"/>
              </a:lnSpc>
              <a:defRPr lang="es-cl" sz="6400" b="0" cap="all" baseline="0"/>
            </a:lvl1pPr>
            <a:lvl2pPr>
              <a:defRPr lang="es-cl" cap="none"/>
            </a:lvl2pPr>
            <a:lvl3pPr>
              <a:defRPr lang="es-cl" cap="none"/>
            </a:lvl3pPr>
            <a:lvl4pPr>
              <a:defRPr lang="es-cl" cap="none"/>
            </a:lvl4pPr>
            <a:lvl5pPr>
              <a:defRPr lang="es-cl" cap="none"/>
            </a:lvl5pPr>
            <a:lvl6pPr>
              <a:defRPr lang="es-cl" cap="none"/>
            </a:lvl6pPr>
            <a:lvl7pPr>
              <a:defRPr lang="es-cl" cap="none"/>
            </a:lvl7pPr>
            <a:lvl8pPr>
              <a:defRPr lang="es-cl" cap="none"/>
            </a:lvl8pPr>
            <a:lvl9pPr>
              <a:defRPr lang="es-cl" cap="none"/>
            </a:lvl9pPr>
          </a:lstStyle>
          <a:p>
            <a:pPr>
              <a:defRPr lang="es-cl"/>
            </a:pPr>
            <a:r>
              <a:rPr lang="es-es" cap="all"/>
              <a:t>Haga clic para modificar el estilo de título del patrón</a:t>
            </a:r>
            <a:endParaRPr lang="en-us" cap="all"/>
          </a:p>
        </p:txBody>
      </p:sp>
      <p:sp>
        <p:nvSpPr>
          <p:cNvPr id="9" name="Subtitle 2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p5dwKAAAAACgAAAAoAAAAZAAAAGQAAAAAAAAAzMzMAAAAAABQAAAAUAAAAGQAAABkAAAAAAAAABcAAAAUAAAAAAAAAAAAAAD/fwAA/38AAAAAAAAJAAAABAAAAG1hZ2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8AQAAAAbAABYKQAAlSEAABAAAAAmAAAACAAAAAGgAAAAAAAA"/>
              </a:ext>
            </a:extLst>
          </p:cNvSpPr>
          <p:nvPr>
            <p:ph type="subTitle" idx="1"/>
          </p:nvPr>
        </p:nvSpPr>
        <p:spPr>
          <a:xfrm>
            <a:off x="802640" y="4389120"/>
            <a:ext cx="5918200" cy="106997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 algn="l">
              <a:buNone/>
              <a:defRPr lang="es-cl" sz="1800" b="0" cap="none">
                <a:solidFill>
                  <a:schemeClr val="tx1"/>
                </a:solidFill>
              </a:defRPr>
            </a:lvl1pPr>
            <a:lvl2pPr marL="457200" indent="0" algn="ctr">
              <a:buNone/>
              <a:defRPr lang="es-cl" sz="1800" cap="none"/>
            </a:lvl2pPr>
            <a:lvl3pPr marL="914400" indent="0" algn="ctr">
              <a:buNone/>
              <a:defRPr lang="es-cl" sz="1800" cap="none"/>
            </a:lvl3pPr>
            <a:lvl4pPr marL="1371600" indent="0" algn="ctr">
              <a:buNone/>
              <a:defRPr lang="es-cl" sz="1800" cap="none"/>
            </a:lvl4pPr>
            <a:lvl5pPr marL="1828800" indent="0" algn="ctr">
              <a:buNone/>
              <a:defRPr lang="es-cl" sz="1800" cap="none"/>
            </a:lvl5pPr>
            <a:lvl6pPr marL="2286000" indent="0" algn="ctr">
              <a:buNone/>
              <a:defRPr lang="es-cl" sz="1800" cap="none"/>
            </a:lvl6pPr>
            <a:lvl7pPr marL="2743200" indent="0" algn="ctr">
              <a:buNone/>
              <a:defRPr lang="es-cl" sz="1800" cap="none"/>
            </a:lvl7pPr>
            <a:lvl8pPr marL="3200400" indent="0" algn="ctr">
              <a:buNone/>
              <a:defRPr lang="es-cl" sz="1800" cap="none"/>
            </a:lvl8pPr>
            <a:lvl9pPr marL="3657600" indent="0" algn="ctr">
              <a:buNone/>
              <a:defRPr lang="es-cl" sz="1800" cap="none"/>
            </a:lvl9pPr>
          </a:lstStyle>
          <a:p>
            <a:pPr>
              <a:defRPr lang="es-cl"/>
            </a:pPr>
            <a:r>
              <a:rPr lang="es-es" cap="none"/>
              <a:t>Haga clic para modificar el estilo de subtítulo del patrón</a:t>
            </a:r>
            <a:endParaRPr lang="en-us" cap="none"/>
          </a:p>
        </p:txBody>
      </p:sp>
      <p:sp>
        <p:nvSpPr>
          <p:cNvPr id="10" name="Date Placeholder 3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p5d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3SQAAJYmAAD3MwAA1Sg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723EF9F-D1DA-7619-949B-274CA1D56272}" type="datetime1">
              <a:rPr lang="es-cl" cap="none"/>
              <a:t>{Fecha/hora}</a:t>
            </a:fld>
            <a:endParaRPr lang="es-cl" cap="none"/>
          </a:p>
        </p:txBody>
      </p:sp>
      <p:sp>
        <p:nvSpPr>
          <p:cNvPr id="11" name="Footer Placeholder 4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p5d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AAUAAJYmAAAyIgAA1SgAABAAAAAmAAAACAAAAAEAAAAAAAAA"/>
              </a:ext>
            </a:extLst>
          </p:cNvSpPr>
          <p:nvPr>
            <p:ph type="ftr" sz="quarter" idx="11"/>
          </p:nvPr>
        </p:nvSpPr>
        <p:spPr>
          <a:xfrm>
            <a:off x="812800" y="6272530"/>
            <a:ext cx="4745990" cy="365125"/>
          </a:xfrm>
        </p:spPr>
        <p:txBody>
          <a:bodyPr/>
          <a:lstStyle/>
          <a:p>
            <a:pPr>
              <a:defRPr lang="en-us"/>
            </a:pPr>
            <a:endParaRPr lang="es-cl" cap="none"/>
          </a:p>
        </p:txBody>
      </p:sp>
      <p:sp>
        <p:nvSpPr>
          <p:cNvPr id="12" name="Slide Number Placeholder 5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p5d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kCwAAAEaAAASMgAA8R0AABAAAAAmAAAACAAAAAGAAAAAAAAA"/>
              </a:ext>
            </a:extLst>
          </p:cNvSpPr>
          <p:nvPr>
            <p:ph type="sldNum" sz="quarter" idx="12"/>
          </p:nvPr>
        </p:nvSpPr>
        <p:spPr>
          <a:xfrm>
            <a:off x="7244080" y="4227195"/>
            <a:ext cx="895350" cy="640080"/>
          </a:xfrm>
        </p:spPr>
        <p:txBody>
          <a:bodyPr/>
          <a:lstStyle>
            <a:lvl1pPr>
              <a:defRPr lang="en-us" sz="2800" b="1" cap="none"/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fld id="{37239F5A-14DA-7669-949B-E23CD1D562B7}" type="slidenum">
              <a:rPr lang="es-cl" cap="none"/>
              <a:t>{Nr.}</a:t>
            </a:fld>
            <a:endParaRPr lang="es-cl" cap="none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p5d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OAQAAPsCAAAINAAA4gw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s-cl"/>
            </a:pPr>
            <a:r>
              <a:rPr lang="es-es" cap="all"/>
              <a:t>Haga clic para modificar el estilo de título del patrón</a:t>
            </a:r>
            <a:endParaRPr lang="en-us" cap="all"/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p5dwKAAAAACgAAAAoAAAAZAAAAGQAAAAAAAAAzMzMAAAAAABQAAAAUAAAAGQAAABkAAAAAAAAABcAAAAUAAAAAAAAAAAAAAD/fwAA/38AAAAAAAAJAAAABAAAAM+4ds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OAQAAA0NAAAINAAA+CUAABAAAAAmAAAACAAAAAIAAAAAAAAA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s-cl"/>
            </a:pPr>
            <a:r>
              <a:rPr lang="es-es" cap="none"/>
              <a:t>Haga clic para modificar el estilo de texto del patrón</a:t>
            </a:r>
            <a:endParaRPr lang="es-es" cap="none"/>
          </a:p>
          <a:p>
            <a:pPr lvl="1">
              <a:defRPr lang="es-cl"/>
            </a:pPr>
            <a:r>
              <a:rPr lang="es-es" cap="none"/>
              <a:t>Segundo nivel</a:t>
            </a:r>
            <a:endParaRPr lang="es-es" cap="none"/>
          </a:p>
          <a:p>
            <a:pPr lvl="2">
              <a:defRPr lang="es-cl"/>
            </a:pPr>
            <a:r>
              <a:rPr lang="es-es" cap="none"/>
              <a:t>Tercer nivel</a:t>
            </a:r>
            <a:endParaRPr lang="es-es" cap="none"/>
          </a:p>
          <a:p>
            <a:pPr lvl="3">
              <a:defRPr lang="es-cl"/>
            </a:pPr>
            <a:r>
              <a:rPr lang="es-es" cap="none"/>
              <a:t>Cuarto nivel</a:t>
            </a:r>
            <a:endParaRPr lang="es-es" cap="none"/>
          </a:p>
          <a:p>
            <a:pPr lvl="4">
              <a:defRPr lang="es-cl"/>
            </a:pPr>
            <a:r>
              <a:rPr lang="es-es" cap="none"/>
              <a:t>Quinto nivel</a:t>
            </a:r>
            <a:endParaRPr lang="en-us" cap="none"/>
          </a:p>
        </p:txBody>
      </p:sp>
      <p:sp>
        <p:nvSpPr>
          <p:cNvPr id="4" name="Date Placeholder 6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p5d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3SQAAJYmAAD3MwAA1Sg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723AEF0-BEDA-7658-949B-480DE0D5621D}" type="datetime1">
              <a:rPr lang="es-cl" cap="none"/>
              <a:t>{Fecha/hora}</a:t>
            </a:fld>
            <a:endParaRPr lang="es-cl" cap="none"/>
          </a:p>
        </p:txBody>
      </p:sp>
      <p:sp>
        <p:nvSpPr>
          <p:cNvPr id="5" name="Footer Placeholder 7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p5dwKAAAAACgAAAAoAAAAZAAAAGQAAAAAAAAAzMzMAAAAAABQAAAAUAAAAGQAAABkAAAAAAAAABcAAAAUAAAAAAAAAAAAAAD/fwAA/38AAAAAAAAJAAAABAAAAFjgQf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OAQAAJYmAABqIQAA1Sg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s-cl" cap="none"/>
          </a:p>
        </p:txBody>
      </p:sp>
      <p:sp>
        <p:nvSpPr>
          <p:cNvPr id="6" name="Slide Number Placeholder 8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p5dwKAAAAACgAAAAoAAAAZAAAAGQAAAAAAAAAzMzMAAAAAABQAAAAUAAAAGQAAABkAAAAAAAAABcAAAAUAAAAAAAAAAAAAAD/fwAA/38AAAAAAAAJAAAABAAAAGjCWn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MDQAAJYmAAAkNwAA1Sg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723CC45-0BDA-763A-949B-FD6F82D562A8}" type="slidenum">
              <a:rPr lang="es-cl" cap="none"/>
              <a:t>{Nr.}</a:t>
            </a:fld>
            <a:endParaRPr lang="es-cl" cap="none"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B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p5d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QSgAAEgDAAAINAAA+CUAABAAAAAmAAAACAAAAAOAAAAAAAAA"/>
              </a:ext>
            </a:extLst>
          </p:cNvSpPr>
          <p:nvPr>
            <p:ph type="title"/>
          </p:nvPr>
        </p:nvSpPr>
        <p:spPr>
          <a:xfrm>
            <a:off x="6543675" y="533400"/>
            <a:ext cx="1914525" cy="5638800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>
            <a:lvl1pPr>
              <a:defRPr lang="es-cl" b="0" cap="all"/>
            </a:lvl1pPr>
            <a:lvl2pPr>
              <a:defRPr lang="es-cl" cap="none"/>
            </a:lvl2pPr>
            <a:lvl3pPr>
              <a:defRPr lang="es-cl" cap="none"/>
            </a:lvl3pPr>
            <a:lvl4pPr>
              <a:defRPr lang="es-cl" cap="none"/>
            </a:lvl4pPr>
            <a:lvl5pPr>
              <a:defRPr lang="es-cl" cap="none"/>
            </a:lvl5pPr>
            <a:lvl6pPr>
              <a:defRPr lang="es-cl" cap="none"/>
            </a:lvl6pPr>
            <a:lvl7pPr>
              <a:defRPr lang="es-cl" cap="none"/>
            </a:lvl7pPr>
            <a:lvl8pPr>
              <a:defRPr lang="es-cl" cap="none"/>
            </a:lvl8pPr>
            <a:lvl9pPr>
              <a:defRPr lang="es-cl" cap="none"/>
            </a:lvl9pPr>
          </a:lstStyle>
          <a:p>
            <a:pPr>
              <a:defRPr lang="es-cl"/>
            </a:pPr>
            <a:r>
              <a:rPr lang="es-es" cap="all"/>
              <a:t>Haga clic para modificar el estilo de título del patrón</a:t>
            </a:r>
            <a:endParaRPr lang="en-us" cap="all"/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p5dwKAAAAACgAAAAoAAAAZAAAAGQAAAAAAAAAzMzMAAAAAABQAAAAUAAAAGQAAABkAAAAAAAAABcAAAAUAAAAAAAAAAAAAAD/fwAA/38AAAAAAAAJAAAABAAAAGF/Qd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7AQAAEgDAACNJwAA+CUAABAAAAAmAAAACAAAAAMAAAAAAAAA"/>
              </a:ext>
            </a:extLst>
          </p:cNvSpPr>
          <p:nvPr>
            <p:ph idx="1"/>
          </p:nvPr>
        </p:nvSpPr>
        <p:spPr>
          <a:xfrm>
            <a:off x="800100" y="533400"/>
            <a:ext cx="5629275" cy="5638800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s-cl"/>
            </a:pPr>
            <a:r>
              <a:rPr lang="es-es" cap="none"/>
              <a:t>Haga clic para modificar el estilo de texto del patrón</a:t>
            </a:r>
            <a:endParaRPr lang="es-es" cap="none"/>
          </a:p>
          <a:p>
            <a:pPr lvl="1">
              <a:defRPr lang="es-cl"/>
            </a:pPr>
            <a:r>
              <a:rPr lang="es-es" cap="none"/>
              <a:t>Segundo nivel</a:t>
            </a:r>
            <a:endParaRPr lang="es-es" cap="none"/>
          </a:p>
          <a:p>
            <a:pPr lvl="2">
              <a:defRPr lang="es-cl"/>
            </a:pPr>
            <a:r>
              <a:rPr lang="es-es" cap="none"/>
              <a:t>Tercer nivel</a:t>
            </a:r>
            <a:endParaRPr lang="es-es" cap="none"/>
          </a:p>
          <a:p>
            <a:pPr lvl="3">
              <a:defRPr lang="es-cl"/>
            </a:pPr>
            <a:r>
              <a:rPr lang="es-es" cap="none"/>
              <a:t>Cuarto nivel</a:t>
            </a:r>
            <a:endParaRPr lang="es-es" cap="none"/>
          </a:p>
          <a:p>
            <a:pPr lvl="4">
              <a:defRPr lang="es-cl"/>
            </a:pPr>
            <a:r>
              <a:rPr lang="es-es" cap="none"/>
              <a:t>Quinto nivel</a:t>
            </a:r>
            <a:endParaRPr lang="en-us" cap="none"/>
          </a:p>
        </p:txBody>
      </p:sp>
      <p:sp>
        <p:nvSpPr>
          <p:cNvPr id="4" name="Date Placeholder 6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p5dwKAAAAACgAAAAoAAAAZAAAAGQAAAAAAAAAzMzMAAAAAABQAAAAUAAAAGQAAABkAAAAAAAAABcAAAAUAAAAAAAAAAAAAAD/fwAA/38AAAAAAAAJAAAABAAAAEdaNQ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3SQAAJYmAAD3MwAA1Sg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72399BA-F4DA-766F-949B-023AD7D56257}" type="datetime1">
              <a:rPr lang="es-cl" cap="none"/>
              <a:t>{Fecha/hora}</a:t>
            </a:fld>
            <a:endParaRPr lang="es-cl" cap="none"/>
          </a:p>
        </p:txBody>
      </p:sp>
      <p:sp>
        <p:nvSpPr>
          <p:cNvPr id="5" name="Footer Placeholder 7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p5dwKAAAAACgAAAAoAAAAZAAAAGQAAAAAAAAAzMzMAAAAAABQAAAAUAAAAGQAAABkAAAAAAAAABcAAAAUAAAAAAAAAAAAAAD/fwAA/38AAAAAAAAJAAAABAAAAODULZ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OAQAAJYmAABqIQAA1Sg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s-cl" cap="none"/>
          </a:p>
        </p:txBody>
      </p:sp>
      <p:sp>
        <p:nvSpPr>
          <p:cNvPr id="6" name="Slide Number Placeholder 8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p5dwKAAAAACgAAAAoAAAAZAAAAGQAAAAAAAAAzMzMAAAAAABQAAAAUAAAAGQAAABkAAAAAAAAABcAAAAUAAAAAAAAAAAAAAD/fwAA/38AAAAAAAAJAAAABAAAADjIRe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MDQAAJYmAAAkNwAA1Sg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723B231-7FDA-7644-949B-8911FCD562DC}" type="slidenum">
              <a:rPr lang="es-cl" cap="none"/>
              <a:t>{Nr.}</a:t>
            </a:fld>
            <a:endParaRPr lang="es-cl" cap="none"/>
          </a:p>
        </p:txBody>
      </p:sp>
    </p:spTree>
  </p:cSld>
  <p:clrMapOvr>
    <a:masterClrMapping/>
  </p:clrMapOvr>
  <p:hf hdr="0" ftr="0"/>
</p:sldLayout>
</file>

<file path=ppt/slideLayouts/slideLayout1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OAQAABoNAAAINAAAJhYAABAAAAAmAAAACAAAAAEAAAAAAAAA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pPr>
              <a:defRPr lang="es-cl"/>
            </a:pPr>
            <a:r>
              <a:t>Click to edit Master title style</a:t>
            </a:r>
          </a:p>
        </p:txBody>
      </p:sp>
      <p:sp>
        <p:nvSpPr>
          <p:cNvPr id="3" name="SubtítuloDiapositiv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cAgAAOgXAADQLwAAsCIAABAAAAAmAAAACAAAAAGAAAAAAAAA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lang="es-cl" cap="none"/>
            </a:lvl1pPr>
            <a:lvl2pPr marL="457200" indent="0" algn="ctr">
              <a:buNone/>
              <a:defRPr lang="es-cl" cap="none"/>
            </a:lvl2pPr>
            <a:lvl3pPr marL="914400" indent="0" algn="ctr">
              <a:buNone/>
              <a:defRPr lang="es-cl" cap="none"/>
            </a:lvl3pPr>
            <a:lvl4pPr marL="1371600" indent="0" algn="ctr">
              <a:buNone/>
              <a:defRPr lang="es-cl" cap="none"/>
            </a:lvl4pPr>
            <a:lvl5pPr marL="1828800" indent="0" algn="ctr">
              <a:buNone/>
              <a:defRPr lang="es-cl" cap="none"/>
            </a:lvl5pPr>
            <a:lvl6pPr marL="2286000" indent="0" algn="ctr">
              <a:buNone/>
              <a:defRPr lang="es-cl" cap="none"/>
            </a:lvl6pPr>
            <a:lvl7pPr marL="2743200" indent="0" algn="ctr">
              <a:buNone/>
              <a:defRPr lang="es-cl" cap="none"/>
            </a:lvl7pPr>
            <a:lvl8pPr marL="3200400" indent="0" algn="ctr">
              <a:buNone/>
              <a:defRPr lang="es-cl" cap="none"/>
            </a:lvl8pPr>
            <a:lvl9pPr marL="3657600" indent="0" algn="ctr">
              <a:buNone/>
              <a:defRPr lang="es-cl" cap="none"/>
            </a:lvl9pPr>
          </a:lstStyle>
          <a:p>
            <a:pPr>
              <a:defRPr lang="es-cl"/>
            </a:pPr>
            <a:r>
              <a:t>Click to edit Master subtitle style</a:t>
            </a:r>
          </a:p>
        </p:txBody>
      </p:sp>
      <p:sp>
        <p:nvSpPr>
          <p:cNvPr id="4" name="ÁreaFechaHor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0AIAABs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cl"/>
            </a:pPr>
            <a:fld id="{37239CAF-E1DA-766A-949B-173FD2D56242}" type="datetime1">
              <a:t/>
            </a:fld>
          </a:p>
        </p:txBody>
      </p:sp>
      <p:sp>
        <p:nvSpPr>
          <p:cNvPr id="5" name="ÁreaPiePágin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g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OBMAABs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cl"/>
            </a:pPr>
          </a:p>
        </p:txBody>
      </p:sp>
      <p:sp>
        <p:nvSpPr>
          <p:cNvPr id="6" name="ÁreaNúmeroDiapositiv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UCgAABs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cl"/>
            </a:pPr>
            <a:fld id="{3723AAA4-EADA-765C-949B-1C09E4D56249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1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0AIAALABAABwNQ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s-cl"/>
            </a:pPr>
            <a:r>
              <a:t>Click to edit Master title style</a:t>
            </a:r>
          </a:p>
        </p:txBody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0AIAANgJAABwNQAAsCU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es-cl"/>
            </a:pPr>
            <a:r>
              <a:t>Click to edit Master text styles</a:t>
            </a:r>
          </a:p>
          <a:p>
            <a:pPr lvl="1">
              <a:defRPr lang="es-cl"/>
            </a:pPr>
            <a:r>
              <a:t>Second level</a:t>
            </a:r>
          </a:p>
          <a:p>
            <a:pPr lvl="2">
              <a:defRPr lang="es-cl"/>
            </a:pPr>
            <a:r>
              <a:t>Third level</a:t>
            </a:r>
          </a:p>
          <a:p>
            <a:pPr lvl="3">
              <a:defRPr lang="es-cl"/>
            </a:pPr>
            <a:r>
              <a:t>Fourth level</a:t>
            </a:r>
          </a:p>
          <a:p>
            <a:pPr lvl="4">
              <a:defRPr lang="es-cl"/>
            </a:pPr>
            <a:r>
              <a:t>Fifth level</a:t>
            </a:r>
          </a:p>
        </p:txBody>
      </p:sp>
      <p:sp>
        <p:nvSpPr>
          <p:cNvPr id="4" name="ÁreaFechaHor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0AIAABs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cl"/>
            </a:pPr>
            <a:fld id="{3723CDAB-E5DA-763B-949B-136E83D56246}" type="datetime1">
              <a:t/>
            </a:fld>
          </a:p>
        </p:txBody>
      </p:sp>
      <p:sp>
        <p:nvSpPr>
          <p:cNvPr id="5" name="ÁreaPiePágin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OBMAABs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cl"/>
            </a:pPr>
          </a:p>
        </p:txBody>
      </p:sp>
      <p:sp>
        <p:nvSpPr>
          <p:cNvPr id="6" name="ÁreaNúmeroDiapositiv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UCgAABs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cl"/>
            </a:pPr>
            <a:fld id="{3723B690-DEDA-7640-949B-2815F8D5627D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1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cgQAABwbAABCNAAAfSMAABAAAAAmAAAACAAAAIGAAAAAAAAA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lang="es-cl" sz="4000" b="1" cap="all"/>
            </a:lvl1pPr>
            <a:lvl2pPr>
              <a:defRPr lang="es-cl" cap="none"/>
            </a:lvl2pPr>
            <a:lvl3pPr>
              <a:defRPr lang="es-cl" cap="none"/>
            </a:lvl3pPr>
            <a:lvl4pPr>
              <a:defRPr lang="es-cl" cap="none"/>
            </a:lvl4pPr>
            <a:lvl5pPr>
              <a:defRPr lang="es-cl" cap="none"/>
            </a:lvl5pPr>
            <a:lvl6pPr>
              <a:defRPr lang="es-cl" cap="none"/>
            </a:lvl6pPr>
            <a:lvl7pPr>
              <a:defRPr lang="es-cl" cap="none"/>
            </a:lvl7pPr>
            <a:lvl8pPr>
              <a:defRPr lang="es-cl" cap="none"/>
            </a:lvl8pPr>
            <a:lvl9pPr>
              <a:defRPr lang="es-cl" cap="none"/>
            </a:lvl9pPr>
          </a:lstStyle>
          <a:p>
            <a:pPr>
              <a:defRPr lang="es-cl"/>
            </a:pPr>
            <a:r>
              <a:t>Click to edit Master title style</a:t>
            </a:r>
          </a:p>
        </p:txBody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cgQAAOERAABCNAAAHBsAABAAAAAmAAAACAAAAIGAAAAAAAAA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s-cl" sz="2000" cap="none"/>
            </a:lvl1pPr>
            <a:lvl2pPr marL="457200" indent="0">
              <a:buNone/>
              <a:defRPr lang="es-cl" sz="1800" cap="none"/>
            </a:lvl2pPr>
            <a:lvl3pPr marL="914400" indent="0">
              <a:buNone/>
              <a:defRPr lang="es-cl" sz="1600" cap="none"/>
            </a:lvl3pPr>
            <a:lvl4pPr marL="1371600" indent="0">
              <a:buNone/>
              <a:defRPr lang="es-cl" sz="1400" cap="none"/>
            </a:lvl4pPr>
            <a:lvl5pPr marL="1828800" indent="0">
              <a:buNone/>
              <a:defRPr lang="es-cl" sz="1400" cap="none"/>
            </a:lvl5pPr>
            <a:lvl6pPr marL="2286000" indent="0">
              <a:buNone/>
              <a:defRPr lang="es-cl" sz="1400" cap="none"/>
            </a:lvl6pPr>
            <a:lvl7pPr marL="2743200" indent="0">
              <a:buNone/>
              <a:defRPr lang="es-cl" sz="1400" cap="none"/>
            </a:lvl7pPr>
            <a:lvl8pPr marL="3200400" indent="0">
              <a:buNone/>
              <a:defRPr lang="es-cl" sz="1400" cap="none"/>
            </a:lvl8pPr>
            <a:lvl9pPr marL="3657600" indent="0">
              <a:buNone/>
              <a:defRPr lang="es-cl" sz="1400" cap="none"/>
            </a:lvl9pPr>
          </a:lstStyle>
          <a:p>
            <a:pPr>
              <a:defRPr lang="es-cl"/>
            </a:pPr>
            <a:r>
              <a:t>Click to edit Master text styles</a:t>
            </a:r>
          </a:p>
        </p:txBody>
      </p:sp>
      <p:sp>
        <p:nvSpPr>
          <p:cNvPr id="4" name="ÁreaFechaHor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0AIAABs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cl"/>
            </a:pPr>
            <a:fld id="{3723B964-2ADA-764F-949B-DC1AF7D56289}" type="datetime1">
              <a:t/>
            </a:fld>
          </a:p>
        </p:txBody>
      </p:sp>
      <p:sp>
        <p:nvSpPr>
          <p:cNvPr id="5" name="ÁreaPiePágin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OBMAABs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cl"/>
            </a:pPr>
          </a:p>
        </p:txBody>
      </p:sp>
      <p:sp>
        <p:nvSpPr>
          <p:cNvPr id="6" name="ÁreaNúmeroDiapositiv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UCgAABs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cl"/>
            </a:pPr>
            <a:fld id="{37239070-3EDA-7666-949B-C833DED5629D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1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ColTx">
  <p:cSld name="Título y 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0AIAALABAABwNQ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s-cl"/>
            </a:pPr>
            <a:r>
              <a:t>Click to edit Master title style</a:t>
            </a:r>
          </a:p>
        </p:txBody>
      </p:sp>
      <p:sp>
        <p:nvSpPr>
          <p:cNvPr id="3" name="TextoDiapositiva2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0AIAANgJAACoGwAAsCUAABAAAAAmAAAACAAAAAGAAAAAAAAA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lang="es-cl" sz="2800" cap="none"/>
            </a:lvl1pPr>
            <a:lvl2pPr>
              <a:defRPr lang="es-cl" sz="2400" cap="none"/>
            </a:lvl2pPr>
            <a:lvl3pPr>
              <a:defRPr lang="es-cl" sz="2000" cap="none"/>
            </a:lvl3pPr>
            <a:lvl4pPr>
              <a:defRPr lang="es-cl" sz="1800" cap="none"/>
            </a:lvl4pPr>
            <a:lvl5pPr>
              <a:defRPr lang="es-cl" sz="1800" cap="none"/>
            </a:lvl5pPr>
            <a:lvl6pPr>
              <a:defRPr lang="es-cl" sz="1800" cap="none"/>
            </a:lvl6pPr>
            <a:lvl7pPr>
              <a:defRPr lang="es-cl" sz="1800" cap="none"/>
            </a:lvl7pPr>
            <a:lvl8pPr>
              <a:defRPr lang="es-cl" sz="1800" cap="none"/>
            </a:lvl8pPr>
            <a:lvl9pPr>
              <a:defRPr lang="es-cl" sz="1800" cap="none"/>
            </a:lvl9pPr>
          </a:lstStyle>
          <a:p>
            <a:pPr>
              <a:defRPr lang="es-cl"/>
            </a:pPr>
            <a:r>
              <a:t>Click to edit Master text styles</a:t>
            </a:r>
          </a:p>
          <a:p>
            <a:pPr lvl="1">
              <a:defRPr lang="es-cl"/>
            </a:pPr>
            <a:r>
              <a:t>Second level</a:t>
            </a:r>
          </a:p>
          <a:p>
            <a:pPr lvl="2">
              <a:defRPr lang="es-cl"/>
            </a:pPr>
            <a:r>
              <a:t>Third level</a:t>
            </a:r>
          </a:p>
          <a:p>
            <a:pPr lvl="3">
              <a:defRPr lang="es-cl"/>
            </a:pPr>
            <a:r>
              <a:t>Fourth level</a:t>
            </a:r>
          </a:p>
          <a:p>
            <a:pPr lvl="4">
              <a:defRPr lang="es-cl"/>
            </a:pPr>
            <a:r>
              <a:t>Fifth level</a:t>
            </a:r>
          </a:p>
        </p:txBody>
      </p:sp>
      <p:sp>
        <p:nvSpPr>
          <p:cNvPr id="4" name="TextoDiapositiv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mBwAANgJAABwNQAAsCUAABAAAAAmAAAACAAAAAGAAAAAAAAA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lang="es-cl" sz="2800" cap="none"/>
            </a:lvl1pPr>
            <a:lvl2pPr>
              <a:defRPr lang="es-cl" sz="2400" cap="none"/>
            </a:lvl2pPr>
            <a:lvl3pPr>
              <a:defRPr lang="es-cl" sz="2000" cap="none"/>
            </a:lvl3pPr>
            <a:lvl4pPr>
              <a:defRPr lang="es-cl" sz="1800" cap="none"/>
            </a:lvl4pPr>
            <a:lvl5pPr>
              <a:defRPr lang="es-cl" sz="1800" cap="none"/>
            </a:lvl5pPr>
            <a:lvl6pPr>
              <a:defRPr lang="es-cl" sz="1800" cap="none"/>
            </a:lvl6pPr>
            <a:lvl7pPr>
              <a:defRPr lang="es-cl" sz="1800" cap="none"/>
            </a:lvl7pPr>
            <a:lvl8pPr>
              <a:defRPr lang="es-cl" sz="1800" cap="none"/>
            </a:lvl8pPr>
            <a:lvl9pPr>
              <a:defRPr lang="es-cl" sz="1800" cap="none"/>
            </a:lvl9pPr>
          </a:lstStyle>
          <a:p>
            <a:pPr>
              <a:defRPr lang="es-cl"/>
            </a:pPr>
            <a:r>
              <a:t>Click to edit Master text styles</a:t>
            </a:r>
          </a:p>
          <a:p>
            <a:pPr lvl="1">
              <a:defRPr lang="es-cl"/>
            </a:pPr>
            <a:r>
              <a:t>Second level</a:t>
            </a:r>
          </a:p>
          <a:p>
            <a:pPr lvl="2">
              <a:defRPr lang="es-cl"/>
            </a:pPr>
            <a:r>
              <a:t>Third level</a:t>
            </a:r>
          </a:p>
          <a:p>
            <a:pPr lvl="3">
              <a:defRPr lang="es-cl"/>
            </a:pPr>
            <a:r>
              <a:t>Fourth level</a:t>
            </a:r>
          </a:p>
          <a:p>
            <a:pPr lvl="4">
              <a:defRPr lang="es-cl"/>
            </a:pPr>
            <a:r>
              <a:t>Fifth level</a:t>
            </a:r>
          </a:p>
        </p:txBody>
      </p:sp>
      <p:sp>
        <p:nvSpPr>
          <p:cNvPr id="5" name="ÁreaFechaHor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0AIAABs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cl"/>
            </a:pPr>
            <a:fld id="{372388C7-89DA-767E-949B-7F2BC6D5622A}" type="datetime1">
              <a:t/>
            </a:fld>
          </a:p>
        </p:txBody>
      </p:sp>
      <p:sp>
        <p:nvSpPr>
          <p:cNvPr id="6" name="ÁreaPiePágin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g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OBMAABs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cl"/>
            </a:pPr>
          </a:p>
        </p:txBody>
      </p:sp>
      <p:sp>
        <p:nvSpPr>
          <p:cNvPr id="7" name="ÁreaNúmeroDiapositiv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UCgAABs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cl"/>
            </a:pPr>
            <a:fld id="{3723D59E-D0DA-7623-949B-26769BD56273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1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0AIAALABAABwNQ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s-cl"/>
            </a:pPr>
            <a:r>
              <a:t>Click to edit Master title style</a:t>
            </a:r>
          </a:p>
        </p:txBody>
      </p:sp>
      <p:sp>
        <p:nvSpPr>
          <p:cNvPr id="3" name="TextoDiapositiva3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0AIAAHEJAACqGwAAYQ0AABAAAAAmAAAACAAAAIGAAAAAAAAA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s-cl" sz="2400" b="1" cap="none"/>
            </a:lvl1pPr>
            <a:lvl2pPr marL="457200" indent="0">
              <a:buNone/>
              <a:defRPr lang="es-cl" sz="2000" b="1" cap="none"/>
            </a:lvl2pPr>
            <a:lvl3pPr marL="914400" indent="0">
              <a:buNone/>
              <a:defRPr lang="es-cl" sz="1800" b="1" cap="none"/>
            </a:lvl3pPr>
            <a:lvl4pPr marL="1371600" indent="0">
              <a:buNone/>
              <a:defRPr lang="es-cl" sz="1600" b="1" cap="none"/>
            </a:lvl4pPr>
            <a:lvl5pPr marL="1828800" indent="0">
              <a:buNone/>
              <a:defRPr lang="es-cl" sz="1600" b="1" cap="none"/>
            </a:lvl5pPr>
            <a:lvl6pPr marL="2286000" indent="0">
              <a:buNone/>
              <a:defRPr lang="es-cl" sz="1600" b="1" cap="none"/>
            </a:lvl6pPr>
            <a:lvl7pPr marL="2743200" indent="0">
              <a:buNone/>
              <a:defRPr lang="es-cl" sz="1600" b="1" cap="none"/>
            </a:lvl7pPr>
            <a:lvl8pPr marL="3200400" indent="0">
              <a:buNone/>
              <a:defRPr lang="es-cl" sz="1600" b="1" cap="none"/>
            </a:lvl8pPr>
            <a:lvl9pPr marL="3657600" indent="0">
              <a:buNone/>
              <a:defRPr lang="es-cl" sz="1600" b="1" cap="none"/>
            </a:lvl9pPr>
          </a:lstStyle>
          <a:p>
            <a:pPr>
              <a:defRPr lang="es-cl"/>
            </a:pPr>
            <a:r>
              <a:t>Click to edit Master text styles</a:t>
            </a:r>
          </a:p>
        </p:txBody>
      </p:sp>
      <p:sp>
        <p:nvSpPr>
          <p:cNvPr id="4" name="TextoDiapositiv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0AIAAGENAACqGwAAsCUAABAAAAAmAAAACAAAAAGAAAAAAAAA"/>
              </a:ext>
            </a:extLst>
          </p:cNvSpPr>
          <p:nvPr>
            <p:ph idx="2"/>
          </p:nvPr>
        </p:nvSpPr>
        <p:spPr>
          <a:xfrm>
            <a:off x="457200" y="2174875"/>
            <a:ext cx="4039870" cy="3951605"/>
          </a:xfrm>
        </p:spPr>
        <p:txBody>
          <a:bodyPr/>
          <a:lstStyle>
            <a:lvl1pPr>
              <a:defRPr lang="es-cl" sz="2400" cap="none"/>
            </a:lvl1pPr>
            <a:lvl2pPr>
              <a:defRPr lang="es-cl" sz="2000" cap="none"/>
            </a:lvl2pPr>
            <a:lvl3pPr>
              <a:defRPr lang="es-cl" sz="1800" cap="none"/>
            </a:lvl3pPr>
            <a:lvl4pPr>
              <a:defRPr lang="es-cl" sz="1600" cap="none"/>
            </a:lvl4pPr>
            <a:lvl5pPr>
              <a:defRPr lang="es-cl" sz="1600" cap="none"/>
            </a:lvl5pPr>
            <a:lvl6pPr>
              <a:defRPr lang="es-cl" sz="1600" cap="none"/>
            </a:lvl6pPr>
            <a:lvl7pPr>
              <a:defRPr lang="es-cl" sz="1600" cap="none"/>
            </a:lvl7pPr>
            <a:lvl8pPr>
              <a:defRPr lang="es-cl" sz="1600" cap="none"/>
            </a:lvl8pPr>
            <a:lvl9pPr>
              <a:defRPr lang="es-cl" sz="1600" cap="none"/>
            </a:lvl9pPr>
          </a:lstStyle>
          <a:p>
            <a:pPr>
              <a:defRPr lang="es-cl"/>
            </a:pPr>
            <a:r>
              <a:t>Click to edit Master text styles</a:t>
            </a:r>
          </a:p>
          <a:p>
            <a:pPr lvl="1">
              <a:defRPr lang="es-cl"/>
            </a:pPr>
            <a:r>
              <a:t>Second level</a:t>
            </a:r>
          </a:p>
          <a:p>
            <a:pPr lvl="2">
              <a:defRPr lang="es-cl"/>
            </a:pPr>
            <a:r>
              <a:t>Third level</a:t>
            </a:r>
          </a:p>
          <a:p>
            <a:pPr lvl="3">
              <a:defRPr lang="es-cl"/>
            </a:pPr>
            <a:r>
              <a:t>Fourth level</a:t>
            </a:r>
          </a:p>
          <a:p>
            <a:pPr lvl="4">
              <a:defRPr lang="es-cl"/>
            </a:pPr>
            <a:r>
              <a:t>Fifth level</a:t>
            </a:r>
          </a:p>
        </p:txBody>
      </p:sp>
      <p:sp>
        <p:nvSpPr>
          <p:cNvPr id="5" name="TextoDiapositiva2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lhwAAHEJAABwNQAAYQ0AABAAAAAmAAAACAAAAIGAAAAAAAAA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s-cl" sz="2400" b="1" cap="none"/>
            </a:lvl1pPr>
            <a:lvl2pPr marL="457200" indent="0">
              <a:buNone/>
              <a:defRPr lang="es-cl" sz="2000" b="1" cap="none"/>
            </a:lvl2pPr>
            <a:lvl3pPr marL="914400" indent="0">
              <a:buNone/>
              <a:defRPr lang="es-cl" sz="1800" b="1" cap="none"/>
            </a:lvl3pPr>
            <a:lvl4pPr marL="1371600" indent="0">
              <a:buNone/>
              <a:defRPr lang="es-cl" sz="1600" b="1" cap="none"/>
            </a:lvl4pPr>
            <a:lvl5pPr marL="1828800" indent="0">
              <a:buNone/>
              <a:defRPr lang="es-cl" sz="1600" b="1" cap="none"/>
            </a:lvl5pPr>
            <a:lvl6pPr marL="2286000" indent="0">
              <a:buNone/>
              <a:defRPr lang="es-cl" sz="1600" b="1" cap="none"/>
            </a:lvl6pPr>
            <a:lvl7pPr marL="2743200" indent="0">
              <a:buNone/>
              <a:defRPr lang="es-cl" sz="1600" b="1" cap="none"/>
            </a:lvl7pPr>
            <a:lvl8pPr marL="3200400" indent="0">
              <a:buNone/>
              <a:defRPr lang="es-cl" sz="1600" b="1" cap="none"/>
            </a:lvl8pPr>
            <a:lvl9pPr marL="3657600" indent="0">
              <a:buNone/>
              <a:defRPr lang="es-cl" sz="1600" b="1" cap="none"/>
            </a:lvl9pPr>
          </a:lstStyle>
          <a:p>
            <a:pPr>
              <a:defRPr lang="es-cl"/>
            </a:pPr>
            <a:r>
              <a:t>Click to edit Master text styles</a:t>
            </a:r>
          </a:p>
        </p:txBody>
      </p:sp>
      <p:sp>
        <p:nvSpPr>
          <p:cNvPr id="6" name="TextoDiapositiva4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lhwAAGENAABwNQAAsCUAABAAAAAmAAAACAAAAAGAAAAAAAAA"/>
              </a:ext>
            </a:extLst>
          </p:cNvSpPr>
          <p:nvPr>
            <p:ph idx="4"/>
          </p:nvPr>
        </p:nvSpPr>
        <p:spPr>
          <a:xfrm>
            <a:off x="4646930" y="2174875"/>
            <a:ext cx="4039870" cy="3951605"/>
          </a:xfrm>
        </p:spPr>
        <p:txBody>
          <a:bodyPr/>
          <a:lstStyle>
            <a:lvl1pPr>
              <a:defRPr lang="es-cl" sz="2400" cap="none"/>
            </a:lvl1pPr>
            <a:lvl2pPr>
              <a:defRPr lang="es-cl" sz="2000" cap="none"/>
            </a:lvl2pPr>
            <a:lvl3pPr>
              <a:defRPr lang="es-cl" sz="1800" cap="none"/>
            </a:lvl3pPr>
            <a:lvl4pPr>
              <a:defRPr lang="es-cl" sz="1600" cap="none"/>
            </a:lvl4pPr>
            <a:lvl5pPr>
              <a:defRPr lang="es-cl" sz="1600" cap="none"/>
            </a:lvl5pPr>
            <a:lvl6pPr>
              <a:defRPr lang="es-cl" sz="1600" cap="none"/>
            </a:lvl6pPr>
            <a:lvl7pPr>
              <a:defRPr lang="es-cl" sz="1600" cap="none"/>
            </a:lvl7pPr>
            <a:lvl8pPr>
              <a:defRPr lang="es-cl" sz="1600" cap="none"/>
            </a:lvl8pPr>
            <a:lvl9pPr>
              <a:defRPr lang="es-cl" sz="1600" cap="none"/>
            </a:lvl9pPr>
          </a:lstStyle>
          <a:p>
            <a:pPr>
              <a:defRPr lang="es-cl"/>
            </a:pPr>
            <a:r>
              <a:t>Click to edit Master text styles</a:t>
            </a:r>
          </a:p>
          <a:p>
            <a:pPr lvl="1">
              <a:defRPr lang="es-cl"/>
            </a:pPr>
            <a:r>
              <a:t>Second level</a:t>
            </a:r>
          </a:p>
          <a:p>
            <a:pPr lvl="2">
              <a:defRPr lang="es-cl"/>
            </a:pPr>
            <a:r>
              <a:t>Third level</a:t>
            </a:r>
          </a:p>
          <a:p>
            <a:pPr lvl="3">
              <a:defRPr lang="es-cl"/>
            </a:pPr>
            <a:r>
              <a:t>Fourth level</a:t>
            </a:r>
          </a:p>
          <a:p>
            <a:pPr lvl="4">
              <a:defRPr lang="es-cl"/>
            </a:pPr>
            <a:r>
              <a:t>Fifth level</a:t>
            </a:r>
          </a:p>
        </p:txBody>
      </p:sp>
      <p:sp>
        <p:nvSpPr>
          <p:cNvPr id="7" name="ÁreaFechaHor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0AIAABs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cl"/>
            </a:pPr>
            <a:fld id="{37238282-CCDA-7674-949B-3A21CCD5626F}" type="datetime1">
              <a:t/>
            </a:fld>
          </a:p>
        </p:txBody>
      </p:sp>
      <p:sp>
        <p:nvSpPr>
          <p:cNvPr id="8" name="ÁreaPiePágin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OBMAABs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cl"/>
            </a:pPr>
          </a:p>
        </p:txBody>
      </p:sp>
      <p:sp>
        <p:nvSpPr>
          <p:cNvPr id="9" name="ÁreaNúmeroDiapositiv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UCgAABs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cl"/>
            </a:pPr>
            <a:fld id="{37239D6A-24DA-766B-949B-D23ED3D56287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1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>
  <p:cSld name="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0AIAALABAABwNQ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s-cl"/>
            </a:pPr>
            <a:r>
              <a:t>Click to edit Master title style</a:t>
            </a:r>
          </a:p>
        </p:txBody>
      </p:sp>
      <p:sp>
        <p:nvSpPr>
          <p:cNvPr id="3" name="ÁreaFechaHor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0AIAABs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cl"/>
            </a:pPr>
            <a:fld id="{3723B018-56DA-7646-949B-A013FED562F5}" type="datetime1">
              <a:t/>
            </a:fld>
          </a:p>
        </p:txBody>
      </p:sp>
      <p:sp>
        <p:nvSpPr>
          <p:cNvPr id="4" name="ÁreaPiePágin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RUaX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OBMAABs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cl"/>
            </a:pPr>
          </a:p>
        </p:txBody>
      </p:sp>
      <p:sp>
        <p:nvSpPr>
          <p:cNvPr id="5" name="ÁreaNúmeroDiapositiv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NwTG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UCgAABs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cl"/>
            </a:pPr>
            <a:fld id="{37239E31-7FDA-7668-949B-893DD0D562DC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1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Vací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ÁreaFechaHor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NwTG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0AIAABs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cl"/>
            </a:pPr>
            <a:fld id="{3723F088-C6DA-7606-949B-3053BED56265}" type="datetime1">
              <a:t/>
            </a:fld>
          </a:p>
        </p:txBody>
      </p:sp>
      <p:sp>
        <p:nvSpPr>
          <p:cNvPr id="3" name="ÁreaPiePágin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OBMAABs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cl"/>
            </a:pPr>
          </a:p>
        </p:txBody>
      </p:sp>
      <p:sp>
        <p:nvSpPr>
          <p:cNvPr id="4" name="ÁreaNúmeroDiapositiv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UCgAABs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cl"/>
            </a:pPr>
            <a:fld id="{3723A569-27DA-7653-949B-D106EBD56284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1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0AIAAK4BAABSFQAA1AgAABAAAAAmAAAACAAAAIGAAAAAAAAA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lang="es-cl" sz="2000" b="1" cap="none"/>
            </a:lvl1pPr>
            <a:lvl2pPr>
              <a:defRPr lang="es-cl" cap="none"/>
            </a:lvl2pPr>
            <a:lvl3pPr>
              <a:defRPr lang="es-cl" cap="none"/>
            </a:lvl3pPr>
            <a:lvl4pPr>
              <a:defRPr lang="es-cl" cap="none"/>
            </a:lvl4pPr>
            <a:lvl5pPr>
              <a:defRPr lang="es-cl" cap="none"/>
            </a:lvl5pPr>
            <a:lvl6pPr>
              <a:defRPr lang="es-cl" cap="none"/>
            </a:lvl6pPr>
            <a:lvl7pPr>
              <a:defRPr lang="es-cl" cap="none"/>
            </a:lvl7pPr>
            <a:lvl8pPr>
              <a:defRPr lang="es-cl" cap="none"/>
            </a:lvl8pPr>
            <a:lvl9pPr>
              <a:defRPr lang="es-cl" cap="none"/>
            </a:lvl9pPr>
          </a:lstStyle>
          <a:p>
            <a:pPr>
              <a:defRPr lang="es-cl"/>
            </a:pPr>
            <a:r>
              <a:t>Click to edit Master title style</a:t>
            </a:r>
          </a:p>
        </p:txBody>
      </p:sp>
      <p:sp>
        <p:nvSpPr>
          <p:cNvPr id="3" name="TextoDiapositiva2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/hUAAK4BAABwNQAAsCUAABAAAAAmAAAACAAAAAGAAAAAAAAA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lang="es-cl" sz="3200" cap="none"/>
            </a:lvl1pPr>
            <a:lvl2pPr>
              <a:defRPr lang="es-cl" sz="2800" cap="none"/>
            </a:lvl2pPr>
            <a:lvl3pPr>
              <a:defRPr lang="es-cl" sz="2400" cap="none"/>
            </a:lvl3pPr>
            <a:lvl4pPr>
              <a:defRPr lang="es-cl" sz="2000" cap="none"/>
            </a:lvl4pPr>
            <a:lvl5pPr>
              <a:defRPr lang="es-cl" sz="2000" cap="none"/>
            </a:lvl5pPr>
            <a:lvl6pPr>
              <a:defRPr lang="es-cl" sz="2000" cap="none"/>
            </a:lvl6pPr>
            <a:lvl7pPr>
              <a:defRPr lang="es-cl" sz="2000" cap="none"/>
            </a:lvl7pPr>
            <a:lvl8pPr>
              <a:defRPr lang="es-cl" sz="2000" cap="none"/>
            </a:lvl8pPr>
            <a:lvl9pPr>
              <a:defRPr lang="es-cl" sz="2000" cap="none"/>
            </a:lvl9pPr>
          </a:lstStyle>
          <a:p>
            <a:pPr>
              <a:defRPr lang="es-cl"/>
            </a:pPr>
            <a:r>
              <a:t>Click to edit Master text styles</a:t>
            </a:r>
          </a:p>
          <a:p>
            <a:pPr lvl="1">
              <a:defRPr lang="es-cl"/>
            </a:pPr>
            <a:r>
              <a:t>Second level</a:t>
            </a:r>
          </a:p>
          <a:p>
            <a:pPr lvl="2">
              <a:defRPr lang="es-cl"/>
            </a:pPr>
            <a:r>
              <a:t>Third level</a:t>
            </a:r>
          </a:p>
          <a:p>
            <a:pPr lvl="3">
              <a:defRPr lang="es-cl"/>
            </a:pPr>
            <a:r>
              <a:t>Fourth level</a:t>
            </a:r>
          </a:p>
          <a:p>
            <a:pPr lvl="4">
              <a:defRPr lang="es-cl"/>
            </a:pPr>
            <a:r>
              <a:t>Fifth level</a:t>
            </a:r>
          </a:p>
        </p:txBody>
      </p:sp>
      <p:sp>
        <p:nvSpPr>
          <p:cNvPr id="4" name="TextoDiapositiv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0AIAANQIAABSFQAAsCUAABAAAAAmAAAACAAAAAGAAAAAAAAA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lang="es-cl" sz="1400" cap="none"/>
            </a:lvl1pPr>
            <a:lvl2pPr marL="457200" indent="0">
              <a:buNone/>
              <a:defRPr lang="es-cl" sz="1200" cap="none"/>
            </a:lvl2pPr>
            <a:lvl3pPr marL="914400" indent="0">
              <a:buNone/>
              <a:defRPr lang="es-cl" sz="1000" cap="none"/>
            </a:lvl3pPr>
            <a:lvl4pPr marL="1371600" indent="0">
              <a:buNone/>
              <a:defRPr lang="es-cl" sz="900" cap="none"/>
            </a:lvl4pPr>
            <a:lvl5pPr marL="1828800" indent="0">
              <a:buNone/>
              <a:defRPr lang="es-cl" sz="900" cap="none"/>
            </a:lvl5pPr>
            <a:lvl6pPr marL="2286000" indent="0">
              <a:buNone/>
              <a:defRPr lang="es-cl" sz="900" cap="none"/>
            </a:lvl6pPr>
            <a:lvl7pPr marL="2743200" indent="0">
              <a:buNone/>
              <a:defRPr lang="es-cl" sz="900" cap="none"/>
            </a:lvl7pPr>
            <a:lvl8pPr marL="3200400" indent="0">
              <a:buNone/>
              <a:defRPr lang="es-cl" sz="900" cap="none"/>
            </a:lvl8pPr>
            <a:lvl9pPr marL="3657600" indent="0">
              <a:buNone/>
              <a:defRPr lang="es-cl" sz="900" cap="none"/>
            </a:lvl9pPr>
          </a:lstStyle>
          <a:p>
            <a:pPr>
              <a:defRPr lang="es-cl"/>
            </a:pPr>
            <a:r>
              <a:t>Click to edit Master text styles</a:t>
            </a:r>
          </a:p>
        </p:txBody>
      </p:sp>
      <p:sp>
        <p:nvSpPr>
          <p:cNvPr id="5" name="ÁreaFechaHor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0AIAABs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cl"/>
            </a:pPr>
            <a:fld id="{372393A8-E6DA-7665-949B-1030DDD56245}" type="datetime1">
              <a:t/>
            </a:fld>
          </a:p>
        </p:txBody>
      </p:sp>
      <p:sp>
        <p:nvSpPr>
          <p:cNvPr id="6" name="ÁreaPiePágin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OBMAABs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cl"/>
            </a:pPr>
          </a:p>
        </p:txBody>
      </p:sp>
      <p:sp>
        <p:nvSpPr>
          <p:cNvPr id="7" name="ÁreaNúmeroDiapositiv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UCgAABs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cl"/>
            </a:pPr>
            <a:fld id="{37238F9B-D5DA-7679-949B-232CC1D56276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p5d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OAQAAPsCAAAINAAA4gw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s-cl"/>
            </a:pPr>
            <a:r>
              <a:rPr lang="es-es" cap="all"/>
              <a:t>Haga clic para modificar el estilo de título del patrón</a:t>
            </a:r>
            <a:endParaRPr lang="en-us" cap="all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p5dwKAAAAACgAAAAoAAAAZAAAAGQAAAAAAAAAzMzMAAAAAABQAAAAUAAAAGQAAABkAAAAAAAAABcAAAAUAAAAAAAAAAAAAAD/fwAA/38AAAAAAAAJAAAABAAAAG1hZ2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OAQAAA0NAAAINAAA+CU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es-cl"/>
            </a:pPr>
            <a:r>
              <a:rPr lang="es-es" cap="none"/>
              <a:t>Haga clic para modificar el estilo de texto del patrón</a:t>
            </a:r>
            <a:endParaRPr lang="es-es" cap="none"/>
          </a:p>
          <a:p>
            <a:pPr lvl="1">
              <a:defRPr lang="es-cl"/>
            </a:pPr>
            <a:r>
              <a:rPr lang="es-es" cap="none"/>
              <a:t>Segundo nivel</a:t>
            </a:r>
            <a:endParaRPr lang="es-es" cap="none"/>
          </a:p>
          <a:p>
            <a:pPr lvl="2">
              <a:defRPr lang="es-cl"/>
            </a:pPr>
            <a:r>
              <a:rPr lang="es-es" cap="none"/>
              <a:t>Tercer nivel</a:t>
            </a:r>
            <a:endParaRPr lang="es-es" cap="none"/>
          </a:p>
          <a:p>
            <a:pPr lvl="3">
              <a:defRPr lang="es-cl"/>
            </a:pPr>
            <a:r>
              <a:rPr lang="es-es" cap="none"/>
              <a:t>Cuarto nivel</a:t>
            </a:r>
            <a:endParaRPr lang="es-es" cap="none"/>
          </a:p>
          <a:p>
            <a:pPr lvl="4">
              <a:defRPr lang="es-cl"/>
            </a:pPr>
            <a:r>
              <a:rPr lang="es-es" cap="none"/>
              <a:t>Quinto nivel</a:t>
            </a:r>
            <a:endParaRPr lang="en-us" cap="none"/>
          </a:p>
        </p:txBody>
      </p:sp>
      <p:sp>
        <p:nvSpPr>
          <p:cNvPr id="4" name="Date Placeholder 6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p5d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3SQAAJYmAAD3MwAA1Sg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723FBBA-F4DA-760D-949B-0258B5D56257}" type="datetime1">
              <a:rPr lang="es-cl" cap="none"/>
              <a:t/>
            </a:fld>
            <a:endParaRPr lang="es-cl" cap="none"/>
          </a:p>
        </p:txBody>
      </p:sp>
      <p:sp>
        <p:nvSpPr>
          <p:cNvPr id="5" name="Footer Placeholder 7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p5d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OAQAAJYmAABqIQAA1Sg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s-cl" cap="none"/>
          </a:p>
        </p:txBody>
      </p:sp>
      <p:sp>
        <p:nvSpPr>
          <p:cNvPr id="6" name="Slide Number Placeholder 8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p5d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MDQAAJYmAAAkNwAA1Sg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7239FB5-FBDA-7669-949B-0D3CD1D56258}" type="slidenum">
              <a:rPr lang="es-cl" cap="none"/>
              <a:t>19</a:t>
            </a:fld>
            <a:endParaRPr lang="es-cl" cap="none"/>
          </a:p>
        </p:txBody>
      </p:sp>
    </p:spTree>
  </p:cSld>
  <p:clrMapOvr>
    <a:masterClrMapping/>
  </p:clrMapOvr>
  <p:hf hdr="0" ftr="0"/>
</p:sldLayout>
</file>

<file path=ppt/slideLayouts/slideLayout2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BgsAAIgdAADGLAAABCEAABAAAAAmAAAACAAAAIGAAAAAAAAA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lang="es-cl" sz="2000" b="1" cap="none"/>
            </a:lvl1pPr>
            <a:lvl2pPr>
              <a:defRPr lang="es-cl" cap="none"/>
            </a:lvl2pPr>
            <a:lvl3pPr>
              <a:defRPr lang="es-cl" cap="none"/>
            </a:lvl3pPr>
            <a:lvl4pPr>
              <a:defRPr lang="es-cl" cap="none"/>
            </a:lvl4pPr>
            <a:lvl5pPr>
              <a:defRPr lang="es-cl" cap="none"/>
            </a:lvl5pPr>
            <a:lvl6pPr>
              <a:defRPr lang="es-cl" cap="none"/>
            </a:lvl6pPr>
            <a:lvl7pPr>
              <a:defRPr lang="es-cl" cap="none"/>
            </a:lvl7pPr>
            <a:lvl8pPr>
              <a:defRPr lang="es-cl" cap="none"/>
            </a:lvl8pPr>
            <a:lvl9pPr>
              <a:defRPr lang="es-cl" cap="none"/>
            </a:lvl9pPr>
          </a:lstStyle>
          <a:p>
            <a:pPr>
              <a:defRPr lang="es-cl"/>
            </a:pPr>
            <a:r>
              <a:t>Click to edit Master title style</a:t>
            </a:r>
          </a:p>
        </p:txBody>
      </p:sp>
      <p:sp>
        <p:nvSpPr>
          <p:cNvPr id="3" name="TextoDiapositiva2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BgsAAMYDAADGLAAAFh0AABAAAAAmAAAACAAAAAGAAAAAAAAA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>
            <a:lvl1pPr marL="0" indent="0">
              <a:buNone/>
              <a:defRPr lang="es-cl" sz="3200" cap="none"/>
            </a:lvl1pPr>
            <a:lvl2pPr marL="457200" indent="0">
              <a:buNone/>
              <a:defRPr lang="es-cl" sz="2800" cap="none"/>
            </a:lvl2pPr>
            <a:lvl3pPr marL="914400" indent="0">
              <a:buNone/>
              <a:defRPr lang="es-cl" sz="2400" cap="none"/>
            </a:lvl3pPr>
            <a:lvl4pPr marL="1371600" indent="0">
              <a:buNone/>
              <a:defRPr lang="es-cl" sz="2000" cap="none"/>
            </a:lvl4pPr>
            <a:lvl5pPr marL="1828800" indent="0">
              <a:buNone/>
              <a:defRPr lang="es-cl" sz="2000" cap="none"/>
            </a:lvl5pPr>
            <a:lvl6pPr marL="2286000" indent="0">
              <a:buNone/>
              <a:defRPr lang="es-cl" sz="2000" cap="none"/>
            </a:lvl6pPr>
            <a:lvl7pPr marL="2743200" indent="0">
              <a:buNone/>
              <a:defRPr lang="es-cl" sz="2000" cap="none"/>
            </a:lvl7pPr>
            <a:lvl8pPr marL="3200400" indent="0">
              <a:buNone/>
              <a:defRPr lang="es-cl" sz="2000" cap="none"/>
            </a:lvl8pPr>
            <a:lvl9pPr marL="3657600" indent="0">
              <a:buNone/>
              <a:defRPr lang="es-cl" sz="2000" cap="none"/>
            </a:lvl9pPr>
          </a:lstStyle>
          <a:p>
            <a:pPr>
              <a:defRPr lang="es-cl"/>
            </a:pPr>
            <a:r>
              <a:t>Click to edit Master text styles</a:t>
            </a:r>
          </a:p>
        </p:txBody>
      </p:sp>
      <p:sp>
        <p:nvSpPr>
          <p:cNvPr id="4" name="TextoDiapositiv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BgsAAAQhAADGLAAA+CUAABAAAAAmAAAACAAAAAGAAAAAAAAA"/>
              </a:ext>
            </a:extLst>
          </p:cNvSpPr>
          <p:nvPr>
            <p:ph idx="2"/>
          </p:nvPr>
        </p:nvSpPr>
        <p:spPr>
          <a:xfrm>
            <a:off x="1791970" y="5367020"/>
            <a:ext cx="5486400" cy="805180"/>
          </a:xfrm>
        </p:spPr>
        <p:txBody>
          <a:bodyPr/>
          <a:lstStyle>
            <a:lvl1pPr marL="0" indent="0">
              <a:buNone/>
              <a:defRPr lang="es-cl" sz="1400" cap="none"/>
            </a:lvl1pPr>
            <a:lvl2pPr marL="457200" indent="0">
              <a:buNone/>
              <a:defRPr lang="es-cl" sz="1200" cap="none"/>
            </a:lvl2pPr>
            <a:lvl3pPr marL="914400" indent="0">
              <a:buNone/>
              <a:defRPr lang="es-cl" sz="1000" cap="none"/>
            </a:lvl3pPr>
            <a:lvl4pPr marL="1371600" indent="0">
              <a:buNone/>
              <a:defRPr lang="es-cl" sz="900" cap="none"/>
            </a:lvl4pPr>
            <a:lvl5pPr marL="1828800" indent="0">
              <a:buNone/>
              <a:defRPr lang="es-cl" sz="900" cap="none"/>
            </a:lvl5pPr>
            <a:lvl6pPr marL="2286000" indent="0">
              <a:buNone/>
              <a:defRPr lang="es-cl" sz="900" cap="none"/>
            </a:lvl6pPr>
            <a:lvl7pPr marL="2743200" indent="0">
              <a:buNone/>
              <a:defRPr lang="es-cl" sz="900" cap="none"/>
            </a:lvl7pPr>
            <a:lvl8pPr marL="3200400" indent="0">
              <a:buNone/>
              <a:defRPr lang="es-cl" sz="900" cap="none"/>
            </a:lvl8pPr>
            <a:lvl9pPr marL="3657600" indent="0">
              <a:buNone/>
              <a:defRPr lang="es-cl" sz="900" cap="none"/>
            </a:lvl9pPr>
          </a:lstStyle>
          <a:p>
            <a:pPr>
              <a:defRPr lang="es-cl"/>
            </a:pPr>
            <a:r>
              <a:t>Click to edit Master text styles</a:t>
            </a:r>
          </a:p>
        </p:txBody>
      </p:sp>
      <p:sp>
        <p:nvSpPr>
          <p:cNvPr id="5" name="ÁreaFechaHor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0AIAABs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cl"/>
            </a:pPr>
            <a:fld id="{3723CC44-0ADA-763A-949B-FC6F82D562A9}" type="datetime1">
              <a:t/>
            </a:fld>
          </a:p>
        </p:txBody>
      </p:sp>
      <p:sp>
        <p:nvSpPr>
          <p:cNvPr id="6" name="ÁreaPiePágin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OBMAABs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cl"/>
            </a:pPr>
          </a:p>
        </p:txBody>
      </p:sp>
      <p:sp>
        <p:nvSpPr>
          <p:cNvPr id="7" name="ÁreaNúmeroDiapositiv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UCgAABs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cl"/>
            </a:pPr>
            <a:fld id="{3723CD92-DCDA-763B-949B-2A6E83D5627F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2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0AIAALABAABwNQ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s-cl"/>
            </a:pPr>
            <a:r>
              <a:t>Click to edit Master title style</a:t>
            </a:r>
          </a:p>
        </p:txBody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0AIAANgJAABwNQAAsCUAABAAAAAmAAAACAAAAAIAAAAAAAAA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>
              <a:defRPr lang="es-cl"/>
            </a:pPr>
            <a:r>
              <a:t>Click to edit Master text styles</a:t>
            </a:r>
          </a:p>
          <a:p>
            <a:pPr lvl="1">
              <a:defRPr lang="es-cl"/>
            </a:pPr>
            <a:r>
              <a:t>Second level</a:t>
            </a:r>
          </a:p>
          <a:p>
            <a:pPr lvl="2">
              <a:defRPr lang="es-cl"/>
            </a:pPr>
            <a:r>
              <a:t>Third level</a:t>
            </a:r>
          </a:p>
          <a:p>
            <a:pPr lvl="3">
              <a:defRPr lang="es-cl"/>
            </a:pPr>
            <a:r>
              <a:t>Fourth level</a:t>
            </a:r>
          </a:p>
          <a:p>
            <a:pPr lvl="4">
              <a:defRPr lang="es-cl"/>
            </a:pPr>
            <a:r>
              <a:t>Fifth level</a:t>
            </a:r>
          </a:p>
        </p:txBody>
      </p:sp>
      <p:sp>
        <p:nvSpPr>
          <p:cNvPr id="4" name="ÁreaFechaHor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0AIAABs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cl"/>
            </a:pPr>
            <a:fld id="{3723E4D8-96DA-7612-949B-6047AAD56235}" type="datetime1">
              <a:t>{Fecha/hora}</a:t>
            </a:fld>
          </a:p>
        </p:txBody>
      </p:sp>
      <p:sp>
        <p:nvSpPr>
          <p:cNvPr id="5" name="ÁreaPiePágin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OBMAABs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cl"/>
            </a:pPr>
            <a:r>
              <a:t>{Pie de página}</a:t>
            </a:r>
          </a:p>
        </p:txBody>
      </p:sp>
      <p:sp>
        <p:nvSpPr>
          <p:cNvPr id="6" name="ÁreaNúmeroDiapositiv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UCgAABs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cl"/>
            </a:pPr>
            <a:fld id="{3723BCC6-88DA-764A-949B-7E1FF2D5622B}" type="slidenum">
              <a:t>{Nr.}</a:t>
            </a:fld>
          </a:p>
        </p:txBody>
      </p:sp>
    </p:spTree>
  </p:cSld>
  <p:clrMapOvr>
    <a:masterClrMapping/>
  </p:clrMapOvr>
  <p:hf hdr="0" ftr="0"/>
</p:sldLayout>
</file>

<file path=ppt/slideLayouts/slideLayout2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yCgAALABAABwNQAAsCUAABAAAAAmAAAACAAAAIMAAAAAAAAA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>
              <a:defRPr lang="es-cl"/>
            </a:pPr>
            <a:r>
              <a:t>Click to edit Master title style</a:t>
            </a:r>
          </a:p>
        </p:txBody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0AIAALABAADYJwAAsCUAABAAAAAmAAAACAAAAAMAAAAAAAAA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>
              <a:defRPr lang="es-cl"/>
            </a:pPr>
            <a:r>
              <a:t>Click to edit Master text styles</a:t>
            </a:r>
          </a:p>
          <a:p>
            <a:pPr lvl="1">
              <a:defRPr lang="es-cl"/>
            </a:pPr>
            <a:r>
              <a:t>Second level</a:t>
            </a:r>
          </a:p>
          <a:p>
            <a:pPr lvl="2">
              <a:defRPr lang="es-cl"/>
            </a:pPr>
            <a:r>
              <a:t>Third level</a:t>
            </a:r>
          </a:p>
          <a:p>
            <a:pPr lvl="3">
              <a:defRPr lang="es-cl"/>
            </a:pPr>
            <a:r>
              <a:t>Fourth level</a:t>
            </a:r>
          </a:p>
          <a:p>
            <a:pPr lvl="4">
              <a:defRPr lang="es-cl"/>
            </a:pPr>
            <a:r>
              <a:t>Fifth level</a:t>
            </a:r>
          </a:p>
        </p:txBody>
      </p:sp>
      <p:sp>
        <p:nvSpPr>
          <p:cNvPr id="4" name="ÁreaFechaHor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0AIAABs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cl"/>
            </a:pPr>
            <a:fld id="{3723AFD0-9EDA-7659-949B-680CE1D5623D}" type="datetime1">
              <a:t>{Fecha/hora}</a:t>
            </a:fld>
          </a:p>
        </p:txBody>
      </p:sp>
      <p:sp>
        <p:nvSpPr>
          <p:cNvPr id="5" name="ÁreaPiePágin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OBMAABs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cl"/>
            </a:pPr>
            <a:r>
              <a:t>{Pie de página}</a:t>
            </a:r>
          </a:p>
        </p:txBody>
      </p:sp>
      <p:sp>
        <p:nvSpPr>
          <p:cNvPr id="6" name="ÁreaNúmeroDiapositiv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UCgAABs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cl"/>
            </a:pPr>
            <a:fld id="{37238B05-4BDA-767D-949B-BD28C5D562E8}" type="slidenum">
              <a:t>{Nr.}</a:t>
            </a:fld>
          </a:p>
        </p:txBody>
      </p:sp>
    </p:spTree>
  </p:cSld>
  <p:clrMapOvr>
    <a:masterClrMapping/>
  </p:clrMapOvr>
  <p:hf hdr="0" ftr="0"/>
</p:sldLayout>
</file>

<file path=ppt/slideLayouts/slideLayout2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OAQAABoNAAAINAAAJhYAABAAAAAmAAAACAAAAAEAAAAAAAAA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pPr>
              <a:defRPr lang="es-cl"/>
            </a:pPr>
            <a:r>
              <a:t>Click to edit Master title style</a:t>
            </a:r>
          </a:p>
        </p:txBody>
      </p:sp>
      <p:sp>
        <p:nvSpPr>
          <p:cNvPr id="3" name="SubtítuloDiapositiv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cAgAAOgXAADQLwAAsCIAABAAAAAmAAAACAAAAAGAAAAAAAAA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lang="es-cl" cap="none"/>
            </a:lvl1pPr>
            <a:lvl2pPr marL="457200" indent="0" algn="ctr">
              <a:buNone/>
              <a:defRPr lang="es-cl" cap="none"/>
            </a:lvl2pPr>
            <a:lvl3pPr marL="914400" indent="0" algn="ctr">
              <a:buNone/>
              <a:defRPr lang="es-cl" cap="none"/>
            </a:lvl3pPr>
            <a:lvl4pPr marL="1371600" indent="0" algn="ctr">
              <a:buNone/>
              <a:defRPr lang="es-cl" cap="none"/>
            </a:lvl4pPr>
            <a:lvl5pPr marL="1828800" indent="0" algn="ctr">
              <a:buNone/>
              <a:defRPr lang="es-cl" cap="none"/>
            </a:lvl5pPr>
            <a:lvl6pPr marL="2286000" indent="0" algn="ctr">
              <a:buNone/>
              <a:defRPr lang="es-cl" cap="none"/>
            </a:lvl6pPr>
            <a:lvl7pPr marL="2743200" indent="0" algn="ctr">
              <a:buNone/>
              <a:defRPr lang="es-cl" cap="none"/>
            </a:lvl7pPr>
            <a:lvl8pPr marL="3200400" indent="0" algn="ctr">
              <a:buNone/>
              <a:defRPr lang="es-cl" cap="none"/>
            </a:lvl8pPr>
            <a:lvl9pPr marL="3657600" indent="0" algn="ctr">
              <a:buNone/>
              <a:defRPr lang="es-cl" cap="none"/>
            </a:lvl9pPr>
          </a:lstStyle>
          <a:p>
            <a:pPr>
              <a:defRPr lang="es-cl"/>
            </a:pPr>
            <a:r>
              <a:t>Click to edit Master subtitle style</a:t>
            </a:r>
          </a:p>
        </p:txBody>
      </p:sp>
      <p:sp>
        <p:nvSpPr>
          <p:cNvPr id="4" name="ÁreaFechaHor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0AIAABs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cl"/>
            </a:pPr>
            <a:fld id="{3723AD81-CFDA-765B-949B-390EE3D5626C}" type="datetime1">
              <a:t/>
            </a:fld>
          </a:p>
        </p:txBody>
      </p:sp>
      <p:sp>
        <p:nvSpPr>
          <p:cNvPr id="5" name="ÁreaPiePágin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s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OBMAABs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cl"/>
            </a:pPr>
          </a:p>
        </p:txBody>
      </p:sp>
      <p:sp>
        <p:nvSpPr>
          <p:cNvPr id="6" name="ÁreaNúmeroDiapositiv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UCgAABs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cl"/>
            </a:pPr>
            <a:fld id="{3723DAB4-FADA-762C-949B-0C7994D56259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2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0AIAALABAABwNQ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s-cl"/>
            </a:pPr>
            <a:r>
              <a:t>Click to edit Master title style</a:t>
            </a:r>
          </a:p>
        </p:txBody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0AIAANgJAABwNQAAsCU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es-cl"/>
            </a:pPr>
            <a:r>
              <a:t>Click to edit Master text styles</a:t>
            </a:r>
          </a:p>
          <a:p>
            <a:pPr lvl="1">
              <a:defRPr lang="es-cl"/>
            </a:pPr>
            <a:r>
              <a:t>Second level</a:t>
            </a:r>
          </a:p>
          <a:p>
            <a:pPr lvl="2">
              <a:defRPr lang="es-cl"/>
            </a:pPr>
            <a:r>
              <a:t>Third level</a:t>
            </a:r>
          </a:p>
          <a:p>
            <a:pPr lvl="3">
              <a:defRPr lang="es-cl"/>
            </a:pPr>
            <a:r>
              <a:t>Fourth level</a:t>
            </a:r>
          </a:p>
          <a:p>
            <a:pPr lvl="4">
              <a:defRPr lang="es-cl"/>
            </a:pPr>
            <a:r>
              <a:t>Fifth level</a:t>
            </a:r>
          </a:p>
        </p:txBody>
      </p:sp>
      <p:sp>
        <p:nvSpPr>
          <p:cNvPr id="4" name="ÁreaFechaHor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0AIAABs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cl"/>
            </a:pPr>
            <a:fld id="{3723B1E8-A6DA-7647-949B-5012FFD56205}" type="datetime1">
              <a:t/>
            </a:fld>
          </a:p>
        </p:txBody>
      </p:sp>
      <p:sp>
        <p:nvSpPr>
          <p:cNvPr id="5" name="ÁreaPiePágin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OBMAABs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cl"/>
            </a:pPr>
          </a:p>
        </p:txBody>
      </p:sp>
      <p:sp>
        <p:nvSpPr>
          <p:cNvPr id="6" name="ÁreaNúmeroDiapositiv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UCgAABs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cl"/>
            </a:pPr>
            <a:fld id="{3723B136-78DA-7647-949B-8E12FFD562DB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2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cgQAABwbAABCNAAAfSMAABAAAAAmAAAACAAAAIGAAAAAAAAA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lang="es-cl" sz="4000" b="1" cap="all"/>
            </a:lvl1pPr>
            <a:lvl2pPr>
              <a:defRPr lang="es-cl" cap="none"/>
            </a:lvl2pPr>
            <a:lvl3pPr>
              <a:defRPr lang="es-cl" cap="none"/>
            </a:lvl3pPr>
            <a:lvl4pPr>
              <a:defRPr lang="es-cl" cap="none"/>
            </a:lvl4pPr>
            <a:lvl5pPr>
              <a:defRPr lang="es-cl" cap="none"/>
            </a:lvl5pPr>
            <a:lvl6pPr>
              <a:defRPr lang="es-cl" cap="none"/>
            </a:lvl6pPr>
            <a:lvl7pPr>
              <a:defRPr lang="es-cl" cap="none"/>
            </a:lvl7pPr>
            <a:lvl8pPr>
              <a:defRPr lang="es-cl" cap="none"/>
            </a:lvl8pPr>
            <a:lvl9pPr>
              <a:defRPr lang="es-cl" cap="none"/>
            </a:lvl9pPr>
          </a:lstStyle>
          <a:p>
            <a:pPr>
              <a:defRPr lang="es-cl"/>
            </a:pPr>
            <a:r>
              <a:t>Click to edit Master title style</a:t>
            </a:r>
          </a:p>
        </p:txBody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cgQAAOERAABCNAAAHBsAABAAAAAmAAAACAAAAIGAAAAAAAAA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s-cl" sz="2000" cap="none"/>
            </a:lvl1pPr>
            <a:lvl2pPr marL="457200" indent="0">
              <a:buNone/>
              <a:defRPr lang="es-cl" sz="1800" cap="none"/>
            </a:lvl2pPr>
            <a:lvl3pPr marL="914400" indent="0">
              <a:buNone/>
              <a:defRPr lang="es-cl" sz="1600" cap="none"/>
            </a:lvl3pPr>
            <a:lvl4pPr marL="1371600" indent="0">
              <a:buNone/>
              <a:defRPr lang="es-cl" sz="1400" cap="none"/>
            </a:lvl4pPr>
            <a:lvl5pPr marL="1828800" indent="0">
              <a:buNone/>
              <a:defRPr lang="es-cl" sz="1400" cap="none"/>
            </a:lvl5pPr>
            <a:lvl6pPr marL="2286000" indent="0">
              <a:buNone/>
              <a:defRPr lang="es-cl" sz="1400" cap="none"/>
            </a:lvl6pPr>
            <a:lvl7pPr marL="2743200" indent="0">
              <a:buNone/>
              <a:defRPr lang="es-cl" sz="1400" cap="none"/>
            </a:lvl7pPr>
            <a:lvl8pPr marL="3200400" indent="0">
              <a:buNone/>
              <a:defRPr lang="es-cl" sz="1400" cap="none"/>
            </a:lvl8pPr>
            <a:lvl9pPr marL="3657600" indent="0">
              <a:buNone/>
              <a:defRPr lang="es-cl" sz="1400" cap="none"/>
            </a:lvl9pPr>
          </a:lstStyle>
          <a:p>
            <a:pPr>
              <a:defRPr lang="es-cl"/>
            </a:pPr>
            <a:r>
              <a:t>Click to edit Master text styles</a:t>
            </a:r>
          </a:p>
        </p:txBody>
      </p:sp>
      <p:sp>
        <p:nvSpPr>
          <p:cNvPr id="4" name="ÁreaFechaHor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0AIAABs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cl"/>
            </a:pPr>
            <a:fld id="{3723819F-D1DA-7677-949B-2722CFD56272}" type="datetime1">
              <a:t/>
            </a:fld>
          </a:p>
        </p:txBody>
      </p:sp>
      <p:sp>
        <p:nvSpPr>
          <p:cNvPr id="5" name="ÁreaPiePágin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OBMAABs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cl"/>
            </a:pPr>
          </a:p>
        </p:txBody>
      </p:sp>
      <p:sp>
        <p:nvSpPr>
          <p:cNvPr id="6" name="ÁreaNúmeroDiapositiv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UCgAABs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cl"/>
            </a:pPr>
            <a:fld id="{3723D237-79DA-7624-949B-8F719CD562DA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2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ColTx">
  <p:cSld name="Título y 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0AIAALABAABwNQ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s-cl"/>
            </a:pPr>
            <a:r>
              <a:t>Click to edit Master title style</a:t>
            </a:r>
          </a:p>
        </p:txBody>
      </p:sp>
      <p:sp>
        <p:nvSpPr>
          <p:cNvPr id="3" name="TextoDiapositiva2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0AIAANgJAACoGwAAsCUAABAAAAAmAAAACAAAAAGAAAAAAAAA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lang="es-cl" sz="2800" cap="none"/>
            </a:lvl1pPr>
            <a:lvl2pPr>
              <a:defRPr lang="es-cl" sz="2400" cap="none"/>
            </a:lvl2pPr>
            <a:lvl3pPr>
              <a:defRPr lang="es-cl" sz="2000" cap="none"/>
            </a:lvl3pPr>
            <a:lvl4pPr>
              <a:defRPr lang="es-cl" sz="1800" cap="none"/>
            </a:lvl4pPr>
            <a:lvl5pPr>
              <a:defRPr lang="es-cl" sz="1800" cap="none"/>
            </a:lvl5pPr>
            <a:lvl6pPr>
              <a:defRPr lang="es-cl" sz="1800" cap="none"/>
            </a:lvl6pPr>
            <a:lvl7pPr>
              <a:defRPr lang="es-cl" sz="1800" cap="none"/>
            </a:lvl7pPr>
            <a:lvl8pPr>
              <a:defRPr lang="es-cl" sz="1800" cap="none"/>
            </a:lvl8pPr>
            <a:lvl9pPr>
              <a:defRPr lang="es-cl" sz="1800" cap="none"/>
            </a:lvl9pPr>
          </a:lstStyle>
          <a:p>
            <a:pPr>
              <a:defRPr lang="es-cl"/>
            </a:pPr>
            <a:r>
              <a:t>Click to edit Master text styles</a:t>
            </a:r>
          </a:p>
          <a:p>
            <a:pPr lvl="1">
              <a:defRPr lang="es-cl"/>
            </a:pPr>
            <a:r>
              <a:t>Second level</a:t>
            </a:r>
          </a:p>
          <a:p>
            <a:pPr lvl="2">
              <a:defRPr lang="es-cl"/>
            </a:pPr>
            <a:r>
              <a:t>Third level</a:t>
            </a:r>
          </a:p>
          <a:p>
            <a:pPr lvl="3">
              <a:defRPr lang="es-cl"/>
            </a:pPr>
            <a:r>
              <a:t>Fourth level</a:t>
            </a:r>
          </a:p>
          <a:p>
            <a:pPr lvl="4">
              <a:defRPr lang="es-cl"/>
            </a:pPr>
            <a:r>
              <a:t>Fifth level</a:t>
            </a:r>
          </a:p>
        </p:txBody>
      </p:sp>
      <p:sp>
        <p:nvSpPr>
          <p:cNvPr id="4" name="TextoDiapositiv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mBwAANgJAABwNQAAsCUAABAAAAAmAAAACAAAAAGAAAAAAAAA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lang="es-cl" sz="2800" cap="none"/>
            </a:lvl1pPr>
            <a:lvl2pPr>
              <a:defRPr lang="es-cl" sz="2400" cap="none"/>
            </a:lvl2pPr>
            <a:lvl3pPr>
              <a:defRPr lang="es-cl" sz="2000" cap="none"/>
            </a:lvl3pPr>
            <a:lvl4pPr>
              <a:defRPr lang="es-cl" sz="1800" cap="none"/>
            </a:lvl4pPr>
            <a:lvl5pPr>
              <a:defRPr lang="es-cl" sz="1800" cap="none"/>
            </a:lvl5pPr>
            <a:lvl6pPr>
              <a:defRPr lang="es-cl" sz="1800" cap="none"/>
            </a:lvl6pPr>
            <a:lvl7pPr>
              <a:defRPr lang="es-cl" sz="1800" cap="none"/>
            </a:lvl7pPr>
            <a:lvl8pPr>
              <a:defRPr lang="es-cl" sz="1800" cap="none"/>
            </a:lvl8pPr>
            <a:lvl9pPr>
              <a:defRPr lang="es-cl" sz="1800" cap="none"/>
            </a:lvl9pPr>
          </a:lstStyle>
          <a:p>
            <a:pPr>
              <a:defRPr lang="es-cl"/>
            </a:pPr>
            <a:r>
              <a:t>Click to edit Master text styles</a:t>
            </a:r>
          </a:p>
          <a:p>
            <a:pPr lvl="1">
              <a:defRPr lang="es-cl"/>
            </a:pPr>
            <a:r>
              <a:t>Second level</a:t>
            </a:r>
          </a:p>
          <a:p>
            <a:pPr lvl="2">
              <a:defRPr lang="es-cl"/>
            </a:pPr>
            <a:r>
              <a:t>Third level</a:t>
            </a:r>
          </a:p>
          <a:p>
            <a:pPr lvl="3">
              <a:defRPr lang="es-cl"/>
            </a:pPr>
            <a:r>
              <a:t>Fourth level</a:t>
            </a:r>
          </a:p>
          <a:p>
            <a:pPr lvl="4">
              <a:defRPr lang="es-cl"/>
            </a:pPr>
            <a:r>
              <a:t>Fifth level</a:t>
            </a:r>
          </a:p>
        </p:txBody>
      </p:sp>
      <p:sp>
        <p:nvSpPr>
          <p:cNvPr id="5" name="ÁreaFechaHor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0AIAABs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cl"/>
            </a:pPr>
            <a:fld id="{3723CF07-49DA-7639-949B-BF6C81D562EA}" type="datetime1">
              <a:t>{Fecha/hora}</a:t>
            </a:fld>
          </a:p>
        </p:txBody>
      </p:sp>
      <p:sp>
        <p:nvSpPr>
          <p:cNvPr id="6" name="ÁreaPiePágin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OBMAABs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cl"/>
            </a:pPr>
            <a:r>
              <a:t>{Pie de página}</a:t>
            </a:r>
          </a:p>
        </p:txBody>
      </p:sp>
      <p:sp>
        <p:nvSpPr>
          <p:cNvPr id="7" name="ÁreaNúmeroDiapositiv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UCgAABs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cl"/>
            </a:pPr>
            <a:fld id="{3723DA9B-D5DA-762C-949B-237994D56276}" type="slidenum">
              <a:t>{Nr.}</a:t>
            </a:fld>
          </a:p>
        </p:txBody>
      </p:sp>
    </p:spTree>
  </p:cSld>
  <p:clrMapOvr>
    <a:masterClrMapping/>
  </p:clrMapOvr>
  <p:hf hdr="0" ftr="0"/>
</p:sldLayout>
</file>

<file path=ppt/slideLayouts/slideLayout2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0AIAALABAABwNQ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s-cl"/>
            </a:pPr>
            <a:r>
              <a:t>Click to edit Master title style</a:t>
            </a:r>
          </a:p>
        </p:txBody>
      </p:sp>
      <p:sp>
        <p:nvSpPr>
          <p:cNvPr id="3" name="TextoDiapositiva3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0AIAAHEJAACqGwAAYQ0AABAAAAAmAAAACAAAAIGAAAAAAAAA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s-cl" sz="2400" b="1" cap="none"/>
            </a:lvl1pPr>
            <a:lvl2pPr marL="457200" indent="0">
              <a:buNone/>
              <a:defRPr lang="es-cl" sz="2000" b="1" cap="none"/>
            </a:lvl2pPr>
            <a:lvl3pPr marL="914400" indent="0">
              <a:buNone/>
              <a:defRPr lang="es-cl" sz="1800" b="1" cap="none"/>
            </a:lvl3pPr>
            <a:lvl4pPr marL="1371600" indent="0">
              <a:buNone/>
              <a:defRPr lang="es-cl" sz="1600" b="1" cap="none"/>
            </a:lvl4pPr>
            <a:lvl5pPr marL="1828800" indent="0">
              <a:buNone/>
              <a:defRPr lang="es-cl" sz="1600" b="1" cap="none"/>
            </a:lvl5pPr>
            <a:lvl6pPr marL="2286000" indent="0">
              <a:buNone/>
              <a:defRPr lang="es-cl" sz="1600" b="1" cap="none"/>
            </a:lvl6pPr>
            <a:lvl7pPr marL="2743200" indent="0">
              <a:buNone/>
              <a:defRPr lang="es-cl" sz="1600" b="1" cap="none"/>
            </a:lvl7pPr>
            <a:lvl8pPr marL="3200400" indent="0">
              <a:buNone/>
              <a:defRPr lang="es-cl" sz="1600" b="1" cap="none"/>
            </a:lvl8pPr>
            <a:lvl9pPr marL="3657600" indent="0">
              <a:buNone/>
              <a:defRPr lang="es-cl" sz="1600" b="1" cap="none"/>
            </a:lvl9pPr>
          </a:lstStyle>
          <a:p>
            <a:pPr>
              <a:defRPr lang="es-cl"/>
            </a:pPr>
            <a:r>
              <a:t>Click to edit Master text styles</a:t>
            </a:r>
          </a:p>
        </p:txBody>
      </p:sp>
      <p:sp>
        <p:nvSpPr>
          <p:cNvPr id="4" name="TextoDiapositiv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0AIAAGENAACqGwAAsCUAABAAAAAmAAAACAAAAAGAAAAAAAAA"/>
              </a:ext>
            </a:extLst>
          </p:cNvSpPr>
          <p:nvPr>
            <p:ph idx="2"/>
          </p:nvPr>
        </p:nvSpPr>
        <p:spPr>
          <a:xfrm>
            <a:off x="457200" y="2174875"/>
            <a:ext cx="4039870" cy="3951605"/>
          </a:xfrm>
        </p:spPr>
        <p:txBody>
          <a:bodyPr/>
          <a:lstStyle>
            <a:lvl1pPr>
              <a:defRPr lang="es-cl" sz="2400" cap="none"/>
            </a:lvl1pPr>
            <a:lvl2pPr>
              <a:defRPr lang="es-cl" sz="2000" cap="none"/>
            </a:lvl2pPr>
            <a:lvl3pPr>
              <a:defRPr lang="es-cl" sz="1800" cap="none"/>
            </a:lvl3pPr>
            <a:lvl4pPr>
              <a:defRPr lang="es-cl" sz="1600" cap="none"/>
            </a:lvl4pPr>
            <a:lvl5pPr>
              <a:defRPr lang="es-cl" sz="1600" cap="none"/>
            </a:lvl5pPr>
            <a:lvl6pPr>
              <a:defRPr lang="es-cl" sz="1600" cap="none"/>
            </a:lvl6pPr>
            <a:lvl7pPr>
              <a:defRPr lang="es-cl" sz="1600" cap="none"/>
            </a:lvl7pPr>
            <a:lvl8pPr>
              <a:defRPr lang="es-cl" sz="1600" cap="none"/>
            </a:lvl8pPr>
            <a:lvl9pPr>
              <a:defRPr lang="es-cl" sz="1600" cap="none"/>
            </a:lvl9pPr>
          </a:lstStyle>
          <a:p>
            <a:pPr>
              <a:defRPr lang="es-cl"/>
            </a:pPr>
            <a:r>
              <a:t>Click to edit Master text styles</a:t>
            </a:r>
          </a:p>
          <a:p>
            <a:pPr lvl="1">
              <a:defRPr lang="es-cl"/>
            </a:pPr>
            <a:r>
              <a:t>Second level</a:t>
            </a:r>
          </a:p>
          <a:p>
            <a:pPr lvl="2">
              <a:defRPr lang="es-cl"/>
            </a:pPr>
            <a:r>
              <a:t>Third level</a:t>
            </a:r>
          </a:p>
          <a:p>
            <a:pPr lvl="3">
              <a:defRPr lang="es-cl"/>
            </a:pPr>
            <a:r>
              <a:t>Fourth level</a:t>
            </a:r>
          </a:p>
          <a:p>
            <a:pPr lvl="4">
              <a:defRPr lang="es-cl"/>
            </a:pPr>
            <a:r>
              <a:t>Fifth level</a:t>
            </a:r>
          </a:p>
        </p:txBody>
      </p:sp>
      <p:sp>
        <p:nvSpPr>
          <p:cNvPr id="5" name="TextoDiapositiva2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lhwAAHEJAABwNQAAYQ0AABAAAAAmAAAACAAAAIGAAAAAAAAA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s-cl" sz="2400" b="1" cap="none"/>
            </a:lvl1pPr>
            <a:lvl2pPr marL="457200" indent="0">
              <a:buNone/>
              <a:defRPr lang="es-cl" sz="2000" b="1" cap="none"/>
            </a:lvl2pPr>
            <a:lvl3pPr marL="914400" indent="0">
              <a:buNone/>
              <a:defRPr lang="es-cl" sz="1800" b="1" cap="none"/>
            </a:lvl3pPr>
            <a:lvl4pPr marL="1371600" indent="0">
              <a:buNone/>
              <a:defRPr lang="es-cl" sz="1600" b="1" cap="none"/>
            </a:lvl4pPr>
            <a:lvl5pPr marL="1828800" indent="0">
              <a:buNone/>
              <a:defRPr lang="es-cl" sz="1600" b="1" cap="none"/>
            </a:lvl5pPr>
            <a:lvl6pPr marL="2286000" indent="0">
              <a:buNone/>
              <a:defRPr lang="es-cl" sz="1600" b="1" cap="none"/>
            </a:lvl6pPr>
            <a:lvl7pPr marL="2743200" indent="0">
              <a:buNone/>
              <a:defRPr lang="es-cl" sz="1600" b="1" cap="none"/>
            </a:lvl7pPr>
            <a:lvl8pPr marL="3200400" indent="0">
              <a:buNone/>
              <a:defRPr lang="es-cl" sz="1600" b="1" cap="none"/>
            </a:lvl8pPr>
            <a:lvl9pPr marL="3657600" indent="0">
              <a:buNone/>
              <a:defRPr lang="es-cl" sz="1600" b="1" cap="none"/>
            </a:lvl9pPr>
          </a:lstStyle>
          <a:p>
            <a:pPr>
              <a:defRPr lang="es-cl"/>
            </a:pPr>
            <a:r>
              <a:t>Click to edit Master text styles</a:t>
            </a:r>
          </a:p>
        </p:txBody>
      </p:sp>
      <p:sp>
        <p:nvSpPr>
          <p:cNvPr id="6" name="TextoDiapositiva4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lhwAAGENAABwNQAAsCUAABAAAAAmAAAACAAAAAGAAAAAAAAA"/>
              </a:ext>
            </a:extLst>
          </p:cNvSpPr>
          <p:nvPr>
            <p:ph idx="4"/>
          </p:nvPr>
        </p:nvSpPr>
        <p:spPr>
          <a:xfrm>
            <a:off x="4646930" y="2174875"/>
            <a:ext cx="4039870" cy="3951605"/>
          </a:xfrm>
        </p:spPr>
        <p:txBody>
          <a:bodyPr/>
          <a:lstStyle>
            <a:lvl1pPr>
              <a:defRPr lang="es-cl" sz="2400" cap="none"/>
            </a:lvl1pPr>
            <a:lvl2pPr>
              <a:defRPr lang="es-cl" sz="2000" cap="none"/>
            </a:lvl2pPr>
            <a:lvl3pPr>
              <a:defRPr lang="es-cl" sz="1800" cap="none"/>
            </a:lvl3pPr>
            <a:lvl4pPr>
              <a:defRPr lang="es-cl" sz="1600" cap="none"/>
            </a:lvl4pPr>
            <a:lvl5pPr>
              <a:defRPr lang="es-cl" sz="1600" cap="none"/>
            </a:lvl5pPr>
            <a:lvl6pPr>
              <a:defRPr lang="es-cl" sz="1600" cap="none"/>
            </a:lvl6pPr>
            <a:lvl7pPr>
              <a:defRPr lang="es-cl" sz="1600" cap="none"/>
            </a:lvl7pPr>
            <a:lvl8pPr>
              <a:defRPr lang="es-cl" sz="1600" cap="none"/>
            </a:lvl8pPr>
            <a:lvl9pPr>
              <a:defRPr lang="es-cl" sz="1600" cap="none"/>
            </a:lvl9pPr>
          </a:lstStyle>
          <a:p>
            <a:pPr>
              <a:defRPr lang="es-cl"/>
            </a:pPr>
            <a:r>
              <a:t>Click to edit Master text styles</a:t>
            </a:r>
          </a:p>
          <a:p>
            <a:pPr lvl="1">
              <a:defRPr lang="es-cl"/>
            </a:pPr>
            <a:r>
              <a:t>Second level</a:t>
            </a:r>
          </a:p>
          <a:p>
            <a:pPr lvl="2">
              <a:defRPr lang="es-cl"/>
            </a:pPr>
            <a:r>
              <a:t>Third level</a:t>
            </a:r>
          </a:p>
          <a:p>
            <a:pPr lvl="3">
              <a:defRPr lang="es-cl"/>
            </a:pPr>
            <a:r>
              <a:t>Fourth level</a:t>
            </a:r>
          </a:p>
          <a:p>
            <a:pPr lvl="4">
              <a:defRPr lang="es-cl"/>
            </a:pPr>
            <a:r>
              <a:t>Fifth level</a:t>
            </a:r>
          </a:p>
        </p:txBody>
      </p:sp>
      <p:sp>
        <p:nvSpPr>
          <p:cNvPr id="7" name="ÁreaFechaHor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0AIAABs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cl"/>
            </a:pPr>
            <a:fld id="{3723BEF2-BCDA-7648-949B-4A1DF0D5621F}" type="datetime1">
              <a:t>{Fecha/hora}</a:t>
            </a:fld>
          </a:p>
        </p:txBody>
      </p:sp>
      <p:sp>
        <p:nvSpPr>
          <p:cNvPr id="8" name="ÁreaPiePágin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OBMAABs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cl"/>
            </a:pPr>
            <a:r>
              <a:t>{Pie de página}</a:t>
            </a:r>
          </a:p>
        </p:txBody>
      </p:sp>
      <p:sp>
        <p:nvSpPr>
          <p:cNvPr id="9" name="ÁreaNúmeroDiapositiv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UCgAABs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cl"/>
            </a:pPr>
            <a:fld id="{37238A43-0DDA-767C-949B-FB29C4D562AE}" type="slidenum">
              <a:t>{Nr.}</a:t>
            </a:fld>
          </a:p>
        </p:txBody>
      </p:sp>
    </p:spTree>
  </p:cSld>
  <p:clrMapOvr>
    <a:masterClrMapping/>
  </p:clrMapOvr>
  <p:hf hdr="0" ftr="0"/>
</p:sldLayout>
</file>

<file path=ppt/slideLayouts/slideLayout2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>
  <p:cSld name="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0AIAALABAABwNQ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s-cl"/>
            </a:pPr>
            <a:r>
              <a:t>Click to edit Master title style</a:t>
            </a:r>
          </a:p>
        </p:txBody>
      </p:sp>
      <p:sp>
        <p:nvSpPr>
          <p:cNvPr id="3" name="ÁreaFechaHor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0AIAABs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cl"/>
            </a:pPr>
            <a:fld id="{3723EED1-9FDA-7618-949B-694DA0D5623C}" type="datetime1">
              <a:t>{Fecha/hora}</a:t>
            </a:fld>
          </a:p>
        </p:txBody>
      </p:sp>
      <p:sp>
        <p:nvSpPr>
          <p:cNvPr id="4" name="ÁreaPiePágin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OBMAABs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cl"/>
            </a:pPr>
            <a:r>
              <a:t>{Pie de página}</a:t>
            </a:r>
          </a:p>
        </p:txBody>
      </p:sp>
      <p:sp>
        <p:nvSpPr>
          <p:cNvPr id="5" name="ÁreaNúmeroDiapositiv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UCgAABs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cl"/>
            </a:pPr>
            <a:fld id="{3723E588-C6DA-7613-949B-3046ABD56265}" type="slidenum">
              <a:t>{Nr.}</a:t>
            </a:fld>
          </a:p>
        </p:txBody>
      </p:sp>
    </p:spTree>
  </p:cSld>
  <p:clrMapOvr>
    <a:masterClrMapping/>
  </p:clrMapOvr>
  <p:hf hdr="0" ftr="0"/>
</p:sldLayout>
</file>

<file path=ppt/slideLayouts/slideLayout2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Vací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ÁreaFechaHor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0AIAABs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cl"/>
            </a:pPr>
            <a:fld id="{3723E125-6BDA-7617-949B-9D42AFD562C8}" type="datetime1">
              <a:t>{Fecha/hora}</a:t>
            </a:fld>
          </a:p>
        </p:txBody>
      </p:sp>
      <p:sp>
        <p:nvSpPr>
          <p:cNvPr id="3" name="ÁreaPiePágin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OBMAABs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cl"/>
            </a:pPr>
            <a:r>
              <a:t>{Pie de página}</a:t>
            </a:r>
          </a:p>
        </p:txBody>
      </p:sp>
      <p:sp>
        <p:nvSpPr>
          <p:cNvPr id="4" name="ÁreaNúmeroDiapositiv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UCgAABs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cl"/>
            </a:pPr>
            <a:fld id="{3723B150-1EDA-7647-949B-E812FFD562BD}" type="slidenum">
              <a:t>{Nr.}</a:t>
            </a:fld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extLst>
              <a:ext uri="smNativeData">
                <pr:smNativeData xmlns:pr="smNativeData" xmlns="smNativeData" val="SMDATA_15_9VQ3ZRMAAAAlAAAAZAAAAA0AAAAAkAAAAEgAAACQAAAASAAAAAAAAAAAAAAAAAAAAAEAAABQAAAAAAAAAAAA4D8AAAAAAADgPwAAAAAAAOA/AAAAAAAA4D8AAAAAAADgPwAAAAAAAOA/AAAAAAAA4D8AAAAAAADgPwAAAAAAAOA/AAAAAAAA4D8CAAAAjAAAAAEAAAACAAAA00gXDP///wgAAAAAAAAAACzF9j8Y6NROhfKO6qMNJ3EAAAAAZAAAAAEAAABAAAAAAAAAAAAAAAAAAAAAAAAAAAAAAAAAAAAAAAAAAAAAAAAAAAAAAAAAAAAAAAAAAAAAAAAAAAAAAAAAAAAAAAAAAAAAAAAAAAAAAAAAAAAAAAAAAAAAFAAAADwAAAAAAAAAAAAAAJ01EQAUAAAAAQAAABQAAAAUAAAAFAAAAAEAAAAAAAAAZAAAAGQAAAAAAAAAZAAAAGQAAAAVAAAAYAAAAAAAAAAAAAAADwAAACADAAAAAAAAAAAAAAEAAACgMgAAVgcAAKr4//8BAAAAf39/AAEAAABkAAAAAAAAABQAAABAHwAAAAAAACYAAAAAAAAAwOD//wAAAAAmAAAAZAAAABYAAABMAAAAAAAAAAAAAAAEAAAAAAAAAAEAAADp5dwKAAAAACgAAAAoAAAAZAAAAGQAAAAAAAAAzMzMAAAAAABQAAAAUAAAAGQAAABkAAAAAAAAABcAAAAUAAAAAAAAAAAAAAD/fwAA/38AAAAAAAAJAAAABAAAAAAAAAAeAAAAaAAAAAEAAAAAAAAAAAAAAAAAAAAAAAAA8CMAAMQiAAAAAAAAqvv//wQAAAADF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0gXBf///wEAAAAAAAAAAAAAAAAAAAAAAAAAAAAAAAAAAAAAAAAAAJ01EQB/f38A6eXcA8zMzADAwP8Af39/AAAAAAAAAAAAAAAAAAAAAAAAAAAAIQAAABgAAAAUAAAAAAAAAEEeAABAOAAAMCoAABAAAAAmAAAACAAAAP//////////"/>
              </a:ext>
            </a:extLst>
          </p:cNvSpPr>
          <p:nvPr/>
        </p:nvSpPr>
        <p:spPr>
          <a:xfrm>
            <a:off x="0" y="4918075"/>
            <a:ext cx="9144000" cy="1939925"/>
          </a:xfrm>
          <a:prstGeom prst="rect">
            <a:avLst/>
          </a:prstGeom>
          <a:blipFill rotWithShape="1">
            <a:blip r:embed="rId2">
              <a:alphaModFix amt="80000"/>
            </a:blip>
            <a:srcRect/>
            <a:tile ty="-704850" sx="92000" sy="89000" flip="xy" algn="ctr"/>
          </a:blipFill>
          <a:ln>
            <a:noFill/>
          </a:ln>
          <a:effectLst/>
        </p:spPr>
      </p:sp>
      <p:sp>
        <p:nvSpPr>
          <p:cNvPr id="3" name="Title 1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p5d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AAoAAIoHAADSNAAAMh0AABAAAAAmAAAACAAAAAGgAAAAAAAA"/>
              </a:ext>
            </a:extLst>
          </p:cNvSpPr>
          <p:nvPr>
            <p:ph type="title"/>
          </p:nvPr>
        </p:nvSpPr>
        <p:spPr>
          <a:xfrm>
            <a:off x="1625600" y="1225550"/>
            <a:ext cx="6960870" cy="352044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lang="es-cl" sz="6400" b="0" cap="all"/>
            </a:lvl1pPr>
            <a:lvl2pPr>
              <a:defRPr lang="es-cl" cap="none"/>
            </a:lvl2pPr>
            <a:lvl3pPr>
              <a:defRPr lang="es-cl" cap="none"/>
            </a:lvl3pPr>
            <a:lvl4pPr>
              <a:defRPr lang="es-cl" cap="none"/>
            </a:lvl4pPr>
            <a:lvl5pPr>
              <a:defRPr lang="es-cl" cap="none"/>
            </a:lvl5pPr>
            <a:lvl6pPr>
              <a:defRPr lang="es-cl" cap="none"/>
            </a:lvl6pPr>
            <a:lvl7pPr>
              <a:defRPr lang="es-cl" cap="none"/>
            </a:lvl7pPr>
            <a:lvl8pPr>
              <a:defRPr lang="es-cl" cap="none"/>
            </a:lvl8pPr>
            <a:lvl9pPr>
              <a:defRPr lang="es-cl" cap="none"/>
            </a:lvl9pPr>
          </a:lstStyle>
          <a:p>
            <a:pPr>
              <a:defRPr lang="es-cl"/>
            </a:pPr>
            <a:r>
              <a:rPr lang="es-es" cap="all"/>
              <a:t>Haga clic para modificar el estilo de título del patrón</a:t>
            </a:r>
            <a:endParaRPr lang="en-us" cap="all"/>
          </a:p>
        </p:txBody>
      </p:sp>
      <p:sp>
        <p:nvSpPr>
          <p:cNvPr id="4" name="Text Placeholder 2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p5d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/gkAAOIeAADCMwAAciUAABAAAAAmAAAACAAAAAGgAAAAAAAA"/>
              </a:ext>
            </a:extLst>
          </p:cNvSpPr>
          <p:nvPr>
            <p:ph idx="1"/>
          </p:nvPr>
        </p:nvSpPr>
        <p:spPr>
          <a:xfrm>
            <a:off x="1624330" y="5020310"/>
            <a:ext cx="6789420" cy="106680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>
              <a:buNone/>
              <a:defRPr lang="es-cl" sz="1800" b="0" cap="none">
                <a:solidFill>
                  <a:srgbClr val="69230C"/>
                </a:solidFill>
              </a:defRPr>
            </a:lvl1pPr>
            <a:lvl2pPr marL="457200" indent="0">
              <a:buNone/>
              <a:defRPr lang="es-cl" sz="1800" cap="none">
                <a:solidFill>
                  <a:srgbClr val="8C8C8C"/>
                </a:solidFill>
              </a:defRPr>
            </a:lvl2pPr>
            <a:lvl3pPr marL="914400" indent="0">
              <a:buNone/>
              <a:defRPr lang="es-cl" sz="1600" cap="none">
                <a:solidFill>
                  <a:srgbClr val="8C8C8C"/>
                </a:solidFill>
              </a:defRPr>
            </a:lvl3pPr>
            <a:lvl4pPr marL="1371600" indent="0">
              <a:buNone/>
              <a:defRPr lang="es-cl" sz="1400" cap="none">
                <a:solidFill>
                  <a:srgbClr val="8C8C8C"/>
                </a:solidFill>
              </a:defRPr>
            </a:lvl4pPr>
            <a:lvl5pPr marL="1828800" indent="0">
              <a:buNone/>
              <a:defRPr lang="es-cl" sz="1400" cap="none">
                <a:solidFill>
                  <a:srgbClr val="8C8C8C"/>
                </a:solidFill>
              </a:defRPr>
            </a:lvl5pPr>
            <a:lvl6pPr marL="2286000" indent="0">
              <a:buNone/>
              <a:defRPr lang="es-cl" sz="1400" cap="none">
                <a:solidFill>
                  <a:srgbClr val="8C8C8C"/>
                </a:solidFill>
              </a:defRPr>
            </a:lvl6pPr>
            <a:lvl7pPr marL="2743200" indent="0">
              <a:buNone/>
              <a:defRPr lang="es-cl" sz="1400" cap="none">
                <a:solidFill>
                  <a:srgbClr val="8C8C8C"/>
                </a:solidFill>
              </a:defRPr>
            </a:lvl7pPr>
            <a:lvl8pPr marL="3200400" indent="0">
              <a:buNone/>
              <a:defRPr lang="es-cl" sz="1400" cap="none">
                <a:solidFill>
                  <a:srgbClr val="8C8C8C"/>
                </a:solidFill>
              </a:defRPr>
            </a:lvl8pPr>
            <a:lvl9pPr marL="3657600" indent="0">
              <a:buNone/>
              <a:defRPr lang="es-cl" sz="1400" cap="none">
                <a:solidFill>
                  <a:srgbClr val="8C8C8C"/>
                </a:solidFill>
              </a:defRPr>
            </a:lvl9pPr>
          </a:lstStyle>
          <a:p>
            <a:pPr>
              <a:defRPr lang="es-cl"/>
            </a:pPr>
            <a:r>
              <a:rPr lang="es-es" cap="none"/>
              <a:t>Haga clic para modificar el estilo de texto del patrón</a:t>
            </a:r>
            <a:endParaRPr lang="es-es" cap="none"/>
          </a:p>
        </p:txBody>
      </p:sp>
      <p:sp>
        <p:nvSpPr>
          <p:cNvPr id="5" name="Date Placeholder 3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p5d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picAAJYmAADZMwAA1SgAABAAAAAmAAAACAAAAAGAAAAAAAAA"/>
              </a:ext>
            </a:extLst>
          </p:cNvSpPr>
          <p:nvPr>
            <p:ph type="dt" sz="half" idx="10"/>
          </p:nvPr>
        </p:nvSpPr>
        <p:spPr>
          <a:xfrm>
            <a:off x="6445250" y="6272530"/>
            <a:ext cx="1983105" cy="365125"/>
          </a:xfrm>
        </p:spPr>
        <p:txBody>
          <a:bodyPr/>
          <a:lstStyle>
            <a:lvl1pPr>
              <a:defRPr lang="en-us" cap="none">
                <a:solidFill>
                  <a:srgbClr val="69230C"/>
                </a:solidFill>
              </a:defRPr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fld id="{3723B3A6-E8DA-7645-949B-1E10FDD5624B}" type="datetime1">
              <a:rPr lang="es-cl" cap="none"/>
              <a:t>{Fecha/hora}</a:t>
            </a:fld>
            <a:endParaRPr lang="es-cl" cap="none"/>
          </a:p>
        </p:txBody>
      </p:sp>
      <p:sp>
        <p:nvSpPr>
          <p:cNvPr id="6" name="Footer Placeholder 4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p5d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EQoAAJYmAABCJwAA1SgAABAAAAAmAAAACAAAAAGAAAAAAAAA"/>
              </a:ext>
            </a:extLst>
          </p:cNvSpPr>
          <p:nvPr>
            <p:ph type="ftr" sz="quarter" idx="11"/>
          </p:nvPr>
        </p:nvSpPr>
        <p:spPr>
          <a:xfrm>
            <a:off x="1636395" y="6272530"/>
            <a:ext cx="4745355" cy="365125"/>
          </a:xfrm>
        </p:spPr>
        <p:txBody>
          <a:bodyPr/>
          <a:lstStyle>
            <a:lvl1pPr>
              <a:defRPr lang="en-us" cap="none">
                <a:solidFill>
                  <a:srgbClr val="69230C"/>
                </a:solidFill>
              </a:defRPr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endParaRPr lang="es-cl" cap="none"/>
          </a:p>
        </p:txBody>
      </p:sp>
      <p:grpSp>
        <p:nvGrpSpPr>
          <p:cNvPr id="7" name="Group 7"/>
          <p:cNvGrpSpPr>
            <a:extLst>
              <a:ext uri="smNativeData">
                <pr:smNativeData xmlns:pr="smNativeData" xmlns="smNativeData" val="SMDATA_6_9VQ3ZRMAAAAlAAAAAQAAAA8BAAAAkAAAAEgAAACQAAAASAAAAAAAAAAAAAAAAAAAABcAAAAUAAAAAAAAAAAAAAD/fwAA/38AAAAAAAAJAAAABAAAAAAAAAAfAAAAVAAAAAAAAAAAAAAAAAAAAAAAAAAAAAAAAAAAAAAAAAAAAAAAAAAAAAAAAAAAAAAAAAAAAAAAAAAAAAAAAAAAAAAAAAAAAAAAAAAAAAAAAAAAAAAAAAAAACEAAAAYAAAAFAAAAOYDAAD0DgAAhgkAAJQUAAAQAAAAJgAAAAgAAAD/////AAAAAA=="/>
              </a:ext>
            </a:extLst>
          </p:cNvGrpSpPr>
          <p:nvPr/>
        </p:nvGrpSpPr>
        <p:grpSpPr>
          <a:xfrm>
            <a:off x="633730" y="2430780"/>
            <a:ext cx="914400" cy="914400"/>
            <a:chOff x="633730" y="2430780"/>
            <a:chExt cx="914400" cy="914400"/>
          </a:xfrm>
        </p:grpSpPr>
        <p:sp>
          <p:nvSpPr>
            <p:cNvPr id="9" name="Oval 8"/>
            <p:cNvSpPr>
              <a:extLst>
                <a:ext uri="smNativeData">
                  <pr:smNativeData xmlns:pr="smNativeData" xmlns="smNativeData" val="SMDATA_15_9VQ3ZRMAAAAlAAAAZgAAAA0AAAAAkAAAAEgAAACQAAAASAAAAAAAAAAAAAAAAAAAAAEAAABQAAAAAAAAAAAA8D8AAAAAAADwPwAAAAAAAOA/AAAAAAAA4D8AAAAAAADgPwAAAAAAAOA/AAAAAAAA4D8AAAAAAADgPwAAAAAAAOA/AAAAAAAA4D8CAAAAjAAAAAEAAAACAAAA////AP///wgAAAAAAAAAAHRGHFKMcnNLi0gGZmaCP+w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p5dwKAAAAACgAAAAoAAAAZAAAAGQAAAAAAAAAzMzMAAAAAABQAAAAUAAAAGQAAABkAAAAAAAAABcAAAAUAAAAAAAAAAAAAAD/fwAA/38AAAAAAAAJAAAABAAAACEhIR0eAAAAaAAAAAEAAAAAAAAAAAAAAAAAAAAAAAAANCEAADQhAAAAAAAAAAAAAAAAAAAAAAAAAAAAAAAAAAAAAAAAAAAAABQAAAAAAAAAwMD/AAAAAAAAAAAAAA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6eXcA8zMzADAwP8Af39/AAAAAAAAAAAAAAAAAAAAAAAAAAAAIQAAABgAAAAUAAAA5gMAAPQOAACGCQAAlBQAAAAAAAAmAAAACAAAAP//////////"/>
                </a:ext>
              </a:extLst>
            </p:cNvSpPr>
            <p:nvPr/>
          </p:nvSpPr>
          <p:spPr>
            <a:xfrm>
              <a:off x="633730" y="2430780"/>
              <a:ext cx="914400" cy="914400"/>
            </a:xfrm>
            <a:prstGeom prst="ellipse">
              <a:avLst/>
            </a:prstGeom>
            <a:blipFill rotWithShape="1">
              <a:blip r:embed="rId3"/>
              <a:srcRect/>
              <a:tile sx="85000" sy="85000" algn="tl"/>
            </a:blipFill>
            <a:ln>
              <a:noFill/>
            </a:ln>
            <a:effectLst/>
          </p:spPr>
        </p:sp>
        <p:sp>
          <p:nvSpPr>
            <p:cNvPr id="8" name="Oval 9"/>
            <p:cNvSpPr>
              <a:extLst>
                <a:ext uri="smNativeData">
                  <pr:smNativeData xmlns:pr="smNativeData" xmlns="smNativeData" val="SMDATA_15_9VQ3ZRMAAAAlAAAAZgAAAA0AAAAAkAAAAEgAAACQAAAASAAAAAAAAAAAAAAAAAAAAAEAAABQAAAAAAAAAAAA8D8AAAAAAADwPwAAAAAAAOA/AAAAAAAA4D8AAAAAAADgPwAAAAAAAOA/AAAAAAAA4D8AAAAAAADgPwAAAAAAAOA/AAAAAAAA4D8CAAAAjAAAAAAAAAAAAAAA00gXDP///wgAAAAAAAAAAAAAAAAAAAAAAAAAAAAAAAAAAAAAZAAAAAEAAABAAAAAAAAAAAAAAAAAAAAAAAAAAAAAAAAAAAAAAAAAAAAAAAAAAAAAAAAAAAAAAAAAAAAAAAAAAAAAAAAAAAAAAAAAAAAAAAAAAAAAAAAAAAAAAAAAAAAAFAAAADwAAAABAAAAAAAAAP///wAoAAAAAQAAACMAAAAjAAAAIwAAAB4AAAAAAAAAZAAAAGQAAAAAAAAAZAAAAGQAAAAVAAAAYAAAAAAAAAAAAAAADwAAACADAAAAAAAAAAAAAAEAAACgMgAAVgcAAKr4//8BAAAAf39/AAEAAABkAAAAAAAAABQAAABAHwAAAAAAACYAAAAAAAAAwOD//wAAAAAmAAAAZAAAABYAAABMAAAAAAAAAAAAAAAEAAAAAAAAAAEAAADp5d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0gXBf///wEAAAAAAAAAAAAAAAAAAAAAAAAAAAAAAAAAAAAAAAAAAP///wB/f38A6eXcA8zMzADAwP8Af39/AAAAAAAAAAAAAAAAAAAAAAAAAAAAIQAAABgAAAAUAAAAdgQAAIQPAAD2CAAABBQAAAAAAAAmAAAACAAAAP//////////"/>
                </a:ext>
              </a:extLst>
            </p:cNvSpPr>
            <p:nvPr/>
          </p:nvSpPr>
          <p:spPr>
            <a:xfrm>
              <a:off x="725170" y="2522220"/>
              <a:ext cx="731520" cy="731520"/>
            </a:xfrm>
            <a:prstGeom prst="ellipse">
              <a:avLst/>
            </a:prstGeom>
            <a:noFill/>
            <a:ln w="25400" cap="flat" cmpd="sng" algn="ctr">
              <a:solidFill>
                <a:srgbClr val="FFFFFF"/>
              </a:solidFill>
              <a:prstDash val="solid"/>
              <a:headEnd type="none"/>
              <a:tailEnd type="none"/>
            </a:ln>
            <a:effectLst/>
          </p:spPr>
        </p:sp>
      </p:grpSp>
      <p:sp>
        <p:nvSpPr>
          <p:cNvPr id="10" name="Slide Number Placeholder 5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p5d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+AMAAG8PAAB0CQAA3RMAABAAAAAmAAAACAAAAAGAAAAAAAAA"/>
              </a:ext>
            </a:extLst>
          </p:cNvSpPr>
          <p:nvPr>
            <p:ph type="sldNum" sz="quarter" idx="12"/>
          </p:nvPr>
        </p:nvSpPr>
        <p:spPr>
          <a:xfrm>
            <a:off x="645160" y="2508885"/>
            <a:ext cx="891540" cy="720090"/>
          </a:xfrm>
        </p:spPr>
        <p:txBody>
          <a:bodyPr/>
          <a:lstStyle>
            <a:lvl1pPr>
              <a:defRPr lang="en-us" sz="2800" cap="none"/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fld id="{3723EC9D-D3DA-761A-949B-254FA2D56270}" type="slidenum">
              <a:rPr lang="es-cl" cap="none"/>
              <a:t>{Nr.}</a:t>
            </a:fld>
            <a:endParaRPr lang="es-cl" cap="none"/>
          </a:p>
        </p:txBody>
      </p:sp>
    </p:spTree>
  </p:cSld>
  <p:clrMapOvr>
    <a:masterClrMapping/>
  </p:clrMapOvr>
  <p:hf hdr="0" ftr="0"/>
</p:sldLayout>
</file>

<file path=ppt/slideLayouts/slideLayout3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0AIAAK4BAABSFQAA1AgAABAAAAAmAAAACAAAAIGAAAAAAAAA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lang="es-cl" sz="2000" b="1" cap="none"/>
            </a:lvl1pPr>
            <a:lvl2pPr>
              <a:defRPr lang="es-cl" cap="none"/>
            </a:lvl2pPr>
            <a:lvl3pPr>
              <a:defRPr lang="es-cl" cap="none"/>
            </a:lvl3pPr>
            <a:lvl4pPr>
              <a:defRPr lang="es-cl" cap="none"/>
            </a:lvl4pPr>
            <a:lvl5pPr>
              <a:defRPr lang="es-cl" cap="none"/>
            </a:lvl5pPr>
            <a:lvl6pPr>
              <a:defRPr lang="es-cl" cap="none"/>
            </a:lvl6pPr>
            <a:lvl7pPr>
              <a:defRPr lang="es-cl" cap="none"/>
            </a:lvl7pPr>
            <a:lvl8pPr>
              <a:defRPr lang="es-cl" cap="none"/>
            </a:lvl8pPr>
            <a:lvl9pPr>
              <a:defRPr lang="es-cl" cap="none"/>
            </a:lvl9pPr>
          </a:lstStyle>
          <a:p>
            <a:pPr>
              <a:defRPr lang="es-cl"/>
            </a:pPr>
            <a:r>
              <a:t>Click to edit Master title style</a:t>
            </a:r>
          </a:p>
        </p:txBody>
      </p:sp>
      <p:sp>
        <p:nvSpPr>
          <p:cNvPr id="3" name="TextoDiapositiva2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/hUAAK4BAABwNQAAsCUAABAAAAAmAAAACAAAAAGAAAAAAAAA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lang="es-cl" sz="3200" cap="none"/>
            </a:lvl1pPr>
            <a:lvl2pPr>
              <a:defRPr lang="es-cl" sz="2800" cap="none"/>
            </a:lvl2pPr>
            <a:lvl3pPr>
              <a:defRPr lang="es-cl" sz="2400" cap="none"/>
            </a:lvl3pPr>
            <a:lvl4pPr>
              <a:defRPr lang="es-cl" sz="2000" cap="none"/>
            </a:lvl4pPr>
            <a:lvl5pPr>
              <a:defRPr lang="es-cl" sz="2000" cap="none"/>
            </a:lvl5pPr>
            <a:lvl6pPr>
              <a:defRPr lang="es-cl" sz="2000" cap="none"/>
            </a:lvl6pPr>
            <a:lvl7pPr>
              <a:defRPr lang="es-cl" sz="2000" cap="none"/>
            </a:lvl7pPr>
            <a:lvl8pPr>
              <a:defRPr lang="es-cl" sz="2000" cap="none"/>
            </a:lvl8pPr>
            <a:lvl9pPr>
              <a:defRPr lang="es-cl" sz="2000" cap="none"/>
            </a:lvl9pPr>
          </a:lstStyle>
          <a:p>
            <a:pPr>
              <a:defRPr lang="es-cl"/>
            </a:pPr>
            <a:r>
              <a:t>Click to edit Master text styles</a:t>
            </a:r>
          </a:p>
          <a:p>
            <a:pPr lvl="1">
              <a:defRPr lang="es-cl"/>
            </a:pPr>
            <a:r>
              <a:t>Second level</a:t>
            </a:r>
          </a:p>
          <a:p>
            <a:pPr lvl="2">
              <a:defRPr lang="es-cl"/>
            </a:pPr>
            <a:r>
              <a:t>Third level</a:t>
            </a:r>
          </a:p>
          <a:p>
            <a:pPr lvl="3">
              <a:defRPr lang="es-cl"/>
            </a:pPr>
            <a:r>
              <a:t>Fourth level</a:t>
            </a:r>
          </a:p>
          <a:p>
            <a:pPr lvl="4">
              <a:defRPr lang="es-cl"/>
            </a:pPr>
            <a:r>
              <a:t>Fifth level</a:t>
            </a:r>
          </a:p>
        </p:txBody>
      </p:sp>
      <p:sp>
        <p:nvSpPr>
          <p:cNvPr id="4" name="TextoDiapositiv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0AIAANQIAABSFQAAsCUAABAAAAAmAAAACAAAAAGAAAAAAAAA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lang="es-cl" sz="1400" cap="none"/>
            </a:lvl1pPr>
            <a:lvl2pPr marL="457200" indent="0">
              <a:buNone/>
              <a:defRPr lang="es-cl" sz="1200" cap="none"/>
            </a:lvl2pPr>
            <a:lvl3pPr marL="914400" indent="0">
              <a:buNone/>
              <a:defRPr lang="es-cl" sz="1000" cap="none"/>
            </a:lvl3pPr>
            <a:lvl4pPr marL="1371600" indent="0">
              <a:buNone/>
              <a:defRPr lang="es-cl" sz="900" cap="none"/>
            </a:lvl4pPr>
            <a:lvl5pPr marL="1828800" indent="0">
              <a:buNone/>
              <a:defRPr lang="es-cl" sz="900" cap="none"/>
            </a:lvl5pPr>
            <a:lvl6pPr marL="2286000" indent="0">
              <a:buNone/>
              <a:defRPr lang="es-cl" sz="900" cap="none"/>
            </a:lvl6pPr>
            <a:lvl7pPr marL="2743200" indent="0">
              <a:buNone/>
              <a:defRPr lang="es-cl" sz="900" cap="none"/>
            </a:lvl7pPr>
            <a:lvl8pPr marL="3200400" indent="0">
              <a:buNone/>
              <a:defRPr lang="es-cl" sz="900" cap="none"/>
            </a:lvl8pPr>
            <a:lvl9pPr marL="3657600" indent="0">
              <a:buNone/>
              <a:defRPr lang="es-cl" sz="900" cap="none"/>
            </a:lvl9pPr>
          </a:lstStyle>
          <a:p>
            <a:pPr>
              <a:defRPr lang="es-cl"/>
            </a:pPr>
            <a:r>
              <a:t>Click to edit Master text styles</a:t>
            </a:r>
          </a:p>
        </p:txBody>
      </p:sp>
      <p:sp>
        <p:nvSpPr>
          <p:cNvPr id="5" name="ÁreaFechaHor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0AIAABs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cl"/>
            </a:pPr>
            <a:fld id="{3723B319-57DA-7645-949B-A110FDD562F4}" type="datetime1">
              <a:t>{Fecha/hora}</a:t>
            </a:fld>
          </a:p>
        </p:txBody>
      </p:sp>
      <p:sp>
        <p:nvSpPr>
          <p:cNvPr id="6" name="ÁreaPiePágin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OBMAABs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cl"/>
            </a:pPr>
            <a:r>
              <a:t>{Pie de página}</a:t>
            </a:r>
          </a:p>
        </p:txBody>
      </p:sp>
      <p:sp>
        <p:nvSpPr>
          <p:cNvPr id="7" name="ÁreaNúmeroDiapositiv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UCgAABs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cl"/>
            </a:pPr>
            <a:fld id="{3723A92B-65DA-765F-949B-930AE7D562C6}" type="slidenum">
              <a:t>{Nr.}</a:t>
            </a:fld>
          </a:p>
        </p:txBody>
      </p:sp>
    </p:spTree>
  </p:cSld>
  <p:clrMapOvr>
    <a:masterClrMapping/>
  </p:clrMapOvr>
  <p:hf hdr="0" ftr="0"/>
</p:sldLayout>
</file>

<file path=ppt/slideLayouts/slideLayout3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BgsAAIgdAADGLAAABCEAABAAAAAmAAAACAAAAIGAAAAAAAAA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lang="es-cl" sz="2000" b="1" cap="none"/>
            </a:lvl1pPr>
            <a:lvl2pPr>
              <a:defRPr lang="es-cl" cap="none"/>
            </a:lvl2pPr>
            <a:lvl3pPr>
              <a:defRPr lang="es-cl" cap="none"/>
            </a:lvl3pPr>
            <a:lvl4pPr>
              <a:defRPr lang="es-cl" cap="none"/>
            </a:lvl4pPr>
            <a:lvl5pPr>
              <a:defRPr lang="es-cl" cap="none"/>
            </a:lvl5pPr>
            <a:lvl6pPr>
              <a:defRPr lang="es-cl" cap="none"/>
            </a:lvl6pPr>
            <a:lvl7pPr>
              <a:defRPr lang="es-cl" cap="none"/>
            </a:lvl7pPr>
            <a:lvl8pPr>
              <a:defRPr lang="es-cl" cap="none"/>
            </a:lvl8pPr>
            <a:lvl9pPr>
              <a:defRPr lang="es-cl" cap="none"/>
            </a:lvl9pPr>
          </a:lstStyle>
          <a:p>
            <a:pPr>
              <a:defRPr lang="es-cl"/>
            </a:pPr>
            <a:r>
              <a:t>Click to edit Master title style</a:t>
            </a:r>
          </a:p>
        </p:txBody>
      </p:sp>
      <p:sp>
        <p:nvSpPr>
          <p:cNvPr id="3" name="TextoDiapositiva2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BgsAAMYDAADGLAAAFh0AABAAAAAmAAAACAAAAAGAAAAAAAAA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>
            <a:lvl1pPr marL="0" indent="0">
              <a:buNone/>
              <a:defRPr lang="es-cl" sz="3200" cap="none"/>
            </a:lvl1pPr>
            <a:lvl2pPr marL="457200" indent="0">
              <a:buNone/>
              <a:defRPr lang="es-cl" sz="2800" cap="none"/>
            </a:lvl2pPr>
            <a:lvl3pPr marL="914400" indent="0">
              <a:buNone/>
              <a:defRPr lang="es-cl" sz="2400" cap="none"/>
            </a:lvl3pPr>
            <a:lvl4pPr marL="1371600" indent="0">
              <a:buNone/>
              <a:defRPr lang="es-cl" sz="2000" cap="none"/>
            </a:lvl4pPr>
            <a:lvl5pPr marL="1828800" indent="0">
              <a:buNone/>
              <a:defRPr lang="es-cl" sz="2000" cap="none"/>
            </a:lvl5pPr>
            <a:lvl6pPr marL="2286000" indent="0">
              <a:buNone/>
              <a:defRPr lang="es-cl" sz="2000" cap="none"/>
            </a:lvl6pPr>
            <a:lvl7pPr marL="2743200" indent="0">
              <a:buNone/>
              <a:defRPr lang="es-cl" sz="2000" cap="none"/>
            </a:lvl7pPr>
            <a:lvl8pPr marL="3200400" indent="0">
              <a:buNone/>
              <a:defRPr lang="es-cl" sz="2000" cap="none"/>
            </a:lvl8pPr>
            <a:lvl9pPr marL="3657600" indent="0">
              <a:buNone/>
              <a:defRPr lang="es-cl" sz="2000" cap="none"/>
            </a:lvl9pPr>
          </a:lstStyle>
          <a:p>
            <a:pPr>
              <a:defRPr lang="es-cl"/>
            </a:pPr>
            <a:r>
              <a:t>Click to edit Master text styles</a:t>
            </a:r>
          </a:p>
        </p:txBody>
      </p:sp>
      <p:sp>
        <p:nvSpPr>
          <p:cNvPr id="4" name="TextoDiapositiv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BgsAAAQhAADGLAAA+CUAABAAAAAmAAAACAAAAAGAAAAAAAAA"/>
              </a:ext>
            </a:extLst>
          </p:cNvSpPr>
          <p:nvPr>
            <p:ph idx="2"/>
          </p:nvPr>
        </p:nvSpPr>
        <p:spPr>
          <a:xfrm>
            <a:off x="1791970" y="5367020"/>
            <a:ext cx="5486400" cy="805180"/>
          </a:xfrm>
        </p:spPr>
        <p:txBody>
          <a:bodyPr/>
          <a:lstStyle>
            <a:lvl1pPr marL="0" indent="0">
              <a:buNone/>
              <a:defRPr lang="es-cl" sz="1400" cap="none"/>
            </a:lvl1pPr>
            <a:lvl2pPr marL="457200" indent="0">
              <a:buNone/>
              <a:defRPr lang="es-cl" sz="1200" cap="none"/>
            </a:lvl2pPr>
            <a:lvl3pPr marL="914400" indent="0">
              <a:buNone/>
              <a:defRPr lang="es-cl" sz="1000" cap="none"/>
            </a:lvl3pPr>
            <a:lvl4pPr marL="1371600" indent="0">
              <a:buNone/>
              <a:defRPr lang="es-cl" sz="900" cap="none"/>
            </a:lvl4pPr>
            <a:lvl5pPr marL="1828800" indent="0">
              <a:buNone/>
              <a:defRPr lang="es-cl" sz="900" cap="none"/>
            </a:lvl5pPr>
            <a:lvl6pPr marL="2286000" indent="0">
              <a:buNone/>
              <a:defRPr lang="es-cl" sz="900" cap="none"/>
            </a:lvl6pPr>
            <a:lvl7pPr marL="2743200" indent="0">
              <a:buNone/>
              <a:defRPr lang="es-cl" sz="900" cap="none"/>
            </a:lvl7pPr>
            <a:lvl8pPr marL="3200400" indent="0">
              <a:buNone/>
              <a:defRPr lang="es-cl" sz="900" cap="none"/>
            </a:lvl8pPr>
            <a:lvl9pPr marL="3657600" indent="0">
              <a:buNone/>
              <a:defRPr lang="es-cl" sz="900" cap="none"/>
            </a:lvl9pPr>
          </a:lstStyle>
          <a:p>
            <a:pPr>
              <a:defRPr lang="es-cl"/>
            </a:pPr>
            <a:r>
              <a:t>Click to edit Master text styles</a:t>
            </a:r>
          </a:p>
        </p:txBody>
      </p:sp>
      <p:sp>
        <p:nvSpPr>
          <p:cNvPr id="5" name="ÁreaFechaHor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0AIAABs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cl"/>
            </a:pPr>
            <a:fld id="{3723A630-7EDA-7650-949B-8805E8D562DD}" type="datetime1">
              <a:t>{Fecha/hora}</a:t>
            </a:fld>
          </a:p>
        </p:txBody>
      </p:sp>
      <p:sp>
        <p:nvSpPr>
          <p:cNvPr id="6" name="ÁreaPiePágin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OBMAABs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cl"/>
            </a:pPr>
            <a:r>
              <a:t>{Pie de página}</a:t>
            </a:r>
          </a:p>
        </p:txBody>
      </p:sp>
      <p:sp>
        <p:nvSpPr>
          <p:cNvPr id="7" name="ÁreaNúmeroDiapositiv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UCgAABs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cl"/>
            </a:pPr>
            <a:fld id="{3723A5D8-96DA-7653-949B-6006EBD56235}" type="slidenum">
              <a:t>{Nr.}</a:t>
            </a:fld>
          </a:p>
        </p:txBody>
      </p:sp>
    </p:spTree>
  </p:cSld>
  <p:clrMapOvr>
    <a:masterClrMapping/>
  </p:clrMapOvr>
  <p:hf hdr="0" ftr="0"/>
</p:sldLayout>
</file>

<file path=ppt/slideLayouts/slideLayout3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0AIAALABAABwNQ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s-cl"/>
            </a:pPr>
            <a:r>
              <a:t>Click to edit Master title style</a:t>
            </a:r>
          </a:p>
        </p:txBody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0AIAANgJAABwNQAAsCUAABAAAAAmAAAACAAAAAIAAAAAAAAA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>
              <a:defRPr lang="es-cl"/>
            </a:pPr>
            <a:r>
              <a:t>Click to edit Master text styles</a:t>
            </a:r>
          </a:p>
          <a:p>
            <a:pPr lvl="1">
              <a:defRPr lang="es-cl"/>
            </a:pPr>
            <a:r>
              <a:t>Second level</a:t>
            </a:r>
          </a:p>
          <a:p>
            <a:pPr lvl="2">
              <a:defRPr lang="es-cl"/>
            </a:pPr>
            <a:r>
              <a:t>Third level</a:t>
            </a:r>
          </a:p>
          <a:p>
            <a:pPr lvl="3">
              <a:defRPr lang="es-cl"/>
            </a:pPr>
            <a:r>
              <a:t>Fourth level</a:t>
            </a:r>
          </a:p>
          <a:p>
            <a:pPr lvl="4">
              <a:defRPr lang="es-cl"/>
            </a:pPr>
            <a:r>
              <a:t>Fifth level</a:t>
            </a:r>
          </a:p>
        </p:txBody>
      </p:sp>
      <p:sp>
        <p:nvSpPr>
          <p:cNvPr id="4" name="ÁreaFechaHor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0AIAABs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cl"/>
            </a:pPr>
            <a:fld id="{37238DD7-99DA-767B-949B-6F2EC3D5623A}" type="datetime1">
              <a:t>{Fecha/hora}</a:t>
            </a:fld>
          </a:p>
        </p:txBody>
      </p:sp>
      <p:sp>
        <p:nvSpPr>
          <p:cNvPr id="5" name="ÁreaPiePágin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OBMAABs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cl"/>
            </a:pPr>
            <a:r>
              <a:t>{Pie de página}</a:t>
            </a:r>
          </a:p>
        </p:txBody>
      </p:sp>
      <p:sp>
        <p:nvSpPr>
          <p:cNvPr id="6" name="ÁreaNúmeroDiapositiv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UCgAABs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cl"/>
            </a:pPr>
            <a:fld id="{3723B7AF-E1DA-7641-949B-1714F9D56242}" type="slidenum">
              <a:t>{Nr.}</a:t>
            </a:fld>
          </a:p>
        </p:txBody>
      </p:sp>
    </p:spTree>
  </p:cSld>
  <p:clrMapOvr>
    <a:masterClrMapping/>
  </p:clrMapOvr>
  <p:hf hdr="0" ftr="0"/>
</p:sldLayout>
</file>

<file path=ppt/slideLayouts/slideLayout3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yCgAALABAABwNQAAsCUAABAAAAAmAAAACAAAAIMAAAAAAAAA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>
              <a:defRPr lang="es-cl"/>
            </a:pPr>
            <a:r>
              <a:t>Click to edit Master title style</a:t>
            </a:r>
          </a:p>
        </p:txBody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0AIAALABAADYJwAAsCUAABAAAAAmAAAACAAAAAMAAAAAAAAA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>
              <a:defRPr lang="es-cl"/>
            </a:pPr>
            <a:r>
              <a:t>Click to edit Master text styles</a:t>
            </a:r>
          </a:p>
          <a:p>
            <a:pPr lvl="1">
              <a:defRPr lang="es-cl"/>
            </a:pPr>
            <a:r>
              <a:t>Second level</a:t>
            </a:r>
          </a:p>
          <a:p>
            <a:pPr lvl="2">
              <a:defRPr lang="es-cl"/>
            </a:pPr>
            <a:r>
              <a:t>Third level</a:t>
            </a:r>
          </a:p>
          <a:p>
            <a:pPr lvl="3">
              <a:defRPr lang="es-cl"/>
            </a:pPr>
            <a:r>
              <a:t>Fourth level</a:t>
            </a:r>
          </a:p>
          <a:p>
            <a:pPr lvl="4">
              <a:defRPr lang="es-cl"/>
            </a:pPr>
            <a:r>
              <a:t>Fifth level</a:t>
            </a:r>
          </a:p>
        </p:txBody>
      </p:sp>
      <p:sp>
        <p:nvSpPr>
          <p:cNvPr id="4" name="ÁreaFechaHor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0AIAABs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cl"/>
            </a:pPr>
            <a:fld id="{3723FC8C-C2DA-760A-949B-345FB2D56261}" type="datetime1">
              <a:t>{Fecha/hora}</a:t>
            </a:fld>
          </a:p>
        </p:txBody>
      </p:sp>
      <p:sp>
        <p:nvSpPr>
          <p:cNvPr id="5" name="ÁreaPiePágin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OBMAABs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cl"/>
            </a:pPr>
            <a:r>
              <a:t>{Pie de página}</a:t>
            </a:r>
          </a:p>
        </p:txBody>
      </p:sp>
      <p:sp>
        <p:nvSpPr>
          <p:cNvPr id="6" name="ÁreaNúmeroDiapositiv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UCgAABs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cl"/>
            </a:pPr>
            <a:fld id="{3723DCEE-A0DA-762A-949B-567F92D56203}" type="slidenum">
              <a:t>{Nr.}</a:t>
            </a:fld>
          </a:p>
        </p:txBody>
      </p:sp>
    </p:spTree>
  </p:cSld>
  <p:clrMapOvr>
    <a:masterClrMapping/>
  </p:clrMapOvr>
  <p:hf hdr="0" ftr="0"/>
</p:sldLayout>
</file>

<file path=ppt/slideLayouts/slideLayout3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OAQAABoNAAAINAAAJhYAABAAAAAmAAAACAAAAAEAAAAAAAAA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pPr>
              <a:defRPr lang="es-cl"/>
            </a:pPr>
            <a:r>
              <a:t>Click to edit Master title style</a:t>
            </a:r>
          </a:p>
        </p:txBody>
      </p:sp>
      <p:sp>
        <p:nvSpPr>
          <p:cNvPr id="3" name="SubtítuloDiapositiv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cAgAAOgXAADQLwAAsCIAABAAAAAmAAAACAAAAAGAAAAAAAAA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lang="es-cl" cap="none"/>
            </a:lvl1pPr>
            <a:lvl2pPr marL="457200" indent="0" algn="ctr">
              <a:buNone/>
              <a:defRPr lang="es-cl" cap="none"/>
            </a:lvl2pPr>
            <a:lvl3pPr marL="914400" indent="0" algn="ctr">
              <a:buNone/>
              <a:defRPr lang="es-cl" cap="none"/>
            </a:lvl3pPr>
            <a:lvl4pPr marL="1371600" indent="0" algn="ctr">
              <a:buNone/>
              <a:defRPr lang="es-cl" cap="none"/>
            </a:lvl4pPr>
            <a:lvl5pPr marL="1828800" indent="0" algn="ctr">
              <a:buNone/>
              <a:defRPr lang="es-cl" cap="none"/>
            </a:lvl5pPr>
            <a:lvl6pPr marL="2286000" indent="0" algn="ctr">
              <a:buNone/>
              <a:defRPr lang="es-cl" cap="none"/>
            </a:lvl6pPr>
            <a:lvl7pPr marL="2743200" indent="0" algn="ctr">
              <a:buNone/>
              <a:defRPr lang="es-cl" cap="none"/>
            </a:lvl7pPr>
            <a:lvl8pPr marL="3200400" indent="0" algn="ctr">
              <a:buNone/>
              <a:defRPr lang="es-cl" cap="none"/>
            </a:lvl8pPr>
            <a:lvl9pPr marL="3657600" indent="0" algn="ctr">
              <a:buNone/>
              <a:defRPr lang="es-cl" cap="none"/>
            </a:lvl9pPr>
          </a:lstStyle>
          <a:p>
            <a:pPr>
              <a:defRPr lang="es-cl"/>
            </a:pPr>
            <a:r>
              <a:t>Click to edit Master subtitle style</a:t>
            </a:r>
          </a:p>
        </p:txBody>
      </p:sp>
      <p:sp>
        <p:nvSpPr>
          <p:cNvPr id="4" name="ÁreaFechaHor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0AIAABs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cl"/>
            </a:pPr>
            <a:fld id="{3723B76D-23DA-7641-949B-D514F9D56280}" type="datetime1">
              <a:t>{Fecha/hora}</a:t>
            </a:fld>
          </a:p>
        </p:txBody>
      </p:sp>
      <p:sp>
        <p:nvSpPr>
          <p:cNvPr id="5" name="ÁreaPiePágin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OBMAABs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cl"/>
            </a:pPr>
            <a:r>
              <a:t>{Pie de página}</a:t>
            </a:r>
          </a:p>
        </p:txBody>
      </p:sp>
      <p:sp>
        <p:nvSpPr>
          <p:cNvPr id="6" name="ÁreaNúmeroDiapositiv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UCgAABs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cl"/>
            </a:pPr>
            <a:fld id="{3723C847-09DA-763E-949B-FF6B86D562AA}" type="slidenum">
              <a:t>{Nr.}</a:t>
            </a:fld>
          </a:p>
        </p:txBody>
      </p:sp>
    </p:spTree>
  </p:cSld>
  <p:clrMapOvr>
    <a:masterClrMapping/>
  </p:clrMapOvr>
  <p:hf hdr="0" ftr="0"/>
</p:sldLayout>
</file>

<file path=ppt/slideLayouts/slideLayout3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0AIAALABAABwNQ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s-cl"/>
            </a:pPr>
            <a:r>
              <a:t>Click to edit Master title style</a:t>
            </a:r>
          </a:p>
        </p:txBody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0AIAANgJAABwNQAAsCU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es-cl"/>
            </a:pPr>
            <a:r>
              <a:t>Click to edit Master text styles</a:t>
            </a:r>
          </a:p>
          <a:p>
            <a:pPr lvl="1">
              <a:defRPr lang="es-cl"/>
            </a:pPr>
            <a:r>
              <a:t>Second level</a:t>
            </a:r>
          </a:p>
          <a:p>
            <a:pPr lvl="2">
              <a:defRPr lang="es-cl"/>
            </a:pPr>
            <a:r>
              <a:t>Third level</a:t>
            </a:r>
          </a:p>
          <a:p>
            <a:pPr lvl="3">
              <a:defRPr lang="es-cl"/>
            </a:pPr>
            <a:r>
              <a:t>Fourth level</a:t>
            </a:r>
          </a:p>
          <a:p>
            <a:pPr lvl="4">
              <a:defRPr lang="es-cl"/>
            </a:pPr>
            <a:r>
              <a:t>Fifth level</a:t>
            </a:r>
          </a:p>
        </p:txBody>
      </p:sp>
      <p:sp>
        <p:nvSpPr>
          <p:cNvPr id="4" name="ÁreaFechaHor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0AIAABs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cl"/>
            </a:pPr>
            <a:fld id="{3723965A-14DA-7660-949B-E235D8D562B7}" type="datetime1">
              <a:t>{Fecha/hora}</a:t>
            </a:fld>
          </a:p>
        </p:txBody>
      </p:sp>
      <p:sp>
        <p:nvSpPr>
          <p:cNvPr id="5" name="ÁreaPiePágin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OBMAABs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cl"/>
            </a:pPr>
            <a:r>
              <a:t>{Pie de página}</a:t>
            </a:r>
          </a:p>
        </p:txBody>
      </p:sp>
      <p:sp>
        <p:nvSpPr>
          <p:cNvPr id="6" name="ÁreaNúmeroDiapositiv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UCgAABs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cl"/>
            </a:pPr>
            <a:fld id="{3723B525-6BDA-7643-949B-9D16FBD562C8}" type="slidenum">
              <a:t>{Nr.}</a:t>
            </a:fld>
          </a:p>
        </p:txBody>
      </p:sp>
    </p:spTree>
  </p:cSld>
  <p:clrMapOvr>
    <a:masterClrMapping/>
  </p:clrMapOvr>
  <p:hf hdr="0" ftr="0"/>
</p:sldLayout>
</file>

<file path=ppt/slideLayouts/slideLayout3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cgQAABwbAABCNAAAfSMAABAAAAAmAAAACAAAAIGAAAAAAAAA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lang="es-cl" sz="4000" b="1" cap="all"/>
            </a:lvl1pPr>
            <a:lvl2pPr>
              <a:defRPr lang="es-cl" cap="none"/>
            </a:lvl2pPr>
            <a:lvl3pPr>
              <a:defRPr lang="es-cl" cap="none"/>
            </a:lvl3pPr>
            <a:lvl4pPr>
              <a:defRPr lang="es-cl" cap="none"/>
            </a:lvl4pPr>
            <a:lvl5pPr>
              <a:defRPr lang="es-cl" cap="none"/>
            </a:lvl5pPr>
            <a:lvl6pPr>
              <a:defRPr lang="es-cl" cap="none"/>
            </a:lvl6pPr>
            <a:lvl7pPr>
              <a:defRPr lang="es-cl" cap="none"/>
            </a:lvl7pPr>
            <a:lvl8pPr>
              <a:defRPr lang="es-cl" cap="none"/>
            </a:lvl8pPr>
            <a:lvl9pPr>
              <a:defRPr lang="es-cl" cap="none"/>
            </a:lvl9pPr>
          </a:lstStyle>
          <a:p>
            <a:pPr>
              <a:defRPr lang="es-cl"/>
            </a:pPr>
            <a:r>
              <a:t>Click to edit Master title style</a:t>
            </a:r>
          </a:p>
        </p:txBody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cgQAAOERAABCNAAAHBsAABAAAAAmAAAACAAAAIGAAAAAAAAA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s-cl" sz="2000" cap="none"/>
            </a:lvl1pPr>
            <a:lvl2pPr marL="457200" indent="0">
              <a:buNone/>
              <a:defRPr lang="es-cl" sz="1800" cap="none"/>
            </a:lvl2pPr>
            <a:lvl3pPr marL="914400" indent="0">
              <a:buNone/>
              <a:defRPr lang="es-cl" sz="1600" cap="none"/>
            </a:lvl3pPr>
            <a:lvl4pPr marL="1371600" indent="0">
              <a:buNone/>
              <a:defRPr lang="es-cl" sz="1400" cap="none"/>
            </a:lvl4pPr>
            <a:lvl5pPr marL="1828800" indent="0">
              <a:buNone/>
              <a:defRPr lang="es-cl" sz="1400" cap="none"/>
            </a:lvl5pPr>
            <a:lvl6pPr marL="2286000" indent="0">
              <a:buNone/>
              <a:defRPr lang="es-cl" sz="1400" cap="none"/>
            </a:lvl6pPr>
            <a:lvl7pPr marL="2743200" indent="0">
              <a:buNone/>
              <a:defRPr lang="es-cl" sz="1400" cap="none"/>
            </a:lvl7pPr>
            <a:lvl8pPr marL="3200400" indent="0">
              <a:buNone/>
              <a:defRPr lang="es-cl" sz="1400" cap="none"/>
            </a:lvl8pPr>
            <a:lvl9pPr marL="3657600" indent="0">
              <a:buNone/>
              <a:defRPr lang="es-cl" sz="1400" cap="none"/>
            </a:lvl9pPr>
          </a:lstStyle>
          <a:p>
            <a:pPr>
              <a:defRPr lang="es-cl"/>
            </a:pPr>
            <a:r>
              <a:t>Click to edit Master text styles</a:t>
            </a:r>
          </a:p>
        </p:txBody>
      </p:sp>
      <p:sp>
        <p:nvSpPr>
          <p:cNvPr id="4" name="ÁreaFechaHor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0AIAABs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cl"/>
            </a:pPr>
            <a:fld id="{3723B4A1-EFDA-7642-949B-1917FAD5624C}" type="datetime1">
              <a:t>{Fecha/hora}</a:t>
            </a:fld>
          </a:p>
        </p:txBody>
      </p:sp>
      <p:sp>
        <p:nvSpPr>
          <p:cNvPr id="5" name="ÁreaPiePágin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OBMAABs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cl"/>
            </a:pPr>
            <a:r>
              <a:t>{Pie de página}</a:t>
            </a:r>
          </a:p>
        </p:txBody>
      </p:sp>
      <p:sp>
        <p:nvSpPr>
          <p:cNvPr id="6" name="ÁreaNúmeroDiapositiv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UCgAABs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cl"/>
            </a:pPr>
            <a:fld id="{3723CCF8-B6DA-763A-949B-406F82D56215}" type="slidenum">
              <a:t>{Nr.}</a:t>
            </a:fld>
          </a:p>
        </p:txBody>
      </p:sp>
    </p:spTree>
  </p:cSld>
  <p:clrMapOvr>
    <a:masterClrMapping/>
  </p:clrMapOvr>
  <p:hf hdr="0" ftr="0"/>
</p:sldLayout>
</file>

<file path=ppt/slideLayouts/slideLayout3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ColTx">
  <p:cSld name="Título y 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0AIAALABAABwNQ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s-cl"/>
            </a:pPr>
            <a:r>
              <a:t>Click to edit Master title style</a:t>
            </a:r>
          </a:p>
        </p:txBody>
      </p:sp>
      <p:sp>
        <p:nvSpPr>
          <p:cNvPr id="3" name="TextoDiapositiva2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0AIAANgJAACoGwAAsCUAABAAAAAmAAAACAAAAAGAAAAAAAAA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lang="es-cl" sz="2800" cap="none"/>
            </a:lvl1pPr>
            <a:lvl2pPr>
              <a:defRPr lang="es-cl" sz="2400" cap="none"/>
            </a:lvl2pPr>
            <a:lvl3pPr>
              <a:defRPr lang="es-cl" sz="2000" cap="none"/>
            </a:lvl3pPr>
            <a:lvl4pPr>
              <a:defRPr lang="es-cl" sz="1800" cap="none"/>
            </a:lvl4pPr>
            <a:lvl5pPr>
              <a:defRPr lang="es-cl" sz="1800" cap="none"/>
            </a:lvl5pPr>
            <a:lvl6pPr>
              <a:defRPr lang="es-cl" sz="1800" cap="none"/>
            </a:lvl6pPr>
            <a:lvl7pPr>
              <a:defRPr lang="es-cl" sz="1800" cap="none"/>
            </a:lvl7pPr>
            <a:lvl8pPr>
              <a:defRPr lang="es-cl" sz="1800" cap="none"/>
            </a:lvl8pPr>
            <a:lvl9pPr>
              <a:defRPr lang="es-cl" sz="1800" cap="none"/>
            </a:lvl9pPr>
          </a:lstStyle>
          <a:p>
            <a:pPr>
              <a:defRPr lang="es-cl"/>
            </a:pPr>
            <a:r>
              <a:t>Click to edit Master text styles</a:t>
            </a:r>
          </a:p>
          <a:p>
            <a:pPr lvl="1">
              <a:defRPr lang="es-cl"/>
            </a:pPr>
            <a:r>
              <a:t>Second level</a:t>
            </a:r>
          </a:p>
          <a:p>
            <a:pPr lvl="2">
              <a:defRPr lang="es-cl"/>
            </a:pPr>
            <a:r>
              <a:t>Third level</a:t>
            </a:r>
          </a:p>
          <a:p>
            <a:pPr lvl="3">
              <a:defRPr lang="es-cl"/>
            </a:pPr>
            <a:r>
              <a:t>Fourth level</a:t>
            </a:r>
          </a:p>
          <a:p>
            <a:pPr lvl="4">
              <a:defRPr lang="es-cl"/>
            </a:pPr>
            <a:r>
              <a:t>Fifth level</a:t>
            </a:r>
          </a:p>
        </p:txBody>
      </p:sp>
      <p:sp>
        <p:nvSpPr>
          <p:cNvPr id="4" name="TextoDiapositiv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mBwAANgJAABwNQAAsCUAABAAAAAmAAAACAAAAAGAAAAAAAAA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lang="es-cl" sz="2800" cap="none"/>
            </a:lvl1pPr>
            <a:lvl2pPr>
              <a:defRPr lang="es-cl" sz="2400" cap="none"/>
            </a:lvl2pPr>
            <a:lvl3pPr>
              <a:defRPr lang="es-cl" sz="2000" cap="none"/>
            </a:lvl3pPr>
            <a:lvl4pPr>
              <a:defRPr lang="es-cl" sz="1800" cap="none"/>
            </a:lvl4pPr>
            <a:lvl5pPr>
              <a:defRPr lang="es-cl" sz="1800" cap="none"/>
            </a:lvl5pPr>
            <a:lvl6pPr>
              <a:defRPr lang="es-cl" sz="1800" cap="none"/>
            </a:lvl6pPr>
            <a:lvl7pPr>
              <a:defRPr lang="es-cl" sz="1800" cap="none"/>
            </a:lvl7pPr>
            <a:lvl8pPr>
              <a:defRPr lang="es-cl" sz="1800" cap="none"/>
            </a:lvl8pPr>
            <a:lvl9pPr>
              <a:defRPr lang="es-cl" sz="1800" cap="none"/>
            </a:lvl9pPr>
          </a:lstStyle>
          <a:p>
            <a:pPr>
              <a:defRPr lang="es-cl"/>
            </a:pPr>
            <a:r>
              <a:t>Click to edit Master text styles</a:t>
            </a:r>
          </a:p>
          <a:p>
            <a:pPr lvl="1">
              <a:defRPr lang="es-cl"/>
            </a:pPr>
            <a:r>
              <a:t>Second level</a:t>
            </a:r>
          </a:p>
          <a:p>
            <a:pPr lvl="2">
              <a:defRPr lang="es-cl"/>
            </a:pPr>
            <a:r>
              <a:t>Third level</a:t>
            </a:r>
          </a:p>
          <a:p>
            <a:pPr lvl="3">
              <a:defRPr lang="es-cl"/>
            </a:pPr>
            <a:r>
              <a:t>Fourth level</a:t>
            </a:r>
          </a:p>
          <a:p>
            <a:pPr lvl="4">
              <a:defRPr lang="es-cl"/>
            </a:pPr>
            <a:r>
              <a:t>Fifth level</a:t>
            </a:r>
          </a:p>
        </p:txBody>
      </p:sp>
      <p:sp>
        <p:nvSpPr>
          <p:cNvPr id="5" name="ÁreaFechaHor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0AIAABs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cl"/>
            </a:pPr>
            <a:fld id="{3723F752-1CDA-7601-949B-EA54B9D562BF}" type="datetime1">
              <a:t>{Fecha/hora}</a:t>
            </a:fld>
          </a:p>
        </p:txBody>
      </p:sp>
      <p:sp>
        <p:nvSpPr>
          <p:cNvPr id="6" name="ÁreaPiePágin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OBMAABs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cl"/>
            </a:pPr>
            <a:r>
              <a:t>{Pie de página}</a:t>
            </a:r>
          </a:p>
        </p:txBody>
      </p:sp>
      <p:sp>
        <p:nvSpPr>
          <p:cNvPr id="7" name="ÁreaNúmeroDiapositiv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UCgAABs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cl"/>
            </a:pPr>
            <a:fld id="{3723CB63-2DDA-763D-949B-DB6885D5628E}" type="slidenum">
              <a:t>{Nr.}</a:t>
            </a:fld>
          </a:p>
        </p:txBody>
      </p:sp>
    </p:spTree>
  </p:cSld>
  <p:clrMapOvr>
    <a:masterClrMapping/>
  </p:clrMapOvr>
  <p:hf hdr="0" ftr="0"/>
</p:sldLayout>
</file>

<file path=ppt/slideLayouts/slideLayout3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0AIAALABAABwNQ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s-cl"/>
            </a:pPr>
            <a:r>
              <a:t>Click to edit Master title style</a:t>
            </a:r>
          </a:p>
        </p:txBody>
      </p:sp>
      <p:sp>
        <p:nvSpPr>
          <p:cNvPr id="3" name="TextoDiapositiva3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0AIAAHEJAACqGwAAYQ0AABAAAAAmAAAACAAAAIGAAAAAAAAA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s-cl" sz="2400" b="1" cap="none"/>
            </a:lvl1pPr>
            <a:lvl2pPr marL="457200" indent="0">
              <a:buNone/>
              <a:defRPr lang="es-cl" sz="2000" b="1" cap="none"/>
            </a:lvl2pPr>
            <a:lvl3pPr marL="914400" indent="0">
              <a:buNone/>
              <a:defRPr lang="es-cl" sz="1800" b="1" cap="none"/>
            </a:lvl3pPr>
            <a:lvl4pPr marL="1371600" indent="0">
              <a:buNone/>
              <a:defRPr lang="es-cl" sz="1600" b="1" cap="none"/>
            </a:lvl4pPr>
            <a:lvl5pPr marL="1828800" indent="0">
              <a:buNone/>
              <a:defRPr lang="es-cl" sz="1600" b="1" cap="none"/>
            </a:lvl5pPr>
            <a:lvl6pPr marL="2286000" indent="0">
              <a:buNone/>
              <a:defRPr lang="es-cl" sz="1600" b="1" cap="none"/>
            </a:lvl6pPr>
            <a:lvl7pPr marL="2743200" indent="0">
              <a:buNone/>
              <a:defRPr lang="es-cl" sz="1600" b="1" cap="none"/>
            </a:lvl7pPr>
            <a:lvl8pPr marL="3200400" indent="0">
              <a:buNone/>
              <a:defRPr lang="es-cl" sz="1600" b="1" cap="none"/>
            </a:lvl8pPr>
            <a:lvl9pPr marL="3657600" indent="0">
              <a:buNone/>
              <a:defRPr lang="es-cl" sz="1600" b="1" cap="none"/>
            </a:lvl9pPr>
          </a:lstStyle>
          <a:p>
            <a:pPr>
              <a:defRPr lang="es-cl"/>
            </a:pPr>
            <a:r>
              <a:t>Click to edit Master text styles</a:t>
            </a:r>
          </a:p>
        </p:txBody>
      </p:sp>
      <p:sp>
        <p:nvSpPr>
          <p:cNvPr id="4" name="TextoDiapositiv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0AIAAGENAACqGwAAsCUAABAAAAAmAAAACAAAAAGAAAAAAAAA"/>
              </a:ext>
            </a:extLst>
          </p:cNvSpPr>
          <p:nvPr>
            <p:ph idx="2"/>
          </p:nvPr>
        </p:nvSpPr>
        <p:spPr>
          <a:xfrm>
            <a:off x="457200" y="2174875"/>
            <a:ext cx="4039870" cy="3951605"/>
          </a:xfrm>
        </p:spPr>
        <p:txBody>
          <a:bodyPr/>
          <a:lstStyle>
            <a:lvl1pPr>
              <a:defRPr lang="es-cl" sz="2400" cap="none"/>
            </a:lvl1pPr>
            <a:lvl2pPr>
              <a:defRPr lang="es-cl" sz="2000" cap="none"/>
            </a:lvl2pPr>
            <a:lvl3pPr>
              <a:defRPr lang="es-cl" sz="1800" cap="none"/>
            </a:lvl3pPr>
            <a:lvl4pPr>
              <a:defRPr lang="es-cl" sz="1600" cap="none"/>
            </a:lvl4pPr>
            <a:lvl5pPr>
              <a:defRPr lang="es-cl" sz="1600" cap="none"/>
            </a:lvl5pPr>
            <a:lvl6pPr>
              <a:defRPr lang="es-cl" sz="1600" cap="none"/>
            </a:lvl6pPr>
            <a:lvl7pPr>
              <a:defRPr lang="es-cl" sz="1600" cap="none"/>
            </a:lvl7pPr>
            <a:lvl8pPr>
              <a:defRPr lang="es-cl" sz="1600" cap="none"/>
            </a:lvl8pPr>
            <a:lvl9pPr>
              <a:defRPr lang="es-cl" sz="1600" cap="none"/>
            </a:lvl9pPr>
          </a:lstStyle>
          <a:p>
            <a:pPr>
              <a:defRPr lang="es-cl"/>
            </a:pPr>
            <a:r>
              <a:t>Click to edit Master text styles</a:t>
            </a:r>
          </a:p>
          <a:p>
            <a:pPr lvl="1">
              <a:defRPr lang="es-cl"/>
            </a:pPr>
            <a:r>
              <a:t>Second level</a:t>
            </a:r>
          </a:p>
          <a:p>
            <a:pPr lvl="2">
              <a:defRPr lang="es-cl"/>
            </a:pPr>
            <a:r>
              <a:t>Third level</a:t>
            </a:r>
          </a:p>
          <a:p>
            <a:pPr lvl="3">
              <a:defRPr lang="es-cl"/>
            </a:pPr>
            <a:r>
              <a:t>Fourth level</a:t>
            </a:r>
          </a:p>
          <a:p>
            <a:pPr lvl="4">
              <a:defRPr lang="es-cl"/>
            </a:pPr>
            <a:r>
              <a:t>Fifth level</a:t>
            </a:r>
          </a:p>
        </p:txBody>
      </p:sp>
      <p:sp>
        <p:nvSpPr>
          <p:cNvPr id="5" name="TextoDiapositiva2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lhwAAHEJAABwNQAAYQ0AABAAAAAmAAAACAAAAIGAAAAAAAAA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s-cl" sz="2400" b="1" cap="none"/>
            </a:lvl1pPr>
            <a:lvl2pPr marL="457200" indent="0">
              <a:buNone/>
              <a:defRPr lang="es-cl" sz="2000" b="1" cap="none"/>
            </a:lvl2pPr>
            <a:lvl3pPr marL="914400" indent="0">
              <a:buNone/>
              <a:defRPr lang="es-cl" sz="1800" b="1" cap="none"/>
            </a:lvl3pPr>
            <a:lvl4pPr marL="1371600" indent="0">
              <a:buNone/>
              <a:defRPr lang="es-cl" sz="1600" b="1" cap="none"/>
            </a:lvl4pPr>
            <a:lvl5pPr marL="1828800" indent="0">
              <a:buNone/>
              <a:defRPr lang="es-cl" sz="1600" b="1" cap="none"/>
            </a:lvl5pPr>
            <a:lvl6pPr marL="2286000" indent="0">
              <a:buNone/>
              <a:defRPr lang="es-cl" sz="1600" b="1" cap="none"/>
            </a:lvl6pPr>
            <a:lvl7pPr marL="2743200" indent="0">
              <a:buNone/>
              <a:defRPr lang="es-cl" sz="1600" b="1" cap="none"/>
            </a:lvl7pPr>
            <a:lvl8pPr marL="3200400" indent="0">
              <a:buNone/>
              <a:defRPr lang="es-cl" sz="1600" b="1" cap="none"/>
            </a:lvl8pPr>
            <a:lvl9pPr marL="3657600" indent="0">
              <a:buNone/>
              <a:defRPr lang="es-cl" sz="1600" b="1" cap="none"/>
            </a:lvl9pPr>
          </a:lstStyle>
          <a:p>
            <a:pPr>
              <a:defRPr lang="es-cl"/>
            </a:pPr>
            <a:r>
              <a:t>Click to edit Master text styles</a:t>
            </a:r>
          </a:p>
        </p:txBody>
      </p:sp>
      <p:sp>
        <p:nvSpPr>
          <p:cNvPr id="6" name="TextoDiapositiva4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lhwAAGENAABwNQAAsCUAABAAAAAmAAAACAAAAAGAAAAAAAAA"/>
              </a:ext>
            </a:extLst>
          </p:cNvSpPr>
          <p:nvPr>
            <p:ph idx="4"/>
          </p:nvPr>
        </p:nvSpPr>
        <p:spPr>
          <a:xfrm>
            <a:off x="4646930" y="2174875"/>
            <a:ext cx="4039870" cy="3951605"/>
          </a:xfrm>
        </p:spPr>
        <p:txBody>
          <a:bodyPr/>
          <a:lstStyle>
            <a:lvl1pPr>
              <a:defRPr lang="es-cl" sz="2400" cap="none"/>
            </a:lvl1pPr>
            <a:lvl2pPr>
              <a:defRPr lang="es-cl" sz="2000" cap="none"/>
            </a:lvl2pPr>
            <a:lvl3pPr>
              <a:defRPr lang="es-cl" sz="1800" cap="none"/>
            </a:lvl3pPr>
            <a:lvl4pPr>
              <a:defRPr lang="es-cl" sz="1600" cap="none"/>
            </a:lvl4pPr>
            <a:lvl5pPr>
              <a:defRPr lang="es-cl" sz="1600" cap="none"/>
            </a:lvl5pPr>
            <a:lvl6pPr>
              <a:defRPr lang="es-cl" sz="1600" cap="none"/>
            </a:lvl6pPr>
            <a:lvl7pPr>
              <a:defRPr lang="es-cl" sz="1600" cap="none"/>
            </a:lvl7pPr>
            <a:lvl8pPr>
              <a:defRPr lang="es-cl" sz="1600" cap="none"/>
            </a:lvl8pPr>
            <a:lvl9pPr>
              <a:defRPr lang="es-cl" sz="1600" cap="none"/>
            </a:lvl9pPr>
          </a:lstStyle>
          <a:p>
            <a:pPr>
              <a:defRPr lang="es-cl"/>
            </a:pPr>
            <a:r>
              <a:t>Click to edit Master text styles</a:t>
            </a:r>
          </a:p>
          <a:p>
            <a:pPr lvl="1">
              <a:defRPr lang="es-cl"/>
            </a:pPr>
            <a:r>
              <a:t>Second level</a:t>
            </a:r>
          </a:p>
          <a:p>
            <a:pPr lvl="2">
              <a:defRPr lang="es-cl"/>
            </a:pPr>
            <a:r>
              <a:t>Third level</a:t>
            </a:r>
          </a:p>
          <a:p>
            <a:pPr lvl="3">
              <a:defRPr lang="es-cl"/>
            </a:pPr>
            <a:r>
              <a:t>Fourth level</a:t>
            </a:r>
          </a:p>
          <a:p>
            <a:pPr lvl="4">
              <a:defRPr lang="es-cl"/>
            </a:pPr>
            <a:r>
              <a:t>Fifth level</a:t>
            </a:r>
          </a:p>
        </p:txBody>
      </p:sp>
      <p:sp>
        <p:nvSpPr>
          <p:cNvPr id="7" name="ÁreaFechaHor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0AIAABs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cl"/>
            </a:pPr>
            <a:fld id="{37239BD3-9DDA-766D-949B-6B38D5D5623E}" type="datetime1">
              <a:t/>
            </a:fld>
          </a:p>
        </p:txBody>
      </p:sp>
      <p:sp>
        <p:nvSpPr>
          <p:cNvPr id="8" name="ÁreaPiePágin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OBMAABs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cl"/>
            </a:pPr>
          </a:p>
        </p:txBody>
      </p:sp>
      <p:sp>
        <p:nvSpPr>
          <p:cNvPr id="9" name="ÁreaNúmeroDiapositiv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UCgAABs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cl"/>
            </a:pPr>
            <a:fld id="{3723841C-52DA-7672-949B-A427CAD562F1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3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>
  <p:cSld name="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0AIAALABAABwNQ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s-cl"/>
            </a:pPr>
            <a:r>
              <a:t>Click to edit Master title style</a:t>
            </a:r>
          </a:p>
        </p:txBody>
      </p:sp>
      <p:sp>
        <p:nvSpPr>
          <p:cNvPr id="3" name="ÁreaFechaHor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0AIAABs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cl"/>
            </a:pPr>
            <a:fld id="{3723B39A-D4DA-7645-949B-2210FDD56277}" type="datetime1">
              <a:t/>
            </a:fld>
          </a:p>
        </p:txBody>
      </p:sp>
      <p:sp>
        <p:nvSpPr>
          <p:cNvPr id="4" name="ÁreaPiePágin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OBMAABs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cl"/>
            </a:pPr>
          </a:p>
        </p:txBody>
      </p:sp>
      <p:sp>
        <p:nvSpPr>
          <p:cNvPr id="5" name="ÁreaNúmeroDiapositiv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UCgAABs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cl"/>
            </a:pPr>
            <a:fld id="{372384D2-9CDA-7672-949B-6A27CAD5623F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p5dwKAAAAACgAAAAoAAAAZAAAAGQAAAAAAAAAzMzMAAAAAABQAAAAUAAAAGQAAABkAAAAAAAAABcAAAAUAAAAAAAAAAAAAAD/fwAA/38AAAAAAAAJAAAABAAAADMzjo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OAQAAPsCAAAINAAA4gw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s-cl"/>
            </a:pPr>
            <a:r>
              <a:rPr lang="es-es" cap="all"/>
              <a:t>Haga clic para modificar el estilo de título del patrón</a:t>
            </a:r>
            <a:endParaRPr lang="en-us" cap="all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p5d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OAQAAIANAAC4GgAA+CUAABAAAAAmAAAACAAAAAGAAAAAAAAA"/>
              </a:ext>
            </a:extLst>
          </p:cNvSpPr>
          <p:nvPr>
            <p:ph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lang="es-cl" sz="2000" cap="none"/>
            </a:lvl1pPr>
            <a:lvl2pPr>
              <a:defRPr lang="es-cl" sz="1800" cap="none"/>
            </a:lvl2pPr>
            <a:lvl3pPr>
              <a:defRPr lang="es-cl" sz="1600" cap="none"/>
            </a:lvl3pPr>
            <a:lvl4pPr>
              <a:defRPr lang="es-cl" sz="1600" cap="none"/>
            </a:lvl4pPr>
            <a:lvl5pPr>
              <a:defRPr lang="es-cl" sz="1600" cap="none"/>
            </a:lvl5pPr>
            <a:lvl6pPr>
              <a:defRPr lang="es-cl" sz="1600" cap="none"/>
            </a:lvl6pPr>
            <a:lvl7pPr>
              <a:defRPr lang="es-cl" sz="1600" cap="none"/>
            </a:lvl7pPr>
            <a:lvl8pPr>
              <a:defRPr lang="es-cl" sz="1600" cap="none"/>
            </a:lvl8pPr>
            <a:lvl9pPr>
              <a:defRPr lang="es-cl" sz="1600" cap="none"/>
            </a:lvl9pPr>
          </a:lstStyle>
          <a:p>
            <a:pPr>
              <a:defRPr lang="es-cl"/>
            </a:pPr>
            <a:r>
              <a:rPr lang="es-es" cap="none"/>
              <a:t>Haga clic para modificar el estilo de texto del patrón</a:t>
            </a:r>
            <a:endParaRPr lang="es-es" cap="none"/>
          </a:p>
          <a:p>
            <a:pPr lvl="1">
              <a:defRPr lang="es-cl"/>
            </a:pPr>
            <a:r>
              <a:rPr lang="es-es" cap="none"/>
              <a:t>Segundo nivel</a:t>
            </a:r>
            <a:endParaRPr lang="es-es" cap="none"/>
          </a:p>
          <a:p>
            <a:pPr lvl="2">
              <a:defRPr lang="es-cl"/>
            </a:pPr>
            <a:r>
              <a:rPr lang="es-es" cap="none"/>
              <a:t>Tercer nivel</a:t>
            </a:r>
            <a:endParaRPr lang="es-es" cap="none"/>
          </a:p>
          <a:p>
            <a:pPr lvl="3">
              <a:defRPr lang="es-cl"/>
            </a:pPr>
            <a:r>
              <a:rPr lang="es-es" cap="none"/>
              <a:t>Cuarto nivel</a:t>
            </a:r>
            <a:endParaRPr lang="es-es" cap="none"/>
          </a:p>
          <a:p>
            <a:pPr lvl="4">
              <a:defRPr lang="es-cl"/>
            </a:pPr>
            <a:r>
              <a:rPr lang="es-es" cap="none"/>
              <a:t>Quinto nivel</a:t>
            </a:r>
            <a:endParaRPr lang="en-us" cap="none"/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p5dwKAAAAACgAAAAoAAAAZAAAAGQAAAAAAAAAzMzMAAAAAABQAAAAUAAAAGQAAABkAAAAAAAAABcAAAAUAAAAAAAAAAAAAAD/fwAA/38AAAAAAAAJAAAABAAAAAYGNT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ex0AAIANAAD7MwAA+CUAABAAAAAmAAAACAAAAAGAAAAAAAAA"/>
              </a:ext>
            </a:extLst>
          </p:cNvSpPr>
          <p:nvPr>
            <p:ph idx="2"/>
          </p:nvPr>
        </p:nvSpPr>
        <p:spPr>
          <a:xfrm>
            <a:off x="4792345" y="2194560"/>
            <a:ext cx="3657600" cy="3977640"/>
          </a:xfrm>
        </p:spPr>
        <p:txBody>
          <a:bodyPr/>
          <a:lstStyle>
            <a:lvl1pPr>
              <a:defRPr lang="es-cl" sz="2000" cap="none"/>
            </a:lvl1pPr>
            <a:lvl2pPr>
              <a:defRPr lang="es-cl" sz="1800" cap="none"/>
            </a:lvl2pPr>
            <a:lvl3pPr>
              <a:defRPr lang="es-cl" sz="1600" cap="none"/>
            </a:lvl3pPr>
            <a:lvl4pPr>
              <a:defRPr lang="es-cl" sz="1600" cap="none"/>
            </a:lvl4pPr>
            <a:lvl5pPr>
              <a:defRPr lang="es-cl" sz="1600" cap="none"/>
            </a:lvl5pPr>
            <a:lvl6pPr>
              <a:defRPr lang="es-cl" sz="1600" cap="none"/>
            </a:lvl6pPr>
            <a:lvl7pPr>
              <a:defRPr lang="es-cl" sz="1600" cap="none"/>
            </a:lvl7pPr>
            <a:lvl8pPr>
              <a:defRPr lang="es-cl" sz="1600" cap="none"/>
            </a:lvl8pPr>
            <a:lvl9pPr>
              <a:defRPr lang="es-cl" sz="1600" cap="none"/>
            </a:lvl9pPr>
          </a:lstStyle>
          <a:p>
            <a:pPr>
              <a:defRPr lang="es-cl"/>
            </a:pPr>
            <a:r>
              <a:rPr lang="es-es" cap="none"/>
              <a:t>Haga clic para modificar el estilo de texto del patrón</a:t>
            </a:r>
            <a:endParaRPr lang="es-es" cap="none"/>
          </a:p>
          <a:p>
            <a:pPr lvl="1">
              <a:defRPr lang="es-cl"/>
            </a:pPr>
            <a:r>
              <a:rPr lang="es-es" cap="none"/>
              <a:t>Segundo nivel</a:t>
            </a:r>
            <a:endParaRPr lang="es-es" cap="none"/>
          </a:p>
          <a:p>
            <a:pPr lvl="2">
              <a:defRPr lang="es-cl"/>
            </a:pPr>
            <a:r>
              <a:rPr lang="es-es" cap="none"/>
              <a:t>Tercer nivel</a:t>
            </a:r>
            <a:endParaRPr lang="es-es" cap="none"/>
          </a:p>
          <a:p>
            <a:pPr lvl="3">
              <a:defRPr lang="es-cl"/>
            </a:pPr>
            <a:r>
              <a:rPr lang="es-es" cap="none"/>
              <a:t>Cuarto nivel</a:t>
            </a:r>
            <a:endParaRPr lang="es-es" cap="none"/>
          </a:p>
          <a:p>
            <a:pPr lvl="4">
              <a:defRPr lang="es-cl"/>
            </a:pPr>
            <a:r>
              <a:rPr lang="es-es" cap="none"/>
              <a:t>Quinto nivel</a:t>
            </a:r>
            <a:endParaRPr lang="en-us" cap="none"/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p5d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3SQAAJYmAAD3MwAA1Sg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723C1A5-EBDA-7637-949B-1D628FD56248}" type="datetime1">
              <a:rPr lang="es-cl" cap="none"/>
              <a:t>01-09-2021</a:t>
            </a:fld>
            <a:endParaRPr lang="es-cl" cap="none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p5dwKAAAAACgAAAAoAAAAZAAAAGQAAAAAAAAAzMzMAAAAAABQAAAAUAAAAGQAAABkAAAAAAAAABcAAAAUAAAAAAAAAAAAAAD/fwAA/38AAAAAAAAJAAAABAAAAJqamo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OAQAAJYmAABqIQAA1Sg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s-cl" cap="none"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p5dwKAAAAACgAAAAoAAAAZAAAAGQAAAAAAAAAzMzMAAAAAABQAAAAUAAAAGQAAABkAAAAAAAAABcAAAAUAAAAAAAAAAAAAAD/fwAA/38AAAAAAAAJAAAABAAAAEQ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MDQAAJYmAAAkNwAA1Sg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723FC14-5ADA-760A-949B-AC5FB2D562F9}" type="slidenum">
              <a:rPr lang="es-cl" cap="none"/>
              <a:t>‹Nº›</a:t>
            </a:fld>
            <a:endParaRPr lang="es-cl" cap="none"/>
          </a:p>
        </p:txBody>
      </p:sp>
    </p:spTree>
  </p:cSld>
  <p:clrMapOvr>
    <a:masterClrMapping/>
  </p:clrMapOvr>
  <p:hf hdr="0" ftr="0"/>
</p:sldLayout>
</file>

<file path=ppt/slideLayouts/slideLayout4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Vací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ÁreaFechaHor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0AIAABs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cl"/>
            </a:pPr>
            <a:fld id="{3723E400-4EDA-7612-949B-B847AAD562ED}" type="datetime1">
              <a:t/>
            </a:fld>
          </a:p>
        </p:txBody>
      </p:sp>
      <p:sp>
        <p:nvSpPr>
          <p:cNvPr id="3" name="ÁreaPiePágin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OBMAABs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cl"/>
            </a:pPr>
          </a:p>
        </p:txBody>
      </p:sp>
      <p:sp>
        <p:nvSpPr>
          <p:cNvPr id="4" name="ÁreaNúmeroDiapositiv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UCgAABs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cl"/>
            </a:pPr>
            <a:fld id="{3723C805-4BDA-763E-949B-BD6B86D562E8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4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0AIAAK4BAABSFQAA1AgAABAAAAAmAAAACAAAAIGAAAAAAAAA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lang="es-cl" sz="2000" b="1" cap="none"/>
            </a:lvl1pPr>
            <a:lvl2pPr>
              <a:defRPr lang="es-cl" cap="none"/>
            </a:lvl2pPr>
            <a:lvl3pPr>
              <a:defRPr lang="es-cl" cap="none"/>
            </a:lvl3pPr>
            <a:lvl4pPr>
              <a:defRPr lang="es-cl" cap="none"/>
            </a:lvl4pPr>
            <a:lvl5pPr>
              <a:defRPr lang="es-cl" cap="none"/>
            </a:lvl5pPr>
            <a:lvl6pPr>
              <a:defRPr lang="es-cl" cap="none"/>
            </a:lvl6pPr>
            <a:lvl7pPr>
              <a:defRPr lang="es-cl" cap="none"/>
            </a:lvl7pPr>
            <a:lvl8pPr>
              <a:defRPr lang="es-cl" cap="none"/>
            </a:lvl8pPr>
            <a:lvl9pPr>
              <a:defRPr lang="es-cl" cap="none"/>
            </a:lvl9pPr>
          </a:lstStyle>
          <a:p>
            <a:pPr>
              <a:defRPr lang="es-cl"/>
            </a:pPr>
            <a:r>
              <a:t>Click to edit Master title style</a:t>
            </a:r>
          </a:p>
        </p:txBody>
      </p:sp>
      <p:sp>
        <p:nvSpPr>
          <p:cNvPr id="3" name="TextoDiapositiva2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/hUAAK4BAABwNQAAsCUAABAAAAAmAAAACAAAAAGAAAAAAAAA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lang="es-cl" sz="3200" cap="none"/>
            </a:lvl1pPr>
            <a:lvl2pPr>
              <a:defRPr lang="es-cl" sz="2800" cap="none"/>
            </a:lvl2pPr>
            <a:lvl3pPr>
              <a:defRPr lang="es-cl" sz="2400" cap="none"/>
            </a:lvl3pPr>
            <a:lvl4pPr>
              <a:defRPr lang="es-cl" sz="2000" cap="none"/>
            </a:lvl4pPr>
            <a:lvl5pPr>
              <a:defRPr lang="es-cl" sz="2000" cap="none"/>
            </a:lvl5pPr>
            <a:lvl6pPr>
              <a:defRPr lang="es-cl" sz="2000" cap="none"/>
            </a:lvl6pPr>
            <a:lvl7pPr>
              <a:defRPr lang="es-cl" sz="2000" cap="none"/>
            </a:lvl7pPr>
            <a:lvl8pPr>
              <a:defRPr lang="es-cl" sz="2000" cap="none"/>
            </a:lvl8pPr>
            <a:lvl9pPr>
              <a:defRPr lang="es-cl" sz="2000" cap="none"/>
            </a:lvl9pPr>
          </a:lstStyle>
          <a:p>
            <a:pPr>
              <a:defRPr lang="es-cl"/>
            </a:pPr>
            <a:r>
              <a:t>Click to edit Master text styles</a:t>
            </a:r>
          </a:p>
          <a:p>
            <a:pPr lvl="1">
              <a:defRPr lang="es-cl"/>
            </a:pPr>
            <a:r>
              <a:t>Second level</a:t>
            </a:r>
          </a:p>
          <a:p>
            <a:pPr lvl="2">
              <a:defRPr lang="es-cl"/>
            </a:pPr>
            <a:r>
              <a:t>Third level</a:t>
            </a:r>
          </a:p>
          <a:p>
            <a:pPr lvl="3">
              <a:defRPr lang="es-cl"/>
            </a:pPr>
            <a:r>
              <a:t>Fourth level</a:t>
            </a:r>
          </a:p>
          <a:p>
            <a:pPr lvl="4">
              <a:defRPr lang="es-cl"/>
            </a:pPr>
            <a:r>
              <a:t>Fifth level</a:t>
            </a:r>
          </a:p>
        </p:txBody>
      </p:sp>
      <p:sp>
        <p:nvSpPr>
          <p:cNvPr id="4" name="TextoDiapositiv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0AIAANQIAABSFQAAsCUAABAAAAAmAAAACAAAAAGAAAAAAAAA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lang="es-cl" sz="1400" cap="none"/>
            </a:lvl1pPr>
            <a:lvl2pPr marL="457200" indent="0">
              <a:buNone/>
              <a:defRPr lang="es-cl" sz="1200" cap="none"/>
            </a:lvl2pPr>
            <a:lvl3pPr marL="914400" indent="0">
              <a:buNone/>
              <a:defRPr lang="es-cl" sz="1000" cap="none"/>
            </a:lvl3pPr>
            <a:lvl4pPr marL="1371600" indent="0">
              <a:buNone/>
              <a:defRPr lang="es-cl" sz="900" cap="none"/>
            </a:lvl4pPr>
            <a:lvl5pPr marL="1828800" indent="0">
              <a:buNone/>
              <a:defRPr lang="es-cl" sz="900" cap="none"/>
            </a:lvl5pPr>
            <a:lvl6pPr marL="2286000" indent="0">
              <a:buNone/>
              <a:defRPr lang="es-cl" sz="900" cap="none"/>
            </a:lvl6pPr>
            <a:lvl7pPr marL="2743200" indent="0">
              <a:buNone/>
              <a:defRPr lang="es-cl" sz="900" cap="none"/>
            </a:lvl7pPr>
            <a:lvl8pPr marL="3200400" indent="0">
              <a:buNone/>
              <a:defRPr lang="es-cl" sz="900" cap="none"/>
            </a:lvl8pPr>
            <a:lvl9pPr marL="3657600" indent="0">
              <a:buNone/>
              <a:defRPr lang="es-cl" sz="900" cap="none"/>
            </a:lvl9pPr>
          </a:lstStyle>
          <a:p>
            <a:pPr>
              <a:defRPr lang="es-cl"/>
            </a:pPr>
            <a:r>
              <a:t>Click to edit Master text styles</a:t>
            </a:r>
          </a:p>
        </p:txBody>
      </p:sp>
      <p:sp>
        <p:nvSpPr>
          <p:cNvPr id="5" name="ÁreaFechaHor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0AIAABs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cl"/>
            </a:pPr>
            <a:fld id="{3723C047-09DA-7636-949B-FF638ED562AA}" type="datetime1">
              <a:t/>
            </a:fld>
          </a:p>
        </p:txBody>
      </p:sp>
      <p:sp>
        <p:nvSpPr>
          <p:cNvPr id="6" name="ÁreaPiePágin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OBMAABs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cl"/>
            </a:pPr>
          </a:p>
        </p:txBody>
      </p:sp>
      <p:sp>
        <p:nvSpPr>
          <p:cNvPr id="7" name="ÁreaNúmeroDiapositiv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UCgAABs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cl"/>
            </a:pPr>
            <a:fld id="{3723F56F-21DA-7603-949B-D756BBD56282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4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BgsAAIgdAADGLAAABCEAABAAAAAmAAAACAAAAIGAAAAAAAAA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lang="es-cl" sz="2000" b="1" cap="none"/>
            </a:lvl1pPr>
            <a:lvl2pPr>
              <a:defRPr lang="es-cl" cap="none"/>
            </a:lvl2pPr>
            <a:lvl3pPr>
              <a:defRPr lang="es-cl" cap="none"/>
            </a:lvl3pPr>
            <a:lvl4pPr>
              <a:defRPr lang="es-cl" cap="none"/>
            </a:lvl4pPr>
            <a:lvl5pPr>
              <a:defRPr lang="es-cl" cap="none"/>
            </a:lvl5pPr>
            <a:lvl6pPr>
              <a:defRPr lang="es-cl" cap="none"/>
            </a:lvl6pPr>
            <a:lvl7pPr>
              <a:defRPr lang="es-cl" cap="none"/>
            </a:lvl7pPr>
            <a:lvl8pPr>
              <a:defRPr lang="es-cl" cap="none"/>
            </a:lvl8pPr>
            <a:lvl9pPr>
              <a:defRPr lang="es-cl" cap="none"/>
            </a:lvl9pPr>
          </a:lstStyle>
          <a:p>
            <a:pPr>
              <a:defRPr lang="es-cl"/>
            </a:pPr>
            <a:r>
              <a:t>Click to edit Master title style</a:t>
            </a:r>
          </a:p>
        </p:txBody>
      </p:sp>
      <p:sp>
        <p:nvSpPr>
          <p:cNvPr id="3" name="TextoDiapositiva2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BgsAAMYDAADGLAAAFh0AABAAAAAmAAAACAAAAAGAAAAAAAAA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>
            <a:lvl1pPr marL="0" indent="0">
              <a:buNone/>
              <a:defRPr lang="es-cl" sz="3200" cap="none"/>
            </a:lvl1pPr>
            <a:lvl2pPr marL="457200" indent="0">
              <a:buNone/>
              <a:defRPr lang="es-cl" sz="2800" cap="none"/>
            </a:lvl2pPr>
            <a:lvl3pPr marL="914400" indent="0">
              <a:buNone/>
              <a:defRPr lang="es-cl" sz="2400" cap="none"/>
            </a:lvl3pPr>
            <a:lvl4pPr marL="1371600" indent="0">
              <a:buNone/>
              <a:defRPr lang="es-cl" sz="2000" cap="none"/>
            </a:lvl4pPr>
            <a:lvl5pPr marL="1828800" indent="0">
              <a:buNone/>
              <a:defRPr lang="es-cl" sz="2000" cap="none"/>
            </a:lvl5pPr>
            <a:lvl6pPr marL="2286000" indent="0">
              <a:buNone/>
              <a:defRPr lang="es-cl" sz="2000" cap="none"/>
            </a:lvl6pPr>
            <a:lvl7pPr marL="2743200" indent="0">
              <a:buNone/>
              <a:defRPr lang="es-cl" sz="2000" cap="none"/>
            </a:lvl7pPr>
            <a:lvl8pPr marL="3200400" indent="0">
              <a:buNone/>
              <a:defRPr lang="es-cl" sz="2000" cap="none"/>
            </a:lvl8pPr>
            <a:lvl9pPr marL="3657600" indent="0">
              <a:buNone/>
              <a:defRPr lang="es-cl" sz="2000" cap="none"/>
            </a:lvl9pPr>
          </a:lstStyle>
          <a:p>
            <a:pPr>
              <a:defRPr lang="es-cl"/>
            </a:pPr>
            <a:r>
              <a:t>Click to edit Master text styles</a:t>
            </a:r>
          </a:p>
        </p:txBody>
      </p:sp>
      <p:sp>
        <p:nvSpPr>
          <p:cNvPr id="4" name="TextoDiapositiv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BgsAAAQhAADGLAAA+CUAABAAAAAmAAAACAAAAAGAAAAAAAAA"/>
              </a:ext>
            </a:extLst>
          </p:cNvSpPr>
          <p:nvPr>
            <p:ph idx="2"/>
          </p:nvPr>
        </p:nvSpPr>
        <p:spPr>
          <a:xfrm>
            <a:off x="1791970" y="5367020"/>
            <a:ext cx="5486400" cy="805180"/>
          </a:xfrm>
        </p:spPr>
        <p:txBody>
          <a:bodyPr/>
          <a:lstStyle>
            <a:lvl1pPr marL="0" indent="0">
              <a:buNone/>
              <a:defRPr lang="es-cl" sz="1400" cap="none"/>
            </a:lvl1pPr>
            <a:lvl2pPr marL="457200" indent="0">
              <a:buNone/>
              <a:defRPr lang="es-cl" sz="1200" cap="none"/>
            </a:lvl2pPr>
            <a:lvl3pPr marL="914400" indent="0">
              <a:buNone/>
              <a:defRPr lang="es-cl" sz="1000" cap="none"/>
            </a:lvl3pPr>
            <a:lvl4pPr marL="1371600" indent="0">
              <a:buNone/>
              <a:defRPr lang="es-cl" sz="900" cap="none"/>
            </a:lvl4pPr>
            <a:lvl5pPr marL="1828800" indent="0">
              <a:buNone/>
              <a:defRPr lang="es-cl" sz="900" cap="none"/>
            </a:lvl5pPr>
            <a:lvl6pPr marL="2286000" indent="0">
              <a:buNone/>
              <a:defRPr lang="es-cl" sz="900" cap="none"/>
            </a:lvl6pPr>
            <a:lvl7pPr marL="2743200" indent="0">
              <a:buNone/>
              <a:defRPr lang="es-cl" sz="900" cap="none"/>
            </a:lvl7pPr>
            <a:lvl8pPr marL="3200400" indent="0">
              <a:buNone/>
              <a:defRPr lang="es-cl" sz="900" cap="none"/>
            </a:lvl8pPr>
            <a:lvl9pPr marL="3657600" indent="0">
              <a:buNone/>
              <a:defRPr lang="es-cl" sz="900" cap="none"/>
            </a:lvl9pPr>
          </a:lstStyle>
          <a:p>
            <a:pPr>
              <a:defRPr lang="es-cl"/>
            </a:pPr>
            <a:r>
              <a:t>Click to edit Master text styles</a:t>
            </a:r>
          </a:p>
        </p:txBody>
      </p:sp>
      <p:sp>
        <p:nvSpPr>
          <p:cNvPr id="5" name="ÁreaFechaHor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0AIAABs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cl"/>
            </a:pPr>
            <a:fld id="{3723A35C-12DA-7655-949B-E400EDD562B1}" type="datetime1">
              <a:t/>
            </a:fld>
          </a:p>
        </p:txBody>
      </p:sp>
      <p:sp>
        <p:nvSpPr>
          <p:cNvPr id="6" name="ÁreaPiePágin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OBMAABs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cl"/>
            </a:pPr>
          </a:p>
        </p:txBody>
      </p:sp>
      <p:sp>
        <p:nvSpPr>
          <p:cNvPr id="7" name="ÁreaNúmeroDiapositiv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UCgAABs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cl"/>
            </a:pPr>
            <a:fld id="{3723A670-3EDA-7650-949B-C805E8D5629D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4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0AIAALABAABwNQ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s-cl"/>
            </a:pPr>
            <a:r>
              <a:t>Click to edit Master title style</a:t>
            </a:r>
          </a:p>
        </p:txBody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0AIAANgJAABwNQAAsCUAABAAAAAmAAAACAAAAAIAAAAAAAAA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>
              <a:defRPr lang="es-cl"/>
            </a:pPr>
            <a:r>
              <a:t>Click to edit Master text styles</a:t>
            </a:r>
          </a:p>
          <a:p>
            <a:pPr lvl="1">
              <a:defRPr lang="es-cl"/>
            </a:pPr>
            <a:r>
              <a:t>Second level</a:t>
            </a:r>
          </a:p>
          <a:p>
            <a:pPr lvl="2">
              <a:defRPr lang="es-cl"/>
            </a:pPr>
            <a:r>
              <a:t>Third level</a:t>
            </a:r>
          </a:p>
          <a:p>
            <a:pPr lvl="3">
              <a:defRPr lang="es-cl"/>
            </a:pPr>
            <a:r>
              <a:t>Fourth level</a:t>
            </a:r>
          </a:p>
          <a:p>
            <a:pPr lvl="4">
              <a:defRPr lang="es-cl"/>
            </a:pPr>
            <a:r>
              <a:t>Fifth level</a:t>
            </a:r>
          </a:p>
        </p:txBody>
      </p:sp>
      <p:sp>
        <p:nvSpPr>
          <p:cNvPr id="4" name="ÁreaFechaHor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0AIAABs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cl"/>
            </a:pPr>
            <a:fld id="{3723C63E-70DA-7630-949B-866588D562D3}" type="datetime1">
              <a:t>{Fecha/hora}</a:t>
            </a:fld>
          </a:p>
        </p:txBody>
      </p:sp>
      <p:sp>
        <p:nvSpPr>
          <p:cNvPr id="5" name="ÁreaPiePágin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OBMAABs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cl"/>
            </a:pPr>
            <a:r>
              <a:t>{Pie de página}</a:t>
            </a:r>
          </a:p>
        </p:txBody>
      </p:sp>
      <p:sp>
        <p:nvSpPr>
          <p:cNvPr id="6" name="ÁreaNúmeroDiapositiv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UCgAABs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cl"/>
            </a:pPr>
            <a:fld id="{372387E3-ADDA-7671-949B-5B24C9D5620E}" type="slidenum">
              <a:t>{Nr.}</a:t>
            </a:fld>
          </a:p>
        </p:txBody>
      </p:sp>
    </p:spTree>
  </p:cSld>
  <p:clrMapOvr>
    <a:masterClrMapping/>
  </p:clrMapOvr>
  <p:hf hdr="0" ftr="0"/>
</p:sldLayout>
</file>

<file path=ppt/slideLayouts/slideLayout4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yCgAALABAABwNQAAsCUAABAAAAAmAAAACAAAAIMAAAAAAAAA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>
              <a:defRPr lang="es-cl"/>
            </a:pPr>
            <a:r>
              <a:t>Click to edit Master title style</a:t>
            </a:r>
          </a:p>
        </p:txBody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0AIAALABAADYJwAAsCUAABAAAAAmAAAACAAAAAMAAAAAAAAA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>
              <a:defRPr lang="es-cl"/>
            </a:pPr>
            <a:r>
              <a:t>Click to edit Master text styles</a:t>
            </a:r>
          </a:p>
          <a:p>
            <a:pPr lvl="1">
              <a:defRPr lang="es-cl"/>
            </a:pPr>
            <a:r>
              <a:t>Second level</a:t>
            </a:r>
          </a:p>
          <a:p>
            <a:pPr lvl="2">
              <a:defRPr lang="es-cl"/>
            </a:pPr>
            <a:r>
              <a:t>Third level</a:t>
            </a:r>
          </a:p>
          <a:p>
            <a:pPr lvl="3">
              <a:defRPr lang="es-cl"/>
            </a:pPr>
            <a:r>
              <a:t>Fourth level</a:t>
            </a:r>
          </a:p>
          <a:p>
            <a:pPr lvl="4">
              <a:defRPr lang="es-cl"/>
            </a:pPr>
            <a:r>
              <a:t>Fifth level</a:t>
            </a:r>
          </a:p>
        </p:txBody>
      </p:sp>
      <p:sp>
        <p:nvSpPr>
          <p:cNvPr id="4" name="ÁreaFechaHor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0AIAABs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cl"/>
            </a:pPr>
            <a:fld id="{3723FAA0-EEDA-760C-949B-1859B4D5624D}" type="datetime1">
              <a:t>{Fecha/hora}</a:t>
            </a:fld>
          </a:p>
        </p:txBody>
      </p:sp>
      <p:sp>
        <p:nvSpPr>
          <p:cNvPr id="5" name="ÁreaPiePágin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OBMAABs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cl"/>
            </a:pPr>
            <a:r>
              <a:t>{Pie de página}</a:t>
            </a:r>
          </a:p>
        </p:txBody>
      </p:sp>
      <p:sp>
        <p:nvSpPr>
          <p:cNvPr id="6" name="ÁreaNúmeroDiapositiv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1tbW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UCgAABs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cl"/>
            </a:pPr>
            <a:fld id="{3723C121-6FDA-7637-949B-99628FD562CC}" type="slidenum">
              <a:t>{Nr.}</a:t>
            </a:fld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p5d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OAQAAPsCAAAINAAA4gw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s-cl"/>
            </a:pPr>
            <a:r>
              <a:rPr lang="es-es" cap="all"/>
              <a:t>Haga clic para modificar el estilo de título del patrón</a:t>
            </a:r>
            <a:endParaRPr lang="en-us" cap="all"/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p5d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OAQAAJoMAAC4GgAAihAAABAAAAAmAAAACAAAAIGgAAAAAAAA"/>
              </a:ext>
            </a:extLst>
          </p:cNvSpPr>
          <p:nvPr>
            <p:ph idx="1"/>
          </p:nvPr>
        </p:nvSpPr>
        <p:spPr>
          <a:xfrm>
            <a:off x="685800" y="2048510"/>
            <a:ext cx="3657600" cy="64008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>
              <a:buNone/>
              <a:defRPr lang="es-cl" sz="2000" b="1" cap="none">
                <a:solidFill>
                  <a:srgbClr val="9F3511"/>
                </a:solidFill>
              </a:defRPr>
            </a:lvl1pPr>
            <a:lvl2pPr marL="457200" indent="0">
              <a:buNone/>
              <a:defRPr lang="es-cl" sz="2000" b="1" cap="none"/>
            </a:lvl2pPr>
            <a:lvl3pPr marL="914400" indent="0">
              <a:buNone/>
              <a:defRPr lang="es-cl" sz="1800" b="1" cap="none"/>
            </a:lvl3pPr>
            <a:lvl4pPr marL="1371600" indent="0">
              <a:buNone/>
              <a:defRPr lang="es-cl" sz="1600" b="1" cap="none"/>
            </a:lvl4pPr>
            <a:lvl5pPr marL="1828800" indent="0">
              <a:buNone/>
              <a:defRPr lang="es-cl" sz="1600" b="1" cap="none"/>
            </a:lvl5pPr>
            <a:lvl6pPr marL="2286000" indent="0">
              <a:buNone/>
              <a:defRPr lang="es-cl" sz="1600" b="1" cap="none"/>
            </a:lvl6pPr>
            <a:lvl7pPr marL="2743200" indent="0">
              <a:buNone/>
              <a:defRPr lang="es-cl" sz="1600" b="1" cap="none"/>
            </a:lvl7pPr>
            <a:lvl8pPr marL="3200400" indent="0">
              <a:buNone/>
              <a:defRPr lang="es-cl" sz="1600" b="1" cap="none"/>
            </a:lvl8pPr>
            <a:lvl9pPr marL="3657600" indent="0">
              <a:buNone/>
              <a:defRPr lang="es-cl" sz="1600" b="1" cap="none"/>
            </a:lvl9pPr>
          </a:lstStyle>
          <a:p>
            <a:pPr>
              <a:defRPr lang="es-cl"/>
            </a:pPr>
            <a:r>
              <a:rPr lang="es-es" cap="none"/>
              <a:t>Haga clic para modificar el estilo de texto del patrón</a:t>
            </a:r>
            <a:endParaRPr lang="es-es" cap="none"/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p5dwKAAAAACgAAAAoAAAAZAAAAGQAAAAAAAAAzMzMAAAAAABQAAAAUAAAAGQAAABkAAAAAAAAABcAAAAUAAAAAAAAAAAAAAD/fwAA/38AAAAAAAAJAAAABAAAAGFh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OAQAAOAQAAC4GgAAICUAABAAAAAmAAAACAAAAAGAAAAAAAAA"/>
              </a:ext>
            </a:extLst>
          </p:cNvSpPr>
          <p:nvPr>
            <p:ph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lang="es-cl" sz="2000" cap="none"/>
            </a:lvl1pPr>
            <a:lvl2pPr>
              <a:defRPr lang="es-cl" sz="1800" cap="none"/>
            </a:lvl2pPr>
            <a:lvl3pPr>
              <a:defRPr lang="es-cl" sz="1600" cap="none"/>
            </a:lvl3pPr>
            <a:lvl4pPr>
              <a:defRPr lang="es-cl" sz="1600" cap="none"/>
            </a:lvl4pPr>
            <a:lvl5pPr>
              <a:defRPr lang="es-cl" sz="1600" cap="none"/>
            </a:lvl5pPr>
            <a:lvl6pPr>
              <a:defRPr lang="es-cl" sz="1600" cap="none"/>
            </a:lvl6pPr>
            <a:lvl7pPr>
              <a:defRPr lang="es-cl" sz="1600" cap="none"/>
            </a:lvl7pPr>
            <a:lvl8pPr>
              <a:defRPr lang="es-cl" sz="1600" cap="none"/>
            </a:lvl8pPr>
            <a:lvl9pPr>
              <a:defRPr lang="es-cl" sz="1600" cap="none"/>
            </a:lvl9pPr>
          </a:lstStyle>
          <a:p>
            <a:pPr>
              <a:defRPr lang="es-cl"/>
            </a:pPr>
            <a:r>
              <a:rPr lang="es-es" cap="none"/>
              <a:t>Haga clic para modificar el estilo de texto del patrón</a:t>
            </a:r>
            <a:endParaRPr lang="es-es" cap="none"/>
          </a:p>
          <a:p>
            <a:pPr lvl="1">
              <a:defRPr lang="es-cl"/>
            </a:pPr>
            <a:r>
              <a:rPr lang="es-es" cap="none"/>
              <a:t>Segundo nivel</a:t>
            </a:r>
            <a:endParaRPr lang="es-es" cap="none"/>
          </a:p>
          <a:p>
            <a:pPr lvl="2">
              <a:defRPr lang="es-cl"/>
            </a:pPr>
            <a:r>
              <a:rPr lang="es-es" cap="none"/>
              <a:t>Tercer nivel</a:t>
            </a:r>
            <a:endParaRPr lang="es-es" cap="none"/>
          </a:p>
          <a:p>
            <a:pPr lvl="3">
              <a:defRPr lang="es-cl"/>
            </a:pPr>
            <a:r>
              <a:rPr lang="es-es" cap="none"/>
              <a:t>Cuarto nivel</a:t>
            </a:r>
            <a:endParaRPr lang="es-es" cap="none"/>
          </a:p>
          <a:p>
            <a:pPr lvl="4">
              <a:defRPr lang="es-cl"/>
            </a:pPr>
            <a:r>
              <a:rPr lang="es-es" cap="none"/>
              <a:t>Quinto nivel</a:t>
            </a:r>
            <a:endParaRPr lang="en-us" cap="none"/>
          </a:p>
        </p:txBody>
      </p:sp>
      <p:sp>
        <p:nvSpPr>
          <p:cNvPr id="5" name="Text Placeholder 4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p5d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qB0AAJoMAAAoNAAAihAAABAAAAAmAAAACAAAAIGgAAAAAAAA"/>
              </a:ext>
            </a:extLst>
          </p:cNvSpPr>
          <p:nvPr>
            <p:ph idx="3"/>
          </p:nvPr>
        </p:nvSpPr>
        <p:spPr>
          <a:xfrm>
            <a:off x="4820920" y="2048510"/>
            <a:ext cx="3657600" cy="64008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>
              <a:buNone/>
              <a:defRPr lang="es-cl" sz="2000" b="1" cap="none">
                <a:solidFill>
                  <a:srgbClr val="9F3511"/>
                </a:solidFill>
              </a:defRPr>
            </a:lvl1pPr>
            <a:lvl2pPr marL="457200" indent="0">
              <a:buNone/>
              <a:defRPr lang="es-cl" sz="2000" b="1" cap="none"/>
            </a:lvl2pPr>
            <a:lvl3pPr marL="914400" indent="0">
              <a:buNone/>
              <a:defRPr lang="es-cl" sz="1800" b="1" cap="none"/>
            </a:lvl3pPr>
            <a:lvl4pPr marL="1371600" indent="0">
              <a:buNone/>
              <a:defRPr lang="es-cl" sz="1600" b="1" cap="none"/>
            </a:lvl4pPr>
            <a:lvl5pPr marL="1828800" indent="0">
              <a:buNone/>
              <a:defRPr lang="es-cl" sz="1600" b="1" cap="none"/>
            </a:lvl5pPr>
            <a:lvl6pPr marL="2286000" indent="0">
              <a:buNone/>
              <a:defRPr lang="es-cl" sz="1600" b="1" cap="none"/>
            </a:lvl6pPr>
            <a:lvl7pPr marL="2743200" indent="0">
              <a:buNone/>
              <a:defRPr lang="es-cl" sz="1600" b="1" cap="none"/>
            </a:lvl7pPr>
            <a:lvl8pPr marL="3200400" indent="0">
              <a:buNone/>
              <a:defRPr lang="es-cl" sz="1600" b="1" cap="none"/>
            </a:lvl8pPr>
            <a:lvl9pPr marL="3657600" indent="0">
              <a:buNone/>
              <a:defRPr lang="es-cl" sz="1600" b="1" cap="none"/>
            </a:lvl9pPr>
          </a:lstStyle>
          <a:p>
            <a:pPr>
              <a:defRPr lang="es-cl"/>
            </a:pPr>
            <a:r>
              <a:rPr lang="es-es" cap="none"/>
              <a:t>Haga clic para modificar el estilo de texto del patrón</a:t>
            </a:r>
            <a:endParaRPr lang="es-es" cap="none"/>
          </a:p>
        </p:txBody>
      </p:sp>
      <p:sp>
        <p:nvSpPr>
          <p:cNvPr id="6" name="Content Placeholder 5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p5dwKAAAAACgAAAAoAAAAZAAAAGQAAAAAAAAAzMzMAAAAAABQAAAAUAAAAGQAAABkAAAAAAAAABcAAAAUAAAAAAAAAAAAAAD/fwAA/38AAAAAAAAJAAAABAAAAG1tb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qB0AAOAQAAAoNAAAICUAABAAAAAmAAAACAAAAAGAAAAAAAAA"/>
              </a:ext>
            </a:extLst>
          </p:cNvSpPr>
          <p:nvPr>
            <p:ph idx="4"/>
          </p:nvPr>
        </p:nvSpPr>
        <p:spPr>
          <a:xfrm>
            <a:off x="4820920" y="2743200"/>
            <a:ext cx="3657600" cy="3291840"/>
          </a:xfrm>
        </p:spPr>
        <p:txBody>
          <a:bodyPr/>
          <a:lstStyle>
            <a:lvl1pPr>
              <a:defRPr lang="es-cl" sz="2000" cap="none"/>
            </a:lvl1pPr>
            <a:lvl2pPr>
              <a:defRPr lang="es-cl" sz="1800" cap="none"/>
            </a:lvl2pPr>
            <a:lvl3pPr>
              <a:defRPr lang="es-cl" sz="1600" cap="none"/>
            </a:lvl3pPr>
            <a:lvl4pPr>
              <a:defRPr lang="es-cl" sz="1600" cap="none"/>
            </a:lvl4pPr>
            <a:lvl5pPr>
              <a:defRPr lang="es-cl" sz="1600" cap="none"/>
            </a:lvl5pPr>
            <a:lvl6pPr>
              <a:defRPr lang="es-cl" sz="1600" cap="none"/>
            </a:lvl6pPr>
            <a:lvl7pPr>
              <a:defRPr lang="es-cl" sz="1600" cap="none"/>
            </a:lvl7pPr>
            <a:lvl8pPr>
              <a:defRPr lang="es-cl" sz="1600" cap="none"/>
            </a:lvl8pPr>
            <a:lvl9pPr>
              <a:defRPr lang="es-cl" sz="1600" cap="none"/>
            </a:lvl9pPr>
          </a:lstStyle>
          <a:p>
            <a:pPr>
              <a:defRPr lang="es-cl"/>
            </a:pPr>
            <a:r>
              <a:rPr lang="es-es" cap="none"/>
              <a:t>Haga clic para modificar el estilo de texto del patrón</a:t>
            </a:r>
            <a:endParaRPr lang="es-es" cap="none"/>
          </a:p>
          <a:p>
            <a:pPr lvl="1">
              <a:defRPr lang="es-cl"/>
            </a:pPr>
            <a:r>
              <a:rPr lang="es-es" cap="none"/>
              <a:t>Segundo nivel</a:t>
            </a:r>
            <a:endParaRPr lang="es-es" cap="none"/>
          </a:p>
          <a:p>
            <a:pPr lvl="2">
              <a:defRPr lang="es-cl"/>
            </a:pPr>
            <a:r>
              <a:rPr lang="es-es" cap="none"/>
              <a:t>Tercer nivel</a:t>
            </a:r>
            <a:endParaRPr lang="es-es" cap="none"/>
          </a:p>
          <a:p>
            <a:pPr lvl="3">
              <a:defRPr lang="es-cl"/>
            </a:pPr>
            <a:r>
              <a:rPr lang="es-es" cap="none"/>
              <a:t>Cuarto nivel</a:t>
            </a:r>
            <a:endParaRPr lang="es-es" cap="none"/>
          </a:p>
          <a:p>
            <a:pPr lvl="4">
              <a:defRPr lang="es-cl"/>
            </a:pPr>
            <a:r>
              <a:rPr lang="es-es" cap="none"/>
              <a:t>Quinto nivel</a:t>
            </a:r>
            <a:endParaRPr lang="en-us" cap="none"/>
          </a:p>
        </p:txBody>
      </p:sp>
      <p:sp>
        <p:nvSpPr>
          <p:cNvPr id="7" name="Date Placeholder 6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p5d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3SQAAJYmAAD3MwAA1Sg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723E305-4BDA-7615-949B-BD40ADD562E8}" type="datetime1">
              <a:rPr lang="es-cl" cap="none"/>
              <a:t>01-09-2021</a:t>
            </a:fld>
            <a:endParaRPr lang="es-cl" cap="none"/>
          </a:p>
        </p:txBody>
      </p:sp>
      <p:sp>
        <p:nvSpPr>
          <p:cNvPr id="8" name="Footer Placeholder 7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p5d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OAQAAJYmAABqIQAA1Sg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s-cl" cap="none"/>
          </a:p>
        </p:txBody>
      </p:sp>
      <p:sp>
        <p:nvSpPr>
          <p:cNvPr id="9" name="Slide Number Placeholder 8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p5d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MDQAAJYmAAAkNwAA1Sg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723AA25-6BDA-765C-949B-9D09E4D562C8}" type="slidenum">
              <a:rPr lang="es-cl" cap="none"/>
              <a:t>‹Nº›</a:t>
            </a:fld>
            <a:endParaRPr lang="es-cl" cap="none"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p5d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OAQAAPsCAAAINAAA4gw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s-cl"/>
            </a:pPr>
            <a:r>
              <a:rPr lang="es-es" cap="all"/>
              <a:t>Haga clic para modificar el estilo de título del patrón</a:t>
            </a:r>
            <a:endParaRPr lang="en-us" cap="all"/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p5dwKAAAAACgAAAAoAAAAZAAAAGQAAAAAAAAAzMzMAAAAAABQAAAAUAAAAGQAAABkAAAAAAAAABcAAAAUAAAAAAAAAAAAAAD/fwAA/38AAAAAAAAJAAAABAAAABYWFi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3SQAAJYmAAD3MwAA1SgAABAAAAAmAAAACAAAAACAAAAAAAAA"/>
              </a:ext>
            </a:extLst>
          </p:cNvSpPr>
          <p:nvPr>
            <p:ph type="dt" sz="half" idx="10"/>
          </p:nvPr>
        </p:nvSpPr>
        <p:spPr/>
        <p:txBody>
          <a:bodyPr/>
          <a:lstStyle>
            <a:lvl1pPr>
              <a:defRPr lang="en-us" cap="none">
                <a:solidFill>
                  <a:srgbClr val="69230C"/>
                </a:solidFill>
              </a:defRPr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fld id="{3723D6E3-ADDA-7620-949B-5B7598D5620E}" type="datetime1">
              <a:rPr lang="es-cl" cap="none"/>
              <a:t>01-09-2021</a:t>
            </a:fld>
            <a:endParaRPr lang="es-cl" cap="none"/>
          </a:p>
        </p:txBody>
      </p:sp>
      <p:sp>
        <p:nvSpPr>
          <p:cNvPr id="4" name="Footer Placeholder 3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p5dwKAAAAACgAAAAoAAAAZAAAAGQAAAAAAAAAzMzMAAAAAABQAAAAUAAAAGQAAABkAAAAAAAAABcAAAAUAAAAAAAAAAAAAAD/fwAA/38AAAAAAAAJAAAABAAAAENDQ0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OAQAAJYmAABqIQAA1SgAABAAAAAmAAAACAAAAACAAAAAAAAA"/>
              </a:ext>
            </a:extLst>
          </p:cNvSpPr>
          <p:nvPr>
            <p:ph type="ftr" sz="quarter" idx="11"/>
          </p:nvPr>
        </p:nvSpPr>
        <p:spPr/>
        <p:txBody>
          <a:bodyPr/>
          <a:lstStyle>
            <a:lvl1pPr>
              <a:defRPr lang="en-us" cap="none">
                <a:solidFill>
                  <a:srgbClr val="69230C"/>
                </a:solidFill>
              </a:defRPr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endParaRPr lang="es-cl" cap="none"/>
          </a:p>
        </p:txBody>
      </p:sp>
      <p:sp>
        <p:nvSpPr>
          <p:cNvPr id="5" name="Slide Number Placeholder 4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p5dwKAAAAACgAAAAoAAAAZAAAAGQAAAAAAAAAzMzMAAAAAABQAAAAUAAAAGQAAABkAAAAAAAAABcAAAAUAAAAAAAAAAAAAAD/fwAA/38AAAAAAAAJAAAABAAAAFlZW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MDQAAJYmAAAkNwAA1Sg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723987D-33DA-766E-949B-C53BD6D56290}" type="slidenum">
              <a:rPr lang="es-cl" cap="none"/>
              <a:t>‹Nº›</a:t>
            </a:fld>
            <a:endParaRPr lang="es-cl" cap="none"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p5d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3SQAAJYmAAD3MwAA1Sg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723C0E0-AEDA-7636-949B-58638ED5620D}" type="datetime1">
              <a:rPr lang="es-cl" cap="none"/>
              <a:t/>
            </a:fld>
            <a:endParaRPr lang="es-cl" cap="none"/>
          </a:p>
        </p:txBody>
      </p:sp>
      <p:sp>
        <p:nvSpPr>
          <p:cNvPr id="3" name="Footer Placeholder 2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p5d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OAQAAJYmAABqIQAA1Sg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s-cl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p5d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MDQAAJYmAAAkNwAA1Sg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723F3F1-BFDA-7605-949B-4950BDD5621C}" type="slidenum">
              <a:rPr lang="es-cl" cap="none"/>
              <a:t>1</a:t>
            </a:fld>
            <a:endParaRPr lang="es-cl" cap="none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extLst>
              <a:ext uri="smNativeData">
                <pr:smNativeData xmlns:pr="smNativeData" xmlns="smNativeData" val="SMDATA_15_9VQ3ZRMAAAAlAAAAZAAAAA0AAAAAkAAAAEgAAACQAAAASAAAAAAAAAAAAAAAAAAAAAEAAABQAAAAAAAAAAAA4D8AAAAAAADgPwAAAAAAAOA/AAAAAAAA4D8AAAAAAADgPwAAAAAAAOA/AAAAAAAA4D8AAAAAAADgPwAAAAAAAOA/AAAAAAAA4D8CAAAAjAAAAAEAAAACAAAA00gXDP///wgAAAAAAAAAACzF9j8Y6NROhfKO6qMNJ3EAAAAAZAAAAAEAAABAAAAAAAAAAAAAAAAAAAAAAAAAAAAAAAAAAAAAAAAAAAAAAAAAAAAAAAAAAAAAAAAAAAAAAAAAAAAAAAAAAAAAAAAAAAAAAAAAAAAAAAAAAAAAAAAAAAAAFAAAADwAAAAAAAAAAAAAAJ01EQAUAAAAAQAAABQAAAAUAAAAFAAAAAEAAAAAAAAAZAAAAGQAAAAAAAAAZAAAAGQAAAAVAAAAYAAAAAAAAAAAAAAADwAAACADAAAAAAAAAAAAAAEAAACgMgAAVgcAAKr4//8BAAAAf39/AAEAAABkAAAAAAAAABQAAABAHwAAAAAAACYAAAAAAAAAwOD//wAAAAAmAAAAZAAAABYAAABMAAAAAAAAAAAAAAAEAAAAAAAAAAEAAADp5dwKAAAAACgAAAAoAAAAZAAAAGQAAAAAAAAAzMzMAAAAAABQAAAAUAAAAGQAAABkAAAAAAAAABcAAAAUAAAAAAAAAAAAAAD/fwAA/38AAAAAAAAJAAAABAAAAAAAAAAeAAAAaAAAAAEAAAAAAAAAAAAAAAAAAAAAAAAA8CMAAMQiAAAAAAAAqvv//wQAAAADK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0gXBQAAAAEAAAAAAAAAAAAAAAAAAAAAAAAAAAAAAAAAAAAAAAAAAJ01EQB/f38AAAAAA8zMzADAwP8Af39/AAAAAAAAAAAAAAAAAAAAAAAAAAAAIQAAABgAAAAUAAAAUCYAAAAAAABAOAAAMCoAABAAAAAmAAAACAAAAP//////////"/>
              </a:ext>
            </a:extLst>
          </p:cNvSpPr>
          <p:nvPr/>
        </p:nvSpPr>
        <p:spPr>
          <a:xfrm>
            <a:off x="6228080" y="0"/>
            <a:ext cx="2915920" cy="6858000"/>
          </a:xfrm>
          <a:prstGeom prst="rect">
            <a:avLst/>
          </a:prstGeom>
          <a:blipFill rotWithShape="1">
            <a:blip r:embed="rId2">
              <a:alphaModFix amt="60000"/>
            </a:blip>
            <a:srcRect/>
            <a:tile ty="-704850" sx="92000" sy="89000" flip="xy" algn="ctr"/>
          </a:blipFill>
          <a:ln>
            <a:noFill/>
          </a:ln>
          <a:effectLst/>
        </p:spPr>
      </p:sp>
      <p:sp>
        <p:nvSpPr>
          <p:cNvPr id="3" name="Title 1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p5dwKAAAAACgAAAAoAAAAZAAAAGQAAAAAAAAAzMzMAAAAAABQAAAAUAAAAGQAAABkAAAAAAAAABcAAAAUAAAAAAAAAAAAAAD/fwAA/38AAAAAAAAJAAAABAAAAG9vbz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cicAADgEAAA2NgAA6A4AABAAAAAmAAAACAAAAIGgAAAAAAAA"/>
              </a:ext>
            </a:extLst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es-cl" sz="2800" b="0" cap="all"/>
            </a:lvl1pPr>
            <a:lvl2pPr>
              <a:defRPr lang="es-cl" cap="none"/>
            </a:lvl2pPr>
            <a:lvl3pPr>
              <a:defRPr lang="es-cl" cap="none"/>
            </a:lvl3pPr>
            <a:lvl4pPr>
              <a:defRPr lang="es-cl" cap="none"/>
            </a:lvl4pPr>
            <a:lvl5pPr>
              <a:defRPr lang="es-cl" cap="none"/>
            </a:lvl5pPr>
            <a:lvl6pPr>
              <a:defRPr lang="es-cl" cap="none"/>
            </a:lvl6pPr>
            <a:lvl7pPr>
              <a:defRPr lang="es-cl" cap="none"/>
            </a:lvl7pPr>
            <a:lvl8pPr>
              <a:defRPr lang="es-cl" cap="none"/>
            </a:lvl8pPr>
            <a:lvl9pPr>
              <a:defRPr lang="es-cl" cap="none"/>
            </a:lvl9pPr>
          </a:lstStyle>
          <a:p>
            <a:pPr>
              <a:defRPr lang="es-cl"/>
            </a:pPr>
            <a:r>
              <a:rPr lang="es-es" cap="all"/>
              <a:t>Haga clic para modificar el estilo de título del patrón</a:t>
            </a:r>
            <a:endParaRPr lang="en-us" cap="all"/>
          </a:p>
        </p:txBody>
      </p:sp>
      <p:sp>
        <p:nvSpPr>
          <p:cNvPr id="4" name="Content Placeholder 2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p5dwKAAAAACgAAAAoAAAAZAAAAGQAAAAAAAAAzMzMAAAAAABQAAAAUAAAAGQAAABkAAAAAAAAABcAAAAUAAAAAAAAAAAAAAD/fwAA/38AAAAAAAAJAAAABAAAAAAAAB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3gMAADgEAADVIgAAGiMAABAAAAAmAAAACAAAAAGAAAAAAAAA"/>
              </a:ext>
            </a:extLst>
          </p:cNvSpPr>
          <p:nvPr>
            <p:ph idx="1"/>
          </p:nvPr>
        </p:nvSpPr>
        <p:spPr>
          <a:xfrm>
            <a:off x="628650" y="685800"/>
            <a:ext cx="5033645" cy="5020310"/>
          </a:xfrm>
        </p:spPr>
        <p:txBody>
          <a:bodyPr/>
          <a:lstStyle>
            <a:lvl1pPr>
              <a:defRPr lang="es-cl" sz="2000" cap="none"/>
            </a:lvl1pPr>
            <a:lvl2pPr>
              <a:defRPr lang="es-cl" sz="1800" cap="none"/>
            </a:lvl2pPr>
            <a:lvl3pPr>
              <a:defRPr lang="es-cl" sz="1600" cap="none"/>
            </a:lvl3pPr>
            <a:lvl4pPr>
              <a:defRPr lang="es-cl" sz="1600" cap="none"/>
            </a:lvl4pPr>
            <a:lvl5pPr>
              <a:defRPr lang="es-cl" sz="1600" cap="none"/>
            </a:lvl5pPr>
            <a:lvl6pPr>
              <a:defRPr lang="es-cl" sz="1600" cap="none"/>
            </a:lvl6pPr>
            <a:lvl7pPr>
              <a:defRPr lang="es-cl" sz="1600" cap="none"/>
            </a:lvl7pPr>
            <a:lvl8pPr>
              <a:defRPr lang="es-cl" sz="1600" cap="none"/>
            </a:lvl8pPr>
            <a:lvl9pPr>
              <a:defRPr lang="es-cl" sz="1600" cap="none"/>
            </a:lvl9pPr>
          </a:lstStyle>
          <a:p>
            <a:pPr>
              <a:defRPr lang="es-cl"/>
            </a:pPr>
            <a:r>
              <a:rPr lang="es-es" cap="none"/>
              <a:t>Haga clic para modificar el estilo de texto del patrón</a:t>
            </a:r>
            <a:endParaRPr lang="es-es" cap="none"/>
          </a:p>
          <a:p>
            <a:pPr lvl="1">
              <a:defRPr lang="es-cl"/>
            </a:pPr>
            <a:r>
              <a:rPr lang="es-es" cap="none"/>
              <a:t>Segundo nivel</a:t>
            </a:r>
            <a:endParaRPr lang="es-es" cap="none"/>
          </a:p>
          <a:p>
            <a:pPr lvl="2">
              <a:defRPr lang="es-cl"/>
            </a:pPr>
            <a:r>
              <a:rPr lang="es-es" cap="none"/>
              <a:t>Tercer nivel</a:t>
            </a:r>
            <a:endParaRPr lang="es-es" cap="none"/>
          </a:p>
          <a:p>
            <a:pPr lvl="3">
              <a:defRPr lang="es-cl"/>
            </a:pPr>
            <a:r>
              <a:rPr lang="es-es" cap="none"/>
              <a:t>Cuarto nivel</a:t>
            </a:r>
            <a:endParaRPr lang="es-es" cap="none"/>
          </a:p>
          <a:p>
            <a:pPr lvl="4">
              <a:defRPr lang="es-cl"/>
            </a:pPr>
            <a:r>
              <a:rPr lang="es-es" cap="none"/>
              <a:t>Quinto nivel</a:t>
            </a:r>
            <a:endParaRPr lang="en-us" cap="none"/>
          </a:p>
        </p:txBody>
      </p:sp>
      <p:sp>
        <p:nvSpPr>
          <p:cNvPr id="5" name="Text Placeholder 3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p5d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cicAAOgOAAA2NgAAKCMAABAAAAAmAAAACAAAAAGgAAAAAAAA"/>
              </a:ext>
            </a:extLst>
          </p:cNvSpPr>
          <p:nvPr>
            <p:ph idx="2"/>
          </p:nvPr>
        </p:nvSpPr>
        <p:spPr>
          <a:xfrm>
            <a:off x="6412230" y="2423160"/>
            <a:ext cx="2400300" cy="329184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lang="es-cl" sz="1350" cap="none">
                <a:solidFill>
                  <a:srgbClr val="69230C"/>
                </a:solidFill>
              </a:defRPr>
            </a:lvl1pPr>
            <a:lvl2pPr marL="457200" indent="0">
              <a:buNone/>
              <a:defRPr lang="es-cl" sz="1200" cap="none"/>
            </a:lvl2pPr>
            <a:lvl3pPr marL="914400" indent="0">
              <a:buNone/>
              <a:defRPr lang="es-cl" sz="1000" cap="none"/>
            </a:lvl3pPr>
            <a:lvl4pPr marL="1371600" indent="0">
              <a:buNone/>
              <a:defRPr lang="es-cl" sz="900" cap="none"/>
            </a:lvl4pPr>
            <a:lvl5pPr marL="1828800" indent="0">
              <a:buNone/>
              <a:defRPr lang="es-cl" sz="900" cap="none"/>
            </a:lvl5pPr>
            <a:lvl6pPr marL="2286000" indent="0">
              <a:buNone/>
              <a:defRPr lang="es-cl" sz="900" cap="none"/>
            </a:lvl6pPr>
            <a:lvl7pPr marL="2743200" indent="0">
              <a:buNone/>
              <a:defRPr lang="es-cl" sz="900" cap="none"/>
            </a:lvl7pPr>
            <a:lvl8pPr marL="3200400" indent="0">
              <a:buNone/>
              <a:defRPr lang="es-cl" sz="900" cap="none"/>
            </a:lvl8pPr>
            <a:lvl9pPr marL="3657600" indent="0">
              <a:buNone/>
              <a:defRPr lang="es-cl" sz="900" cap="none"/>
            </a:lvl9pPr>
          </a:lstStyle>
          <a:p>
            <a:pPr>
              <a:defRPr lang="es-cl"/>
            </a:pPr>
            <a:r>
              <a:rPr lang="es-es" cap="none"/>
              <a:t>Haga clic para modificar el estilo de texto del patrón</a:t>
            </a:r>
            <a:endParaRPr lang="es-es" cap="none"/>
          </a:p>
        </p:txBody>
      </p:sp>
      <p:grpSp>
        <p:nvGrpSpPr>
          <p:cNvPr id="6" name="Group 11"/>
          <p:cNvGrpSpPr>
            <a:extLst>
              <a:ext uri="smNativeData">
                <pr:smNativeData xmlns:pr="smNativeData" xmlns="smNativeData" val="SMDATA_6_9VQ3ZRMAAAAlAAAAAQAAAA8BAAAAkAAAAEgAAACQAAAASAAAAAAAAAAAAAAAAAAAABcAAAAUAAAAAAAAAAAAAAD/fwAA/38AAAAAAAAJAAAABAAAAAAAAAAfAAAAVAAAAAAAAAAAAAAAAAAAAAAAAAAAAAAAAAAAAAAAAAAAAAAAAAAAAAAAAAAAAAAAAAAAAAAAAAAAAAAAAAAAAAAAAAAAAAAAAAAAAAAAAAAAAAAAAAAAACEAAAAYAAAAFAAAAG40AAB7JgAA2TYAAOYoAAAQAAAAJgAAAAgAAAD/////AAAAAA=="/>
              </a:ext>
            </a:extLst>
          </p:cNvGrpSpPr>
          <p:nvPr/>
        </p:nvGrpSpPr>
        <p:grpSpPr>
          <a:xfrm>
            <a:off x="8522970" y="6255385"/>
            <a:ext cx="393065" cy="393065"/>
            <a:chOff x="8522970" y="6255385"/>
            <a:chExt cx="393065" cy="393065"/>
          </a:xfrm>
        </p:grpSpPr>
        <p:sp>
          <p:nvSpPr>
            <p:cNvPr id="8" name="Oval 12"/>
            <p:cNvSpPr>
              <a:extLst>
                <a:ext uri="smNativeData">
                  <pr:smNativeData xmlns:pr="smNativeData" xmlns="smNativeData" val="SMDATA_15_9VQ3ZRMAAAAlAAAAZgAAAC0AAAAAkAAAAEgAAACQAAAASAAAAAAAAAAAAAAAAAAAAAEAAABQAAAAAAAAAAAA8D8AAAAAAADwPwAAAAAAAOA/AAAAAAAA4D8AAAAAAADgPwAAAAAAAOA/AAAAAAAA4D8AAAAAAADgPwAAAAAAAOA/AAAAAAAA4D8CAAAAjAAAAAEAAAACAAAA////AP///wgAAAAAAAAAAHiAVp5aLoRJtNUpB7x0Hvk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p5dwKAAAAACgAAAAoAAAAZAAAAGQAAAAAAAAAzMzMAAAAAABQAAAAUAAAAGQAAABkAAAAAAAAABcAAAAUAAAAAAAAAAAAAAD/fwAA/38AAAAAAAAJAAAABAAAAFZDiJMeAAAAaAAAAAEAAAAAAAAAAAAAAAAAAAAAAAAANCEAADQhAABQAAAAAAAAAAAAAAAAAAAAAAAAAAAAAAAAAAAAAAAAABQAAAAAAAAAwMD/AAAAAAAAAAAAAA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J/f38AAAAAA8zMzADAwP8Af39/AAAAAAAAAAAAAAAAAAAAAAAAAAAAIQAAABgAAAAUAAAAbjQAAHsmAADZNgAA5igAAAAAAAAmAAAACAAAAP//////////"/>
                </a:ext>
              </a:extLst>
            </p:cNvSpPr>
            <p:nvPr/>
          </p:nvSpPr>
          <p:spPr>
            <a:xfrm>
              <a:off x="8522970" y="6255385"/>
              <a:ext cx="393065" cy="393065"/>
            </a:xfrm>
            <a:prstGeom prst="ellipse">
              <a:avLst/>
            </a:prstGeom>
            <a:blipFill rotWithShape="1">
              <a:blip r:embed="rId3"/>
              <a:srcRect/>
              <a:tile tx="50800" sx="85000" sy="85000" algn="tl"/>
            </a:blipFill>
            <a:ln>
              <a:noFill/>
            </a:ln>
            <a:effectLst/>
          </p:spPr>
        </p:sp>
        <p:sp>
          <p:nvSpPr>
            <p:cNvPr id="7" name="Oval 13"/>
            <p:cNvSpPr>
              <a:extLst>
                <a:ext uri="smNativeData">
                  <pr:smNativeData xmlns:pr="smNativeData" xmlns="smNativeData" val="SMDATA_15_9VQ3ZRMAAAAlAAAAZgAAAC0AAAAAkAAAAEgAAACQAAAASAAAAAAAAAAAAAAAAAAAAAEAAABQAAAAAAAAAAAA8D8AAAAAAADwPwAAAAAAAOA/AAAAAAAA4D8AAAAAAADgPwAAAAAAAOA/AAAAAAAA4D8AAAAAAADgPwAAAAAAAOA/AAAAAAAA4D8CAAAAjAAAAAAAAAAAAAAA00gXDP///wgAAAAAAAAAAAAAAAAAAAAAAAAAAAAAAAAAAAAAZAAAAAEAAABAAAAAAAAAAAAAAAAAAAAAAAAAAAAAAAAAAAAAAAAAAAAAAAAAAAAAAAAAAAAAAAAAAAAAAAAAAAAAAAAAAAAAAAAAAAAAAAAAAAAAAAAAAAAAAAAAAAAAFAAAADwAAAABAAAAAAAAAP///wAUAAAAAQAAACMAAAAjAAAAIwAAAB4AAAAAAAAAZAAAAGQAAAAAAAAAZAAAAGQAAAAVAAAAYAAAAAAAAAAAAAAADwAAACADAAAAAAAAAAAAAAEAAACgMgAAVgcAAKr4//8BAAAAf39/AAEAAABkAAAAAAAAABQAAABAHwAAAAAAACYAAAAAAAAAwOD//wAAAAAmAAAAZAAAABYAAABMAAAAAAAAAAAAAAAEAAAAAAAAAAEAAADp5dwKAAAAACgAAAAoAAAAZAAAAGQAAAAAAAAAzMzMAAAAAABQAAAAUAAAAGQAAABkAAAAAAAAABcAAAAUAAAAAAAAAAAAAAD/fwAA/38AAAAAAAAJAAAABAAAAIQcCa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P///wB/f38AAAAAA8zMzADAwP8Af39/AAAAAAAAAAAAAAAAAAAAAAAAAAAAIQAAABgAAAAUAAAAqDQAALUmAACfNgAArCgAAAAAAAAmAAAACAAAAP//////////"/>
                </a:ext>
              </a:extLst>
            </p:cNvSpPr>
            <p:nvPr/>
          </p:nvSpPr>
          <p:spPr>
            <a:xfrm>
              <a:off x="8559800" y="6292215"/>
              <a:ext cx="319405" cy="319405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  <a:headEnd type="none"/>
              <a:tailEnd type="none"/>
            </a:ln>
            <a:effectLst/>
          </p:spPr>
        </p:sp>
      </p:grpSp>
      <p:sp>
        <p:nvSpPr>
          <p:cNvPr id="9" name="Date Placeholder 8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p5dwKAAAAACgAAAAoAAAAZAAAAGQAAAAAAAAAzMzMAAAAAABQAAAAUAAAAGQAAABkAAAAAAAAABcAAAAUAAAAAAAAAAAAAAD/fwAA/38AAAAAAAAJAAAABAAAABGuD+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3SQAAJYmAAD3MwAA1Sg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7238D23-6DDA-767B-949B-9B2EC3D562CE}" type="datetime1">
              <a:rPr lang="es-cl" cap="none"/>
              <a:t>01-09-2021</a:t>
            </a:fld>
            <a:endParaRPr lang="es-cl" cap="none"/>
          </a:p>
        </p:txBody>
      </p:sp>
      <p:sp>
        <p:nvSpPr>
          <p:cNvPr id="10" name="Footer Placeholder 9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p5dwKAAAAACgAAAAoAAAAZAAAAGQAAAAAAAAAzMzMAAAAAABQAAAAUAAAAGQAAABkAAAAAAAAABcAAAAUAAAAAAAAAAAAAAD/fwAA/38AAAAAAAAJAAAABAAAAAuIHC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OAQAAJYmAABqIQAA1Sg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s-cl" cap="none"/>
          </a:p>
        </p:txBody>
      </p:sp>
      <p:sp>
        <p:nvSpPr>
          <p:cNvPr id="11" name="Slide Number Placeholder 10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p5dwKAAAAACgAAAAoAAAAZAAAAGQAAAAAAAAAzMzMAAAAAABQAAAAUAAAAGQAAABkAAAAAAAAABcAAAAUAAAAAAAAAAAAAAD/fwAA/38AAAAAAAAJAAAABAAAAJIbzf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MDQAAJYmAAAkNwAA1Sg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7239DB5-FBDA-766B-949B-0D3ED3D56258}" type="slidenum">
              <a:rPr lang="es-cl" cap="none"/>
              <a:t>‹Nº›</a:t>
            </a:fld>
            <a:endParaRPr lang="es-cl" cap="none"/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extLst>
              <a:ext uri="smNativeData">
                <pr:smNativeData xmlns:pr="smNativeData" xmlns="smNativeData" val="SMDATA_15_9VQ3ZRMAAAAlAAAAZAAAAA0AAAAAkAAAAEgAAACQAAAASAAAAAAAAAAAAAAAAAAAAAEAAABQAAAAAAAAAAAA4D8AAAAAAADgPwAAAAAAAOA/AAAAAAAA4D8AAAAAAADgPwAAAAAAAOA/AAAAAAAA4D8AAAAAAADgPwAAAAAAAOA/AAAAAAAA4D8CAAAAjAAAAAEAAAACAAAA00gXDP///wgAAAAAAAAAACzF9j8Y6NROhfKO6qMNJ3EAAAAAZAAAAAEAAABAAAAAAAAAAAAAAAAAAAAAAAAAAAAAAAAAAAAAAAAAAAAAAAAAAAAAAAAAAAAAAAAAAAAAAAAAAAAAAAAAAAAAAAAAAAAAAAAAAAAAAAAAAAAAAAAAAAAAFAAAADwAAAAAAAAAAAAAAJ01EQAUAAAAAQAAABQAAAAUAAAAFAAAAAEAAAAAAAAAZAAAAGQAAAAAAAAAZAAAAGQAAAAVAAAAYAAAAAAAAAAAAAAADwAAACADAAAAAAAAAAAAAAEAAACgMgAAVgcAAKr4//8BAAAAf39/AAEAAABkAAAAAAAAABQAAABAHwAAAAAAACYAAAAAAAAAwOD//wAAAAAmAAAAZAAAABYAAABMAAAAAAAAAAAAAAAEAAAAAAAAAAEAAADp5dwKAAAAACgAAAAoAAAAZAAAAGQAAAAAAAAAzMzMAAAAAABQAAAAUAAAAGQAAABkAAAAAAAAABcAAAAUAAAAAAAAAAAAAAD/fwAA/38AAAAAAAAJAAAABAAAAGEyibweAAAAaAAAAAEAAAAAAAAAAAAAAAAAAAAAAAAA8CMAAMQiAAAAAAAAqvv//wQAAAADK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0gXBQAAAAEAAAAAAAAAAAAAAAAAAAAAAAAAAAAAAAAAAAAAAAAAAJ01EQB/f38AAAAAA8zMzADAwP8Af39/AAAAAAAAAAAAAAAAAAAAAAAAAAAAIQAAABgAAAAUAAAAUCYAAAAAAABAOAAAMCoAABAAAAAmAAAACAAAAP//////////"/>
              </a:ext>
            </a:extLst>
          </p:cNvSpPr>
          <p:nvPr/>
        </p:nvSpPr>
        <p:spPr>
          <a:xfrm>
            <a:off x="6228080" y="0"/>
            <a:ext cx="2915920" cy="6858000"/>
          </a:xfrm>
          <a:prstGeom prst="rect">
            <a:avLst/>
          </a:prstGeom>
          <a:blipFill rotWithShape="1">
            <a:blip r:embed="rId2">
              <a:alphaModFix amt="60000"/>
            </a:blip>
            <a:srcRect/>
            <a:tile ty="-704850" sx="92000" sy="89000" flip="xy" algn="ctr"/>
          </a:blipFill>
          <a:ln>
            <a:noFill/>
          </a:ln>
          <a:effectLst/>
        </p:spPr>
      </p:sp>
      <p:sp>
        <p:nvSpPr>
          <p:cNvPr id="3" name="Title 1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p5dwKAAAAACgAAAAoAAAAZAAAAGQAAAAAAAAAzMzMAAAAAABQAAAAUAAAAGQAAABkAAAAAAAAABcAAAAUAAAAAAAAAAAAAAD/fwAA/38AAAAAAAAJAAAABAAAAELQDZ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cicAADgEAAA2NgAA6A4AABAAAAAmAAAACAAAAIGgAAAAAAAA"/>
              </a:ext>
            </a:extLst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es-cl" sz="2800" b="0" cap="all"/>
            </a:lvl1pPr>
            <a:lvl2pPr>
              <a:defRPr lang="es-cl" cap="none"/>
            </a:lvl2pPr>
            <a:lvl3pPr>
              <a:defRPr lang="es-cl" cap="none"/>
            </a:lvl3pPr>
            <a:lvl4pPr>
              <a:defRPr lang="es-cl" cap="none"/>
            </a:lvl4pPr>
            <a:lvl5pPr>
              <a:defRPr lang="es-cl" cap="none"/>
            </a:lvl5pPr>
            <a:lvl6pPr>
              <a:defRPr lang="es-cl" cap="none"/>
            </a:lvl6pPr>
            <a:lvl7pPr>
              <a:defRPr lang="es-cl" cap="none"/>
            </a:lvl7pPr>
            <a:lvl8pPr>
              <a:defRPr lang="es-cl" cap="none"/>
            </a:lvl8pPr>
            <a:lvl9pPr>
              <a:defRPr lang="es-cl" cap="none"/>
            </a:lvl9pPr>
          </a:lstStyle>
          <a:p>
            <a:pPr>
              <a:defRPr lang="es-cl"/>
            </a:pPr>
            <a:r>
              <a:rPr lang="es-es" cap="all"/>
              <a:t>Haga clic para modificar el estilo de título del patrón</a:t>
            </a:r>
            <a:endParaRPr lang="en-us" cap="all"/>
          </a:p>
        </p:txBody>
      </p:sp>
      <p:sp>
        <p:nvSpPr>
          <p:cNvPr id="4" name="Picture Placeholder 2"/>
          <p:cNvSpPr>
            <a:spLocks noGrp="1" noChangeArrowheads="1"/>
            <a:extLst>
              <a:ext uri="smNativeData">
                <pr:smNativeData xmlns:pr="smNativeData" xmlns="smNativeData" val="SMDATA_15_9VQ3ZRMAAAAlAAAAZAAAAC0AAAAAkAAAAEgAAACQAAAASAAAAAAAAAAAAAAAAAAAAAEAAABQAAAAAAAAAAAA4D8AAAAAAADgPwAAAAAAAOA/AAAAAAAA4D8AAAAAAADgPwAAAAAAAOA/AAAAAAAA4D8AAAAAAADgPwAAAAAAAOA/AAAAAAAA4D8CAAAAjAAAAAEAAAAAAAAA4ODg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p5dwKAAAAACgAAAAoAAAAZAAAAGQAAAAAAAAAzMzMAAAAAABQAAAAUAAAAGQAAABkAAAAAAAAABcAAAAUAAAAAAAAAAAAAAD/fwAA/38AAAAAAAAJAAAABAAAAMbrOc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4ODgAAAAAAEAAAAAAAAAAAAAAAAAAAAAAAAAAAAAAAAAAAAAAAAAAAAAAAB/f38A6eXcA8zMzADAwP8Af39/AAAAAAAAAAAAAAAAAAAAAAAAAAAAIQAAABgAAAAUAAAAAAAAAAAAAABQJgAAMCoAABAAAAAmAAAACAAAAAGAAAB/AAAA"/>
              </a:ext>
            </a:extLst>
          </p:cNvSpPr>
          <p:nvPr>
            <p:ph type="pic" idx="1"/>
          </p:nvPr>
        </p:nvSpPr>
        <p:spPr>
          <a:xfrm>
            <a:off x="0" y="0"/>
            <a:ext cx="6228080" cy="6858000"/>
          </a:xfrm>
          <a:solidFill>
            <a:srgbClr val="E0E0E0"/>
          </a:solidFill>
        </p:spPr>
        <p:txBody>
          <a:bodyPr/>
          <a:lstStyle>
            <a:lvl1pPr marL="0" indent="0">
              <a:buNone/>
              <a:defRPr lang="es-cl" sz="3200" cap="none"/>
            </a:lvl1pPr>
            <a:lvl2pPr marL="457200" indent="0">
              <a:buNone/>
              <a:defRPr lang="es-cl" sz="2800" cap="none"/>
            </a:lvl2pPr>
            <a:lvl3pPr marL="914400" indent="0">
              <a:buNone/>
              <a:defRPr lang="es-cl" sz="2400" cap="none"/>
            </a:lvl3pPr>
            <a:lvl4pPr marL="1371600" indent="0">
              <a:buNone/>
              <a:defRPr lang="es-cl" sz="2000" cap="none"/>
            </a:lvl4pPr>
            <a:lvl5pPr marL="1828800" indent="0">
              <a:buNone/>
              <a:defRPr lang="es-cl" sz="2000" cap="none"/>
            </a:lvl5pPr>
            <a:lvl6pPr marL="2286000" indent="0">
              <a:buNone/>
              <a:defRPr lang="es-cl" sz="2000" cap="none"/>
            </a:lvl6pPr>
            <a:lvl7pPr marL="2743200" indent="0">
              <a:buNone/>
              <a:defRPr lang="es-cl" sz="2000" cap="none"/>
            </a:lvl7pPr>
            <a:lvl8pPr marL="3200400" indent="0">
              <a:buNone/>
              <a:defRPr lang="es-cl" sz="2000" cap="none"/>
            </a:lvl8pPr>
            <a:lvl9pPr marL="3657600" indent="0">
              <a:buNone/>
              <a:defRPr lang="es-cl" sz="2000" cap="none"/>
            </a:lvl9pPr>
          </a:lstStyle>
          <a:p>
            <a:pPr>
              <a:defRPr lang="es-cl"/>
            </a:pPr>
            <a:r>
              <a:rPr lang="es-es" cap="none"/>
              <a:t>Haga clic en el icono para agregar una imagen</a:t>
            </a:r>
            <a:endParaRPr lang="en-us" cap="none"/>
          </a:p>
        </p:txBody>
      </p:sp>
      <p:sp>
        <p:nvSpPr>
          <p:cNvPr id="5" name="Text Placeholder 3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p5dwKAAAAACgAAAAoAAAAZAAAAGQAAAAAAAAAzMzMAAAAAABQAAAAUAAAAGQAAABkAAAAAAAAABcAAAAUAAAAAAAAAAAAAAD/fwAA/38AAAAAAAAJAAAABAAAABBHkq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cicAAOgOAAA2NgAAKCMAABAAAAAmAAAACAAAAAGgAAAAAAAA"/>
              </a:ext>
            </a:extLst>
          </p:cNvSpPr>
          <p:nvPr>
            <p:ph idx="2"/>
          </p:nvPr>
        </p:nvSpPr>
        <p:spPr>
          <a:xfrm>
            <a:off x="6412230" y="2423160"/>
            <a:ext cx="2400300" cy="329184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lang="es-cl" sz="1350" cap="none">
                <a:solidFill>
                  <a:srgbClr val="69230C"/>
                </a:solidFill>
              </a:defRPr>
            </a:lvl1pPr>
            <a:lvl2pPr marL="457200" indent="0">
              <a:buNone/>
              <a:defRPr lang="es-cl" sz="1200" cap="none"/>
            </a:lvl2pPr>
            <a:lvl3pPr marL="914400" indent="0">
              <a:buNone/>
              <a:defRPr lang="es-cl" sz="1000" cap="none"/>
            </a:lvl3pPr>
            <a:lvl4pPr marL="1371600" indent="0">
              <a:buNone/>
              <a:defRPr lang="es-cl" sz="900" cap="none"/>
            </a:lvl4pPr>
            <a:lvl5pPr marL="1828800" indent="0">
              <a:buNone/>
              <a:defRPr lang="es-cl" sz="900" cap="none"/>
            </a:lvl5pPr>
            <a:lvl6pPr marL="2286000" indent="0">
              <a:buNone/>
              <a:defRPr lang="es-cl" sz="900" cap="none"/>
            </a:lvl6pPr>
            <a:lvl7pPr marL="2743200" indent="0">
              <a:buNone/>
              <a:defRPr lang="es-cl" sz="900" cap="none"/>
            </a:lvl7pPr>
            <a:lvl8pPr marL="3200400" indent="0">
              <a:buNone/>
              <a:defRPr lang="es-cl" sz="900" cap="none"/>
            </a:lvl8pPr>
            <a:lvl9pPr marL="3657600" indent="0">
              <a:buNone/>
              <a:defRPr lang="es-cl" sz="900" cap="none"/>
            </a:lvl9pPr>
          </a:lstStyle>
          <a:p>
            <a:pPr>
              <a:defRPr lang="es-cl"/>
            </a:pPr>
            <a:r>
              <a:rPr lang="es-es" cap="none"/>
              <a:t>Haga clic para modificar el estilo de texto del patrón</a:t>
            </a:r>
            <a:endParaRPr lang="es-es" cap="none"/>
          </a:p>
        </p:txBody>
      </p:sp>
      <p:grpSp>
        <p:nvGrpSpPr>
          <p:cNvPr id="6" name="Group 11"/>
          <p:cNvGrpSpPr>
            <a:extLst>
              <a:ext uri="smNativeData">
                <pr:smNativeData xmlns:pr="smNativeData" xmlns="smNativeData" val="SMDATA_6_9VQ3ZRMAAAAlAAAAAQAAAA8BAAAAkAAAAEgAAACQAAAASAAAAAAAAAAAAAAAAAAAABcAAAAUAAAAAAAAAAAAAAD/fwAA/38AAAAAAAAJAAAABAAAAAAAAAAfAAAAVAAAAAAAAAAAAAAAAAAAAAAAAAAAAAAAAAAAAAAAAAAAAAAAAAAAAAAAAAAAAAAAAAAAAAAAAAAAAAAAAAAAAAAAAAAAAAAAAAAAAAAAAAAAAAAAAAAAACEAAAAYAAAAFAAAAG40AAB7JgAA2TYAAOYoAAAQAAAAJgAAAAgAAAD/////AAAAAA=="/>
              </a:ext>
            </a:extLst>
          </p:cNvGrpSpPr>
          <p:nvPr/>
        </p:nvGrpSpPr>
        <p:grpSpPr>
          <a:xfrm>
            <a:off x="8522970" y="6255385"/>
            <a:ext cx="393065" cy="393065"/>
            <a:chOff x="8522970" y="6255385"/>
            <a:chExt cx="393065" cy="393065"/>
          </a:xfrm>
        </p:grpSpPr>
        <p:sp>
          <p:nvSpPr>
            <p:cNvPr id="8" name="Oval 12"/>
            <p:cNvSpPr>
              <a:extLst>
                <a:ext uri="smNativeData">
                  <pr:smNativeData xmlns:pr="smNativeData" xmlns="smNativeData" val="SMDATA_15_9VQ3ZRMAAAAlAAAAZgAAAC0AAAAAkAAAAEgAAACQAAAASAAAAAAAAAAAAAAAAAAAAAEAAABQAAAAAAAAAAAA8D8AAAAAAADwPwAAAAAAAOA/AAAAAAAA4D8AAAAAAADgPwAAAAAAAOA/AAAAAAAA4D8AAAAAAADgPwAAAAAAAOA/AAAAAAAA4D8CAAAAjAAAAAEAAAACAAAA////AP///wgAAAAAAAAAAHiAVp5aLoRJtNUpB7x0Hvk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p5dwKAAAAACgAAAAoAAAAZAAAAGQAAAAAAAAAzMzMAAAAAABQAAAAUAAAAGQAAABkAAAAAAAAABcAAAAUAAAAAAAAAAAAAAD/fwAA/38AAAAAAAAJAAAABAAAAFAEzy4eAAAAaAAAAAEAAAAAAAAAAAAAAAAAAAAAAAAANCEAADQhAABQAAAAAAAAAAAAAAAAAAAAAAAAAAAAAAAAAAAAAAAAABQAAAAAAAAAwMD/AAAAAAAAAAAAAA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J/f38AAAAAA8zMzADAwP8Af39/AAAAAAAAAAAAAAAAAAAAAAAAAAAAIQAAABgAAAAUAAAAbjQAAHsmAADZNgAA5igAAAAAAAAmAAAACAAAAP//////////"/>
                </a:ext>
              </a:extLst>
            </p:cNvSpPr>
            <p:nvPr/>
          </p:nvSpPr>
          <p:spPr>
            <a:xfrm>
              <a:off x="8522970" y="6255385"/>
              <a:ext cx="393065" cy="393065"/>
            </a:xfrm>
            <a:prstGeom prst="ellipse">
              <a:avLst/>
            </a:prstGeom>
            <a:blipFill rotWithShape="1">
              <a:blip r:embed="rId3"/>
              <a:srcRect/>
              <a:tile tx="50800" sx="85000" sy="85000" algn="tl"/>
            </a:blipFill>
            <a:ln>
              <a:noFill/>
            </a:ln>
            <a:effectLst/>
          </p:spPr>
        </p:sp>
        <p:sp>
          <p:nvSpPr>
            <p:cNvPr id="7" name="Oval 13"/>
            <p:cNvSpPr>
              <a:extLst>
                <a:ext uri="smNativeData">
                  <pr:smNativeData xmlns:pr="smNativeData" xmlns="smNativeData" val="SMDATA_15_9VQ3ZRMAAAAlAAAAZgAAAC0AAAAAkAAAAEgAAACQAAAASAAAAAAAAAAAAAAAAAAAAAEAAABQAAAAAAAAAAAA8D8AAAAAAADwPwAAAAAAAOA/AAAAAAAA4D8AAAAAAADgPwAAAAAAAOA/AAAAAAAA4D8AAAAAAADgPwAAAAAAAOA/AAAAAAAA4D8CAAAAjAAAAAAAAAAAAAAA00gXDP///wgAAAAAAAAAAAAAAAAAAAAAAAAAAAAAAAAAAAAAZAAAAAEAAABAAAAAAAAAAAAAAAAAAAAAAAAAAAAAAAAAAAAAAAAAAAAAAAAAAAAAAAAAAAAAAAAAAAAAAAAAAAAAAAAAAAAAAAAAAAAAAAAAAAAAAAAAAAAAAAAAAAAAFAAAADwAAAABAAAAAAAAAP///wAUAAAAAQAAACMAAAAjAAAAIwAAAB4AAAAAAAAAZAAAAGQAAAAAAAAAZAAAAGQAAAAVAAAAYAAAAAAAAAAAAAAADwAAACADAAAAAAAAAAAAAAEAAACgMgAAVgcAAKr4//8BAAAAf39/AAEAAABkAAAAAAAAABQAAABAHwAAAAAAACYAAAAAAAAAwOD//wAAAAAmAAAAZAAAABYAAABMAAAAAAAAAAAAAAAEAAAAAAAAAAEAAADp5d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P///wB/f38AAAAAA8zMzADAwP8Af39/AAAAAAAAAAAAAAAAAAAAAAAAAAAAIQAAABgAAAAUAAAAqDQAALUmAACfNgAArCgAAAAAAAAmAAAACAAAAP//////////"/>
                </a:ext>
              </a:extLst>
            </p:cNvSpPr>
            <p:nvPr/>
          </p:nvSpPr>
          <p:spPr>
            <a:xfrm>
              <a:off x="8559800" y="6292215"/>
              <a:ext cx="319405" cy="319405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  <a:headEnd type="none"/>
              <a:tailEnd type="none"/>
            </a:ln>
            <a:effectLst/>
          </p:spPr>
        </p:sp>
      </p:grpSp>
      <p:sp>
        <p:nvSpPr>
          <p:cNvPr id="9" name="Date Placeholder 7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p5dwKAAAAACgAAAAoAAAAZAAAAGQAAAAAAAAAzMzMAAAAAABQAAAAUAAAAGQAAABkAAAAAAAAABcAAAAUAAAAAAAAAAAAAAD/fwAA/38AAAAAAAAJAAAABAAAAG5Xtf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3SQAAJYmAAD3MwAA1Sg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723EF37-79DA-7619-949B-8F4CA1D562DA}" type="datetime1">
              <a:rPr lang="es-cl" cap="none"/>
              <a:t>01-09-2021</a:t>
            </a:fld>
            <a:endParaRPr lang="es-cl" cap="none"/>
          </a:p>
        </p:txBody>
      </p:sp>
      <p:sp>
        <p:nvSpPr>
          <p:cNvPr id="10" name="Slide Number Placeholder 9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p5dwKAAAAACgAAAAoAAAAZAAAAGQAAAAAAAAAzMzMAAAAAABQAAAAUAAAAGQAAABkAAAAAAAAABcAAAAUAAAAAAAAAAAAAAD/fwAA/38AAAAAAAAJAAAABAAAAHwuCs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MDQAAJYmAAAkNwAA1Sg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723DAF7-B9DA-762C-949B-4F7994D5621A}" type="slidenum">
              <a:rPr lang="es-cl" cap="none"/>
              <a:t>‹Nº›</a:t>
            </a:fld>
            <a:endParaRPr lang="es-cl" cap="none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1.xml"/></Relationships>
</file>

<file path=ppt/slideMasters/_rels/slideMaster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3.xml"/></Relationships>
</file>

<file path=ppt/slideMasters/_rels/slideMaster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4.xml"/></Relationships>
</file>

<file path=ppt/slideMasters/_rels/slideMaster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5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>
            <a:extLst>
              <a:ext uri="smNativeData">
                <pr:smNativeData xmlns:pr="smNativeData" xmlns="smNativeData" val="SMDATA_6_9VQ3ZRMAAAAlAAAAAQAAAA8BAAAAkAAAAEgAAACQAAAASAAAAAAAAAAAAAAAAAAAABcAAAAUAAAAAAAAAAAAAAD/fwAA/38AAAAAAAAJAAAABAAAAAAAAAAfAAAAVAAAAAAAAAAAAAAAAAAAAAAAAAAAAAAAAAAAAAAAAAAAAAAAAAAAAAAAAAAAAAAAAAAAAAAAAAAAAAAAAAAAAAAAAAAAAAAAAAAAAAAAAAAAAAAAAAAAACEAAAAYAAAAFAAAAG40AAB7JgAA2TYAAOYoAAAQAAAAJgAAAAgAAAD/////AAAAAA=="/>
              </a:ext>
            </a:extLst>
          </p:cNvGrpSpPr>
          <p:nvPr/>
        </p:nvGrpSpPr>
        <p:grpSpPr>
          <a:xfrm>
            <a:off x="8522970" y="6255385"/>
            <a:ext cx="393065" cy="393065"/>
            <a:chOff x="8522970" y="6255385"/>
            <a:chExt cx="393065" cy="393065"/>
          </a:xfrm>
        </p:grpSpPr>
        <p:sp>
          <p:nvSpPr>
            <p:cNvPr id="4" name="Oval 7"/>
            <p:cNvSpPr>
              <a:extLst>
                <a:ext uri="smNativeData">
                  <pr:smNativeData xmlns:pr="smNativeData" xmlns="smNativeData" val="SMDATA_15_9VQ3ZRMAAAAlAAAAZgAAAC0AAAAAkAAAAEgAAACQAAAASAAAAAAAAAAAAAAAAAAAAAEAAABQAAAAAAAAAAAA8D8AAAAAAADwPwAAAAAAAOA/AAAAAAAA4D8AAAAAAADgPwAAAAAAAOA/AAAAAAAA4D8AAAAAAADgPwAAAAAAAOA/AAAAAAAA4D8CAAAAjAAAAAEAAAACAAAA////AP///wgAAAAAAAAAAHiAVp5aLoRJtNUpB7x0Hvk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p5dwKAAAAACgAAAAoAAAAZAAAAGQAAAAAAAAAzMzMAAAAAABQAAAAUAAAAGQAAABkAAAAAAAAABcAAAAUAAAAAAAAAAAAAAD/fwAA/38AAAAAAAAJAAAABAAAAAAAAAAeAAAAaAAAAAEAAAAAAAAAAAAAAAAAAAAAAAAANCEAADQhAABQAAAAAAAAAAAAAAAAAAAAAAAAAAAAAAAAAAAAAAAAABQAAAAAAAAAwMD/AAAAAAAAAAAAAA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6eXcA8zMzADAwP8Af39/AAAAAAAAAAAAAAAAAAAAAAAAAAAAIQAAABgAAAAUAAAAbjQAAHsmAADZNgAA5igAAAAAAAAmAAAACAAAAP//////////"/>
                </a:ext>
              </a:extLst>
            </p:cNvSpPr>
            <p:nvPr/>
          </p:nvSpPr>
          <p:spPr>
            <a:xfrm>
              <a:off x="8522970" y="6255385"/>
              <a:ext cx="393065" cy="393065"/>
            </a:xfrm>
            <a:prstGeom prst="ellipse">
              <a:avLst/>
            </a:prstGeom>
            <a:blipFill rotWithShape="1">
              <a:blip r:embed="rId1"/>
              <a:srcRect/>
              <a:tile tx="50800" sx="85000" sy="85000" algn="tl"/>
            </a:blipFill>
            <a:ln>
              <a:noFill/>
            </a:ln>
            <a:effectLst/>
          </p:spPr>
        </p:sp>
        <p:sp>
          <p:nvSpPr>
            <p:cNvPr id="3" name="Oval 8"/>
            <p:cNvSpPr>
              <a:extLst>
                <a:ext uri="smNativeData">
                  <pr:smNativeData xmlns:pr="smNativeData" xmlns="smNativeData" val="SMDATA_15_9VQ3ZRMAAAAlAAAAZgAAAC0AAAAAkAAAAEgAAACQAAAASAAAAAAAAAAAAAAAAAAAAAEAAABQAAAAAAAAAAAA8D8AAAAAAADwPwAAAAAAAOA/AAAAAAAA4D8AAAAAAADgPwAAAAAAAOA/AAAAAAAA4D8AAAAAAADgPwAAAAAAAOA/AAAAAAAA4D8CAAAAjAAAAAAAAAAAAAAA00gXDP///wgAAAAAAAAAAAAAAAAAAAAAAAAAAAAAAAAAAAAAZAAAAAEAAABAAAAAAAAAAAAAAAAAAAAAAAAAAAAAAAAAAAAAAAAAAAAAAAAAAAAAAAAAAAAAAAAAAAAAAAAAAAAAAAAAAAAAAAAAAAAAAAAAAAAAAAAAAAAAAAAAAAAAFAAAADwAAAABAAAAAAAAAP///wAUAAAAAQAAACMAAAAjAAAAIwAAAB4AAAAAAAAAZAAAAGQAAAAAAAAAZAAAAGQAAAAVAAAAYAAAAAAAAAAAAAAADwAAACADAAAAAAAAAAAAAAEAAACgMgAAVgcAAKr4//8BAAAAf39/AAEAAABkAAAAAAAAABQAAABAHwAAAAAAACYAAAAAAAAAwOD//wAAAAAmAAAAZAAAABYAAABMAAAAAAAAAAAAAAAEAAAAAAAAAAEAAADp5d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0gXBf///wEAAAAAAAAAAAAAAAAAAAAAAAAAAAAAAAAAAAAAAAAAAP///wB/f38A6eXcA8zMzADAwP8Af39/AAAAAAAAAAAAAAAAAAAAAAAAAAAAIQAAABgAAAAUAAAAqDQAALUmAACfNgAArCgAAAAAAAAmAAAACAAAAP//////////"/>
                </a:ext>
              </a:extLst>
            </p:cNvSpPr>
            <p:nvPr/>
          </p:nvSpPr>
          <p:spPr>
            <a:xfrm>
              <a:off x="8559800" y="6292215"/>
              <a:ext cx="319405" cy="319405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  <a:headEnd type="none"/>
              <a:tailEnd type="none"/>
            </a:ln>
            <a:effectLst/>
          </p:spPr>
        </p:sp>
      </p:grpSp>
      <p:sp>
        <p:nvSpPr>
          <p:cNvPr id="5" name="Title Placeholder 1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p5d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OAQAAPsCAAAINAAA4gwAABAAAAAmAAAACAAAAL8vAAD//8EB"/>
              </a:ext>
            </a:extLst>
          </p:cNvSpPr>
          <p:nvPr>
            <p:ph type="title"/>
          </p:nvPr>
        </p:nvSpPr>
        <p:spPr>
          <a:xfrm>
            <a:off x="685800" y="484505"/>
            <a:ext cx="7772400" cy="1609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s-cl"/>
            </a:pPr>
            <a:r>
              <a:rPr lang="es-es" cap="all"/>
              <a:t>Haga clic para modificar el estilo de título del patrón</a:t>
            </a:r>
            <a:endParaRPr lang="en-us" cap="all"/>
          </a:p>
        </p:txBody>
      </p:sp>
      <p:sp>
        <p:nvSpPr>
          <p:cNvPr id="6" name="Text Placeholder 2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p5dwKAAAAACgAAAAoAAAAZAAAAGQAAAAAAAAAzMzMAAAAAABQAAAAUAAAAGQAAABkAAAAAAAAABcAAAAUAAAAAAAAAAAAAAD/fwAA/38AAAAAAAAJAAAABAAAAG1hZ2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OAQAAA0NAAAINAAA+CUAABAAAAAmAAAACAAAAD8vAAD//8EB"/>
              </a:ext>
            </a:extLst>
          </p:cNvSpPr>
          <p:nvPr>
            <p:ph type="body" idx="1"/>
          </p:nvPr>
        </p:nvSpPr>
        <p:spPr>
          <a:xfrm>
            <a:off x="685800" y="2121535"/>
            <a:ext cx="7772400" cy="4050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s-cl"/>
            </a:pPr>
            <a:r>
              <a:rPr lang="es-es" cap="none"/>
              <a:t>Haga clic para modificar el estilo de texto del patrón</a:t>
            </a:r>
            <a:endParaRPr lang="es-es" cap="none"/>
          </a:p>
          <a:p>
            <a:pPr lvl="1">
              <a:defRPr lang="es-cl"/>
            </a:pPr>
            <a:r>
              <a:rPr lang="es-es" cap="none"/>
              <a:t>Segundo nivel</a:t>
            </a:r>
            <a:endParaRPr lang="es-es" cap="none"/>
          </a:p>
          <a:p>
            <a:pPr lvl="2">
              <a:defRPr lang="es-cl"/>
            </a:pPr>
            <a:r>
              <a:rPr lang="es-es" cap="none"/>
              <a:t>Tercer nivel</a:t>
            </a:r>
            <a:endParaRPr lang="es-es" cap="none"/>
          </a:p>
          <a:p>
            <a:pPr lvl="3">
              <a:defRPr lang="es-cl"/>
            </a:pPr>
            <a:r>
              <a:rPr lang="es-es" cap="none"/>
              <a:t>Cuarto nivel</a:t>
            </a:r>
            <a:endParaRPr lang="es-es" cap="none"/>
          </a:p>
          <a:p>
            <a:pPr lvl="4">
              <a:defRPr lang="es-cl"/>
            </a:pPr>
            <a:r>
              <a:rPr lang="es-es" cap="none"/>
              <a:t>Quinto nivel</a:t>
            </a:r>
            <a:endParaRPr lang="en-us" cap="none"/>
          </a:p>
        </p:txBody>
      </p:sp>
      <p:sp>
        <p:nvSpPr>
          <p:cNvPr id="7" name="Date Placeholder 3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p5d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3SQAAJYmAAD3MwAA1SgAABAAAAAmAAAACAAAAL+PAAD//8EB"/>
              </a:ext>
            </a:extLst>
          </p:cNvSpPr>
          <p:nvPr>
            <p:ph type="dt" sz="half" idx="2"/>
          </p:nvPr>
        </p:nvSpPr>
        <p:spPr>
          <a:xfrm>
            <a:off x="5992495" y="6272530"/>
            <a:ext cx="245491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en-us" sz="1000" cap="none">
                <a:solidFill>
                  <a:srgbClr val="69230C"/>
                </a:solidFill>
              </a:defRPr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fld id="{3723BB17-59DA-764D-949B-AF18F5D562FA}" type="datetime1">
              <a:rPr lang="es-cl" cap="none"/>
              <a:t/>
            </a:fld>
            <a:endParaRPr lang="es-cl" cap="none"/>
          </a:p>
        </p:txBody>
      </p:sp>
      <p:sp>
        <p:nvSpPr>
          <p:cNvPr id="8" name="Footer Placeholder 4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p5d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OAQAAJYmAABqIQAA1SgAABAAAAAmAAAACAAAAL+PAAD//8EB"/>
              </a:ext>
            </a:extLst>
          </p:cNvSpPr>
          <p:nvPr>
            <p:ph type="ftr" sz="quarter" idx="3"/>
          </p:nvPr>
        </p:nvSpPr>
        <p:spPr>
          <a:xfrm>
            <a:off x="685800" y="6272530"/>
            <a:ext cx="474599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n-us" sz="1000" cap="none">
                <a:solidFill>
                  <a:srgbClr val="69230C"/>
                </a:solidFill>
              </a:defRPr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endParaRPr lang="es-cl" cap="none"/>
          </a:p>
        </p:txBody>
      </p:sp>
      <p:sp>
        <p:nvSpPr>
          <p:cNvPr id="9" name="Slide Number Placeholder 5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p5d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MDQAAJYmAAAkNwAA1SgAABAAAAAmAAAACAAAAL+PAAD//8EB"/>
              </a:ext>
            </a:extLst>
          </p:cNvSpPr>
          <p:nvPr>
            <p:ph type="sldNum" sz="quarter" idx="4"/>
          </p:nvPr>
        </p:nvSpPr>
        <p:spPr>
          <a:xfrm>
            <a:off x="8483600" y="6272530"/>
            <a:ext cx="48006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defRPr lang="en-us" sz="1100" b="1" cap="none" spc="0" baseline="0">
                <a:solidFill>
                  <a:srgbClr val="FFFFFF"/>
                </a:solidFill>
                <a:latin typeface="Rockwell" pitchFamily="1" charset="0"/>
                <a:ea typeface="Rockwell" pitchFamily="1" charset="0"/>
                <a:cs typeface="Rockwell" pitchFamily="1" charset="0"/>
              </a:defRPr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fld id="{3723BF2F-61DA-7649-949B-971CF1D562C2}" type="slidenum">
              <a:rPr lang="es-cl" cap="none"/>
              <a:t>19</a:t>
            </a:fld>
            <a:endParaRPr lang="es-cl" cap="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</p:sldLayoutIdLst>
  <p:hf hdr="0" ftr="0" dt="0"/>
  <p:txStyles>
    <p:titleStyle>
      <a:lvl1pPr marL="0" marR="0" indent="0" algn="l" defTabSz="914400">
        <a:lnSpc>
          <a:spcPct val="90000"/>
        </a:lnSpc>
        <a:spcBef>
          <a:spcPts val="0"/>
        </a:spcBef>
        <a:spcAft>
          <a:spcPts val="0"/>
        </a:spcAft>
        <a:buNone/>
        <a:tabLst/>
        <a:defRPr lang="es-cl" sz="4200" b="0" i="0" u="none" strike="noStrike" kern="1" cap="all" spc="0" baseline="0">
          <a:solidFill>
            <a:schemeClr val="tx1"/>
          </a:solidFill>
          <a:effectLst/>
          <a:latin typeface="Rockwell Condensed" pitchFamily="1" charset="0"/>
          <a:ea typeface="Rockwell Condensed" pitchFamily="1" charset="0"/>
          <a:cs typeface="Rockwell Condensed" pitchFamily="1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l" sz="1800" b="0" i="0" u="none" strike="noStrike" kern="1" cap="none" spc="0" baseline="0">
          <a:solidFill>
            <a:schemeClr val="tx1"/>
          </a:solidFill>
          <a:effectLst/>
          <a:latin typeface="Rockwell" pitchFamily="1" charset="0"/>
          <a:ea typeface="Rockwell" pitchFamily="1" charset="0"/>
          <a:cs typeface="Rockwell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l" sz="1800" b="0" i="0" u="none" strike="noStrike" kern="1" cap="none" spc="0" baseline="0">
          <a:solidFill>
            <a:schemeClr val="tx1"/>
          </a:solidFill>
          <a:effectLst/>
          <a:latin typeface="Rockwell" pitchFamily="1" charset="0"/>
          <a:ea typeface="Rockwell" pitchFamily="1" charset="0"/>
          <a:cs typeface="Rockwell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l" sz="1800" b="0" i="0" u="none" strike="noStrike" kern="1" cap="none" spc="0" baseline="0">
          <a:solidFill>
            <a:schemeClr val="tx1"/>
          </a:solidFill>
          <a:effectLst/>
          <a:latin typeface="Rockwell" pitchFamily="1" charset="0"/>
          <a:ea typeface="Rockwell" pitchFamily="1" charset="0"/>
          <a:cs typeface="Rockwell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l" sz="1800" b="0" i="0" u="none" strike="noStrike" kern="1" cap="none" spc="0" baseline="0">
          <a:solidFill>
            <a:schemeClr val="tx1"/>
          </a:solidFill>
          <a:effectLst/>
          <a:latin typeface="Rockwell" pitchFamily="1" charset="0"/>
          <a:ea typeface="Rockwell" pitchFamily="1" charset="0"/>
          <a:cs typeface="Rockwell" pitchFamily="1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l" sz="1800" b="0" i="0" u="none" strike="noStrike" kern="1" cap="none" spc="0" baseline="0">
          <a:solidFill>
            <a:schemeClr val="tx1"/>
          </a:solidFill>
          <a:effectLst/>
          <a:latin typeface="Rockwell" pitchFamily="1" charset="0"/>
          <a:ea typeface="Rockwell" pitchFamily="1" charset="0"/>
          <a:cs typeface="Rockwell" pitchFamily="1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l" sz="1800" b="0" i="0" u="none" strike="noStrike" kern="1" cap="none" spc="0" baseline="0">
          <a:solidFill>
            <a:schemeClr val="tx1"/>
          </a:solidFill>
          <a:effectLst/>
          <a:latin typeface="Rockwell" pitchFamily="1" charset="0"/>
          <a:ea typeface="Rockwell" pitchFamily="1" charset="0"/>
          <a:cs typeface="Rockwell" pitchFamily="1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l" sz="1800" b="0" i="0" u="none" strike="noStrike" kern="1" cap="none" spc="0" baseline="0">
          <a:solidFill>
            <a:schemeClr val="tx1"/>
          </a:solidFill>
          <a:effectLst/>
          <a:latin typeface="Rockwell" pitchFamily="1" charset="0"/>
          <a:ea typeface="Rockwell" pitchFamily="1" charset="0"/>
          <a:cs typeface="Rockwell" pitchFamily="1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l" sz="1800" b="0" i="0" u="none" strike="noStrike" kern="1" cap="none" spc="0" baseline="0">
          <a:solidFill>
            <a:schemeClr val="tx1"/>
          </a:solidFill>
          <a:effectLst/>
          <a:latin typeface="Rockwell" pitchFamily="1" charset="0"/>
          <a:ea typeface="Rockwell" pitchFamily="1" charset="0"/>
          <a:cs typeface="Rockwell" pitchFamily="1" charset="0"/>
        </a:defRPr>
      </a:lvl9pPr>
    </p:titleStyle>
    <p:bodyStyle>
      <a:lvl1pPr marL="182880" marR="0" indent="-182880" algn="l" defTabSz="91440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Tx/>
        <a:buFont typeface="Wingdings" pitchFamily="0" charset="2"/>
        <a:buChar char="§"/>
        <a:tabLst/>
        <a:defRPr lang="es-cl" sz="2000" b="0" i="0" u="none" strike="noStrike" kern="1" cap="none" spc="0" baseline="0">
          <a:solidFill>
            <a:schemeClr val="tx1"/>
          </a:solidFill>
          <a:effectLst/>
          <a:latin typeface="Rockwell" pitchFamily="1" charset="0"/>
          <a:ea typeface="Rockwell" pitchFamily="1" charset="0"/>
          <a:cs typeface="Rockwell" pitchFamily="1" charset="0"/>
        </a:defRPr>
      </a:lvl1pPr>
      <a:lvl2pPr marL="457200" marR="0" indent="-182880" algn="l" defTabSz="914400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Tx/>
        <a:buFont typeface="Wingdings" pitchFamily="0" charset="2"/>
        <a:buChar char="§"/>
        <a:tabLst/>
        <a:defRPr lang="es-cl" sz="1800" b="0" i="0" u="none" strike="noStrike" kern="1" cap="none" spc="0" baseline="0">
          <a:solidFill>
            <a:schemeClr val="tx1"/>
          </a:solidFill>
          <a:effectLst/>
          <a:latin typeface="Rockwell" pitchFamily="1" charset="0"/>
          <a:ea typeface="Rockwell" pitchFamily="1" charset="0"/>
          <a:cs typeface="Rockwell" pitchFamily="1" charset="0"/>
        </a:defRPr>
      </a:lvl2pPr>
      <a:lvl3pPr marL="731520" marR="0" indent="-182880" algn="l" defTabSz="914400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Tx/>
        <a:buFont typeface="Wingdings" pitchFamily="0" charset="2"/>
        <a:buChar char="§"/>
        <a:tabLst/>
        <a:defRPr lang="es-cl" sz="1600" b="0" i="0" u="none" strike="noStrike" kern="1" cap="none" spc="0" baseline="0">
          <a:solidFill>
            <a:schemeClr val="tx1"/>
          </a:solidFill>
          <a:effectLst/>
          <a:latin typeface="Rockwell" pitchFamily="1" charset="0"/>
          <a:ea typeface="Rockwell" pitchFamily="1" charset="0"/>
          <a:cs typeface="Rockwell" pitchFamily="1" charset="0"/>
        </a:defRPr>
      </a:lvl3pPr>
      <a:lvl4pPr marL="1005840" marR="0" indent="-182880" algn="l" defTabSz="914400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Tx/>
        <a:buFont typeface="Wingdings" pitchFamily="0" charset="2"/>
        <a:buChar char="§"/>
        <a:tabLst/>
        <a:defRPr lang="es-cl" sz="1600" b="0" i="0" u="none" strike="noStrike" kern="1" cap="none" spc="0" baseline="0">
          <a:solidFill>
            <a:schemeClr val="tx1"/>
          </a:solidFill>
          <a:effectLst/>
          <a:latin typeface="Rockwell" pitchFamily="1" charset="0"/>
          <a:ea typeface="Rockwell" pitchFamily="1" charset="0"/>
          <a:cs typeface="Rockwell" pitchFamily="1" charset="0"/>
        </a:defRPr>
      </a:lvl4pPr>
      <a:lvl5pPr marL="1280160" marR="0" indent="-182880" algn="l" defTabSz="914400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Tx/>
        <a:buFont typeface="Wingdings" pitchFamily="0" charset="2"/>
        <a:buChar char="§"/>
        <a:tabLst/>
        <a:defRPr lang="es-cl" sz="1600" b="0" i="0" u="none" strike="noStrike" kern="1" cap="none" spc="0" baseline="0">
          <a:solidFill>
            <a:schemeClr val="tx1"/>
          </a:solidFill>
          <a:effectLst/>
          <a:latin typeface="Rockwell" pitchFamily="1" charset="0"/>
          <a:ea typeface="Rockwell" pitchFamily="1" charset="0"/>
          <a:cs typeface="Rockwell" pitchFamily="1" charset="0"/>
        </a:defRPr>
      </a:lvl5pPr>
      <a:lvl6pPr marL="1600200" marR="0" indent="-228600" algn="l" defTabSz="914400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Tx/>
        <a:buFont typeface="Wingdings" pitchFamily="0" charset="2"/>
        <a:buChar char="§"/>
        <a:tabLst/>
        <a:defRPr lang="es-cl" sz="1600" b="0" i="0" u="none" strike="noStrike" kern="1" cap="none" spc="0" baseline="0">
          <a:solidFill>
            <a:schemeClr val="tx1"/>
          </a:solidFill>
          <a:effectLst/>
          <a:latin typeface="Rockwell" pitchFamily="1" charset="0"/>
          <a:ea typeface="Rockwell" pitchFamily="1" charset="0"/>
          <a:cs typeface="Rockwell" pitchFamily="1" charset="0"/>
        </a:defRPr>
      </a:lvl6pPr>
      <a:lvl7pPr marL="1899920" marR="0" indent="-228600" algn="l" defTabSz="914400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Tx/>
        <a:buFont typeface="Wingdings" pitchFamily="0" charset="2"/>
        <a:buChar char="§"/>
        <a:tabLst/>
        <a:defRPr lang="es-cl" sz="1600" b="0" i="0" u="none" strike="noStrike" kern="1" cap="none" spc="0" baseline="0">
          <a:solidFill>
            <a:schemeClr val="tx1"/>
          </a:solidFill>
          <a:effectLst/>
          <a:latin typeface="Rockwell" pitchFamily="1" charset="0"/>
          <a:ea typeface="Rockwell" pitchFamily="1" charset="0"/>
          <a:cs typeface="Rockwell" pitchFamily="1" charset="0"/>
        </a:defRPr>
      </a:lvl7pPr>
      <a:lvl8pPr marL="2200275" marR="0" indent="-228600" algn="l" defTabSz="914400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Tx/>
        <a:buFont typeface="Wingdings" pitchFamily="0" charset="2"/>
        <a:buChar char="§"/>
        <a:tabLst/>
        <a:defRPr lang="es-cl" sz="1600" b="0" i="0" u="none" strike="noStrike" kern="1" cap="none" spc="0" baseline="0">
          <a:solidFill>
            <a:schemeClr val="tx1"/>
          </a:solidFill>
          <a:effectLst/>
          <a:latin typeface="Rockwell" pitchFamily="1" charset="0"/>
          <a:ea typeface="Rockwell" pitchFamily="1" charset="0"/>
          <a:cs typeface="Rockwell" pitchFamily="1" charset="0"/>
        </a:defRPr>
      </a:lvl8pPr>
      <a:lvl9pPr marL="2499995" marR="0" indent="-228600" algn="l" defTabSz="914400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Tx/>
        <a:buFont typeface="Wingdings" pitchFamily="0" charset="2"/>
        <a:buChar char="§"/>
        <a:tabLst/>
        <a:defRPr lang="es-cl" sz="1600" b="0" i="0" u="none" strike="noStrike" kern="1" cap="none" spc="0" baseline="0">
          <a:solidFill>
            <a:schemeClr val="tx1"/>
          </a:solidFill>
          <a:effectLst/>
          <a:latin typeface="Rockwell" pitchFamily="1" charset="0"/>
          <a:ea typeface="Rockwell" pitchFamily="1" charset="0"/>
          <a:cs typeface="Rockwell" pitchFamily="1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Rockwell" pitchFamily="1" charset="0"/>
          <a:ea typeface="Rockwell" pitchFamily="1" charset="0"/>
          <a:cs typeface="Rockwell" pitchFamily="1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Rockwell" pitchFamily="1" charset="0"/>
          <a:ea typeface="Rockwell" pitchFamily="1" charset="0"/>
          <a:cs typeface="Rockwell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Rockwell" pitchFamily="1" charset="0"/>
          <a:ea typeface="Rockwell" pitchFamily="1" charset="0"/>
          <a:cs typeface="Rockwell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Rockwell" pitchFamily="1" charset="0"/>
          <a:ea typeface="Rockwell" pitchFamily="1" charset="0"/>
          <a:cs typeface="Rockwell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Rockwell" pitchFamily="1" charset="0"/>
          <a:ea typeface="Rockwell" pitchFamily="1" charset="0"/>
          <a:cs typeface="Rockwell" pitchFamily="1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Rockwell" pitchFamily="1" charset="0"/>
          <a:ea typeface="Rockwell" pitchFamily="1" charset="0"/>
          <a:cs typeface="Rockwell" pitchFamily="1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Rockwell" pitchFamily="1" charset="0"/>
          <a:ea typeface="Rockwell" pitchFamily="1" charset="0"/>
          <a:cs typeface="Rockwell" pitchFamily="1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Rockwell" pitchFamily="1" charset="0"/>
          <a:ea typeface="Rockwell" pitchFamily="1" charset="0"/>
          <a:cs typeface="Rockwell" pitchFamily="1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Rockwell" pitchFamily="1" charset="0"/>
          <a:ea typeface="Rockwell" pitchFamily="1" charset="0"/>
          <a:cs typeface="Rockwell" pitchFamily="1" charset="0"/>
        </a:defRPr>
      </a:lvl9pPr>
    </p:otherStyle>
  </p:txStyles>
</p:sldMaster>
</file>

<file path=ppt/slideMasters/slideMaster2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preserve="1">
  <p:cSld name="Estilo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0AIAALABAABwNQAAuAgAABAAAAAmAAAACAAAAP//////////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>
              <a:defRPr lang="es-cl"/>
            </a:pPr>
            <a:r>
              <a:t>Click to edit Master title style</a:t>
            </a:r>
          </a:p>
        </p:txBody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0AIAANgJAABwNQAAsCUAABAAAAAmAAAACAAAAP//////////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>
              <a:defRPr lang="es-cl"/>
            </a:pPr>
            <a:r>
              <a:t>Click to edit Master text styles</a:t>
            </a:r>
          </a:p>
          <a:p>
            <a:pPr lvl="1">
              <a:defRPr lang="es-cl"/>
            </a:pPr>
            <a:r>
              <a:t>Second level</a:t>
            </a:r>
          </a:p>
          <a:p>
            <a:pPr lvl="2">
              <a:defRPr lang="es-cl"/>
            </a:pPr>
            <a:r>
              <a:t>Third level</a:t>
            </a:r>
          </a:p>
          <a:p>
            <a:pPr lvl="3">
              <a:defRPr lang="es-cl"/>
            </a:pPr>
            <a:r>
              <a:t>Fourth level</a:t>
            </a:r>
          </a:p>
          <a:p>
            <a:pPr lvl="4">
              <a:defRPr lang="es-cl"/>
            </a:pPr>
            <a:r>
              <a:t>Fifth level</a:t>
            </a:r>
          </a:p>
        </p:txBody>
      </p:sp>
      <p:sp>
        <p:nvSpPr>
          <p:cNvPr id="4" name="ÁreaFechaHor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0AIAABsnAADwDwAAWSkAABAAAAAmAAAACAAAAP//////////"/>
              </a:ext>
            </a:extLst>
          </p:cNvSpPr>
          <p:nvPr>
            <p:ph type="dt" sz="quarter" idx="2"/>
          </p:nvPr>
        </p:nvSpPr>
        <p:spPr>
          <a:xfrm>
            <a:off x="457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lang="es-cl" sz="1200" cap="none"/>
            </a:lvl1pPr>
            <a:lvl2pPr>
              <a:defRPr lang="es-cl" cap="none"/>
            </a:lvl2pPr>
            <a:lvl3pPr>
              <a:defRPr lang="es-cl" cap="none"/>
            </a:lvl3pPr>
            <a:lvl4pPr>
              <a:defRPr lang="es-cl" cap="none"/>
            </a:lvl4pPr>
            <a:lvl5pPr>
              <a:defRPr lang="es-cl" cap="none"/>
            </a:lvl5pPr>
            <a:lvl6pPr>
              <a:defRPr lang="es-cl" cap="none"/>
            </a:lvl6pPr>
            <a:lvl7pPr>
              <a:defRPr lang="es-cl" cap="none"/>
            </a:lvl7pPr>
            <a:lvl8pPr>
              <a:defRPr lang="es-cl" cap="none"/>
            </a:lvl8pPr>
            <a:lvl9pPr>
              <a:defRPr lang="es-cl" cap="none"/>
            </a:lvl9pPr>
          </a:lstStyle>
          <a:p>
            <a:pPr>
              <a:defRPr lang="es-cl"/>
            </a:pPr>
            <a:fld id="{37238334-7ADA-7675-949B-8C20CDD562D9}" type="datetime1">
              <a:t>{Fecha/hora}</a:t>
            </a:fld>
          </a:p>
        </p:txBody>
      </p:sp>
      <p:sp>
        <p:nvSpPr>
          <p:cNvPr id="5" name="ÁreaPiePágin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OBMAABsnAAAIJQAAWSkAABAAAAAmAAAACAAAAP//////////"/>
              </a:ext>
            </a:extLst>
          </p:cNvSpPr>
          <p:nvPr>
            <p:ph type="ftr" sz="quarter" idx="3"/>
          </p:nvPr>
        </p:nvSpPr>
        <p:spPr>
          <a:xfrm>
            <a:off x="3124200" y="6356985"/>
            <a:ext cx="2895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lang="es-cl" sz="1200" cap="none"/>
            </a:lvl1pPr>
            <a:lvl2pPr>
              <a:defRPr lang="es-cl" cap="none"/>
            </a:lvl2pPr>
            <a:lvl3pPr>
              <a:defRPr lang="es-cl" cap="none"/>
            </a:lvl3pPr>
            <a:lvl4pPr>
              <a:defRPr lang="es-cl" cap="none"/>
            </a:lvl4pPr>
            <a:lvl5pPr>
              <a:defRPr lang="es-cl" cap="none"/>
            </a:lvl5pPr>
            <a:lvl6pPr>
              <a:defRPr lang="es-cl" cap="none"/>
            </a:lvl6pPr>
            <a:lvl7pPr>
              <a:defRPr lang="es-cl" cap="none"/>
            </a:lvl7pPr>
            <a:lvl8pPr>
              <a:defRPr lang="es-cl" cap="none"/>
            </a:lvl8pPr>
            <a:lvl9pPr>
              <a:defRPr lang="es-cl" cap="none"/>
            </a:lvl9pPr>
          </a:lstStyle>
          <a:p>
            <a:pPr>
              <a:defRPr lang="es-cl"/>
            </a:pPr>
            <a:r>
              <a:t>{Pie de página}</a:t>
            </a:r>
          </a:p>
        </p:txBody>
      </p:sp>
      <p:sp>
        <p:nvSpPr>
          <p:cNvPr id="6" name="ÁreaNúmeroDiapositiv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UCgAABsnAABwNQAAWSkAABAAAAAmAAAACAAAAP//////////"/>
              </a:ext>
            </a:extLst>
          </p:cNvSpPr>
          <p:nvPr>
            <p:ph type="sldNum" sz="quarter" idx="4"/>
          </p:nvPr>
        </p:nvSpPr>
        <p:spPr>
          <a:xfrm>
            <a:off x="6553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lang="es-cl" sz="1200" cap="none"/>
            </a:lvl1pPr>
            <a:lvl2pPr>
              <a:defRPr lang="es-cl" cap="none"/>
            </a:lvl2pPr>
            <a:lvl3pPr>
              <a:defRPr lang="es-cl" cap="none"/>
            </a:lvl3pPr>
            <a:lvl4pPr>
              <a:defRPr lang="es-cl" cap="none"/>
            </a:lvl4pPr>
            <a:lvl5pPr>
              <a:defRPr lang="es-cl" cap="none"/>
            </a:lvl5pPr>
            <a:lvl6pPr>
              <a:defRPr lang="es-cl" cap="none"/>
            </a:lvl6pPr>
            <a:lvl7pPr>
              <a:defRPr lang="es-cl" cap="none"/>
            </a:lvl7pPr>
            <a:lvl8pPr>
              <a:defRPr lang="es-cl" cap="none"/>
            </a:lvl8pPr>
            <a:lvl9pPr>
              <a:defRPr lang="es-cl" cap="none"/>
            </a:lvl9pPr>
          </a:lstStyle>
          <a:p>
            <a:pPr>
              <a:defRPr lang="es-cl"/>
            </a:pPr>
            <a:fld id="{3723B6A7-E9DA-7640-949B-1F15F8D5624A}" type="slidenum">
              <a:t>{Nr.}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hf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l" sz="4400" b="0" i="0" u="none" strike="noStrike" kern="1" cap="none" spc="0" baseline="0">
          <a:solidFill>
            <a:schemeClr val="tx2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l" sz="1800" b="0" i="0" u="none" strike="noStrike" kern="1" cap="none" spc="0" baseline="0">
          <a:solidFill>
            <a:schemeClr val="tx1"/>
          </a:solidFill>
          <a:effectLst/>
          <a:latin typeface="Rockwell" pitchFamily="1" charset="0"/>
          <a:ea typeface="Rockwell" pitchFamily="1" charset="0"/>
          <a:cs typeface="Rockwell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l" sz="1800" b="0" i="0" u="none" strike="noStrike" kern="1" cap="none" spc="0" baseline="0">
          <a:solidFill>
            <a:schemeClr val="tx1"/>
          </a:solidFill>
          <a:effectLst/>
          <a:latin typeface="Rockwell" pitchFamily="1" charset="0"/>
          <a:ea typeface="Rockwell" pitchFamily="1" charset="0"/>
          <a:cs typeface="Rockwell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l" sz="1800" b="0" i="0" u="none" strike="noStrike" kern="1" cap="none" spc="0" baseline="0">
          <a:solidFill>
            <a:schemeClr val="tx1"/>
          </a:solidFill>
          <a:effectLst/>
          <a:latin typeface="Rockwell" pitchFamily="1" charset="0"/>
          <a:ea typeface="Rockwell" pitchFamily="1" charset="0"/>
          <a:cs typeface="Rockwell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l" sz="1800" b="0" i="0" u="none" strike="noStrike" kern="1" cap="none" spc="0" baseline="0">
          <a:solidFill>
            <a:schemeClr val="tx1"/>
          </a:solidFill>
          <a:effectLst/>
          <a:latin typeface="Rockwell" pitchFamily="1" charset="0"/>
          <a:ea typeface="Rockwell" pitchFamily="1" charset="0"/>
          <a:cs typeface="Rockwell" pitchFamily="1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l" sz="1800" b="0" i="0" u="none" strike="noStrike" kern="1" cap="none" spc="0" baseline="0">
          <a:solidFill>
            <a:schemeClr val="tx1"/>
          </a:solidFill>
          <a:effectLst/>
          <a:latin typeface="Rockwell" pitchFamily="1" charset="0"/>
          <a:ea typeface="Rockwell" pitchFamily="1" charset="0"/>
          <a:cs typeface="Rockwell" pitchFamily="1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l" sz="1800" b="0" i="0" u="none" strike="noStrike" kern="1" cap="none" spc="0" baseline="0">
          <a:solidFill>
            <a:schemeClr val="tx1"/>
          </a:solidFill>
          <a:effectLst/>
          <a:latin typeface="Rockwell" pitchFamily="1" charset="0"/>
          <a:ea typeface="Rockwell" pitchFamily="1" charset="0"/>
          <a:cs typeface="Rockwell" pitchFamily="1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l" sz="1800" b="0" i="0" u="none" strike="noStrike" kern="1" cap="none" spc="0" baseline="0">
          <a:solidFill>
            <a:schemeClr val="tx1"/>
          </a:solidFill>
          <a:effectLst/>
          <a:latin typeface="Rockwell" pitchFamily="1" charset="0"/>
          <a:ea typeface="Rockwell" pitchFamily="1" charset="0"/>
          <a:cs typeface="Rockwell" pitchFamily="1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l" sz="1800" b="0" i="0" u="none" strike="noStrike" kern="1" cap="none" spc="0" baseline="0">
          <a:solidFill>
            <a:schemeClr val="tx1"/>
          </a:solidFill>
          <a:effectLst/>
          <a:latin typeface="Rockwell" pitchFamily="1" charset="0"/>
          <a:ea typeface="Rockwell" pitchFamily="1" charset="0"/>
          <a:cs typeface="Rockwell" pitchFamily="1" charset="0"/>
        </a:defRPr>
      </a:lvl9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es-cl" sz="3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es-cl"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es-cl"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es-cl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es-cl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5146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es-cl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9718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es-cl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es-cl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es-cl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l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l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l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l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l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l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l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l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l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Masters/slideMaster3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preserve="1">
  <p:cSld name="Estilo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0AIAALABAABwNQAAuAgAABAAAAAmAAAACAAAAP//////////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>
              <a:defRPr lang="es-cl"/>
            </a:pPr>
            <a:r>
              <a:t>Click to edit Master title style</a:t>
            </a:r>
          </a:p>
        </p:txBody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0AIAANgJAABwNQAAsCUAABAAAAAmAAAACAAAAP//////////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>
              <a:defRPr lang="es-cl"/>
            </a:pPr>
            <a:r>
              <a:t>Click to edit Master text styles</a:t>
            </a:r>
          </a:p>
          <a:p>
            <a:pPr lvl="1">
              <a:defRPr lang="es-cl"/>
            </a:pPr>
            <a:r>
              <a:t>Second level</a:t>
            </a:r>
          </a:p>
          <a:p>
            <a:pPr lvl="2">
              <a:defRPr lang="es-cl"/>
            </a:pPr>
            <a:r>
              <a:t>Third level</a:t>
            </a:r>
          </a:p>
          <a:p>
            <a:pPr lvl="3">
              <a:defRPr lang="es-cl"/>
            </a:pPr>
            <a:r>
              <a:t>Fourth level</a:t>
            </a:r>
          </a:p>
          <a:p>
            <a:pPr lvl="4">
              <a:defRPr lang="es-cl"/>
            </a:pPr>
            <a:r>
              <a:t>Fifth level</a:t>
            </a:r>
          </a:p>
        </p:txBody>
      </p:sp>
      <p:sp>
        <p:nvSpPr>
          <p:cNvPr id="4" name="ÁreaFechaHor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0AIAABsnAADwDwAAWSkAABAAAAAmAAAACAAAAP//////////"/>
              </a:ext>
            </a:extLst>
          </p:cNvSpPr>
          <p:nvPr>
            <p:ph type="dt" sz="quarter" idx="2"/>
          </p:nvPr>
        </p:nvSpPr>
        <p:spPr>
          <a:xfrm>
            <a:off x="457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lang="es-cl" sz="1200" cap="none"/>
            </a:lvl1pPr>
            <a:lvl2pPr>
              <a:defRPr lang="es-cl" cap="none"/>
            </a:lvl2pPr>
            <a:lvl3pPr>
              <a:defRPr lang="es-cl" cap="none"/>
            </a:lvl3pPr>
            <a:lvl4pPr>
              <a:defRPr lang="es-cl" cap="none"/>
            </a:lvl4pPr>
            <a:lvl5pPr>
              <a:defRPr lang="es-cl" cap="none"/>
            </a:lvl5pPr>
            <a:lvl6pPr>
              <a:defRPr lang="es-cl" cap="none"/>
            </a:lvl6pPr>
            <a:lvl7pPr>
              <a:defRPr lang="es-cl" cap="none"/>
            </a:lvl7pPr>
            <a:lvl8pPr>
              <a:defRPr lang="es-cl" cap="none"/>
            </a:lvl8pPr>
            <a:lvl9pPr>
              <a:defRPr lang="es-cl" cap="none"/>
            </a:lvl9pPr>
          </a:lstStyle>
          <a:p>
            <a:pPr>
              <a:defRPr lang="es-cl"/>
            </a:pPr>
            <a:fld id="{3723CFFC-B2DA-7639-949B-446C81D56211}" type="datetime1">
              <a:t>{Fecha/hora}</a:t>
            </a:fld>
          </a:p>
        </p:txBody>
      </p:sp>
      <p:sp>
        <p:nvSpPr>
          <p:cNvPr id="5" name="ÁreaPiePágin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OBMAABsnAAAIJQAAWSkAABAAAAAmAAAACAAAAP//////////"/>
              </a:ext>
            </a:extLst>
          </p:cNvSpPr>
          <p:nvPr>
            <p:ph type="ftr" sz="quarter" idx="3"/>
          </p:nvPr>
        </p:nvSpPr>
        <p:spPr>
          <a:xfrm>
            <a:off x="3124200" y="6356985"/>
            <a:ext cx="2895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lang="es-cl" sz="1200" cap="none"/>
            </a:lvl1pPr>
            <a:lvl2pPr>
              <a:defRPr lang="es-cl" cap="none"/>
            </a:lvl2pPr>
            <a:lvl3pPr>
              <a:defRPr lang="es-cl" cap="none"/>
            </a:lvl3pPr>
            <a:lvl4pPr>
              <a:defRPr lang="es-cl" cap="none"/>
            </a:lvl4pPr>
            <a:lvl5pPr>
              <a:defRPr lang="es-cl" cap="none"/>
            </a:lvl5pPr>
            <a:lvl6pPr>
              <a:defRPr lang="es-cl" cap="none"/>
            </a:lvl6pPr>
            <a:lvl7pPr>
              <a:defRPr lang="es-cl" cap="none"/>
            </a:lvl7pPr>
            <a:lvl8pPr>
              <a:defRPr lang="es-cl" cap="none"/>
            </a:lvl8pPr>
            <a:lvl9pPr>
              <a:defRPr lang="es-cl" cap="none"/>
            </a:lvl9pPr>
          </a:lstStyle>
          <a:p>
            <a:pPr>
              <a:defRPr lang="es-cl"/>
            </a:pPr>
            <a:r>
              <a:t>{Pie de página}</a:t>
            </a:r>
          </a:p>
        </p:txBody>
      </p:sp>
      <p:sp>
        <p:nvSpPr>
          <p:cNvPr id="6" name="ÁreaNúmeroDiapositiv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UCgAABsnAABwNQAAWSkAABAAAAAmAAAACAAAAP//////////"/>
              </a:ext>
            </a:extLst>
          </p:cNvSpPr>
          <p:nvPr>
            <p:ph type="sldNum" sz="quarter" idx="4"/>
          </p:nvPr>
        </p:nvSpPr>
        <p:spPr>
          <a:xfrm>
            <a:off x="6553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lang="es-cl" sz="1200" cap="none"/>
            </a:lvl1pPr>
            <a:lvl2pPr>
              <a:defRPr lang="es-cl" cap="none"/>
            </a:lvl2pPr>
            <a:lvl3pPr>
              <a:defRPr lang="es-cl" cap="none"/>
            </a:lvl3pPr>
            <a:lvl4pPr>
              <a:defRPr lang="es-cl" cap="none"/>
            </a:lvl4pPr>
            <a:lvl5pPr>
              <a:defRPr lang="es-cl" cap="none"/>
            </a:lvl5pPr>
            <a:lvl6pPr>
              <a:defRPr lang="es-cl" cap="none"/>
            </a:lvl6pPr>
            <a:lvl7pPr>
              <a:defRPr lang="es-cl" cap="none"/>
            </a:lvl7pPr>
            <a:lvl8pPr>
              <a:defRPr lang="es-cl" cap="none"/>
            </a:lvl8pPr>
            <a:lvl9pPr>
              <a:defRPr lang="es-cl" cap="none"/>
            </a:lvl9pPr>
          </a:lstStyle>
          <a:p>
            <a:pPr>
              <a:defRPr lang="es-cl"/>
            </a:pPr>
            <a:fld id="{3723FF27-69DA-7609-949B-9F5CB1D562CA}" type="slidenum">
              <a:t>{Nr.}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hf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l" sz="4400" b="0" i="0" u="none" strike="noStrike" kern="1" cap="none" spc="0" baseline="0">
          <a:solidFill>
            <a:schemeClr val="tx2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l" sz="1800" b="0" i="0" u="none" strike="noStrike" kern="1" cap="none" spc="0" baseline="0">
          <a:solidFill>
            <a:schemeClr val="tx1"/>
          </a:solidFill>
          <a:effectLst/>
          <a:latin typeface="Rockwell" pitchFamily="1" charset="0"/>
          <a:ea typeface="Rockwell" pitchFamily="1" charset="0"/>
          <a:cs typeface="Rockwell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l" sz="1800" b="0" i="0" u="none" strike="noStrike" kern="1" cap="none" spc="0" baseline="0">
          <a:solidFill>
            <a:schemeClr val="tx1"/>
          </a:solidFill>
          <a:effectLst/>
          <a:latin typeface="Rockwell" pitchFamily="1" charset="0"/>
          <a:ea typeface="Rockwell" pitchFamily="1" charset="0"/>
          <a:cs typeface="Rockwell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l" sz="1800" b="0" i="0" u="none" strike="noStrike" kern="1" cap="none" spc="0" baseline="0">
          <a:solidFill>
            <a:schemeClr val="tx1"/>
          </a:solidFill>
          <a:effectLst/>
          <a:latin typeface="Rockwell" pitchFamily="1" charset="0"/>
          <a:ea typeface="Rockwell" pitchFamily="1" charset="0"/>
          <a:cs typeface="Rockwell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l" sz="1800" b="0" i="0" u="none" strike="noStrike" kern="1" cap="none" spc="0" baseline="0">
          <a:solidFill>
            <a:schemeClr val="tx1"/>
          </a:solidFill>
          <a:effectLst/>
          <a:latin typeface="Rockwell" pitchFamily="1" charset="0"/>
          <a:ea typeface="Rockwell" pitchFamily="1" charset="0"/>
          <a:cs typeface="Rockwell" pitchFamily="1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l" sz="1800" b="0" i="0" u="none" strike="noStrike" kern="1" cap="none" spc="0" baseline="0">
          <a:solidFill>
            <a:schemeClr val="tx1"/>
          </a:solidFill>
          <a:effectLst/>
          <a:latin typeface="Rockwell" pitchFamily="1" charset="0"/>
          <a:ea typeface="Rockwell" pitchFamily="1" charset="0"/>
          <a:cs typeface="Rockwell" pitchFamily="1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l" sz="1800" b="0" i="0" u="none" strike="noStrike" kern="1" cap="none" spc="0" baseline="0">
          <a:solidFill>
            <a:schemeClr val="tx1"/>
          </a:solidFill>
          <a:effectLst/>
          <a:latin typeface="Rockwell" pitchFamily="1" charset="0"/>
          <a:ea typeface="Rockwell" pitchFamily="1" charset="0"/>
          <a:cs typeface="Rockwell" pitchFamily="1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l" sz="1800" b="0" i="0" u="none" strike="noStrike" kern="1" cap="none" spc="0" baseline="0">
          <a:solidFill>
            <a:schemeClr val="tx1"/>
          </a:solidFill>
          <a:effectLst/>
          <a:latin typeface="Rockwell" pitchFamily="1" charset="0"/>
          <a:ea typeface="Rockwell" pitchFamily="1" charset="0"/>
          <a:cs typeface="Rockwell" pitchFamily="1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l" sz="1800" b="0" i="0" u="none" strike="noStrike" kern="1" cap="none" spc="0" baseline="0">
          <a:solidFill>
            <a:schemeClr val="tx1"/>
          </a:solidFill>
          <a:effectLst/>
          <a:latin typeface="Rockwell" pitchFamily="1" charset="0"/>
          <a:ea typeface="Rockwell" pitchFamily="1" charset="0"/>
          <a:cs typeface="Rockwell" pitchFamily="1" charset="0"/>
        </a:defRPr>
      </a:lvl9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es-cl" sz="3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es-cl"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es-cl"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es-cl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es-cl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5146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es-cl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9718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es-cl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es-cl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es-cl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l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l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l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l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l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l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l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l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l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Masters/slideMaster4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preserve="1">
  <p:cSld name="Estilo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0AIAALABAABwNQAAuAgAABAAAAAmAAAACAAAAP//////////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>
              <a:defRPr lang="es-cl"/>
            </a:pPr>
            <a:r>
              <a:t>Click to edit Master title style</a:t>
            </a:r>
          </a:p>
        </p:txBody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0AIAANgJAABwNQAAsCUAABAAAAAmAAAACAAAAP//////////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>
              <a:defRPr lang="es-cl"/>
            </a:pPr>
            <a:r>
              <a:t>Click to edit Master text styles</a:t>
            </a:r>
          </a:p>
          <a:p>
            <a:pPr lvl="1">
              <a:defRPr lang="es-cl"/>
            </a:pPr>
            <a:r>
              <a:t>Second level</a:t>
            </a:r>
          </a:p>
          <a:p>
            <a:pPr lvl="2">
              <a:defRPr lang="es-cl"/>
            </a:pPr>
            <a:r>
              <a:t>Third level</a:t>
            </a:r>
          </a:p>
          <a:p>
            <a:pPr lvl="3">
              <a:defRPr lang="es-cl"/>
            </a:pPr>
            <a:r>
              <a:t>Fourth level</a:t>
            </a:r>
          </a:p>
          <a:p>
            <a:pPr lvl="4">
              <a:defRPr lang="es-cl"/>
            </a:pPr>
            <a:r>
              <a:t>Fifth level</a:t>
            </a:r>
          </a:p>
        </p:txBody>
      </p:sp>
      <p:sp>
        <p:nvSpPr>
          <p:cNvPr id="4" name="ÁreaFechaHor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0AIAABsnAADwDwAAWSkAABAAAAAmAAAACAAAAP//////////"/>
              </a:ext>
            </a:extLst>
          </p:cNvSpPr>
          <p:nvPr>
            <p:ph type="dt" sz="quarter" idx="2"/>
          </p:nvPr>
        </p:nvSpPr>
        <p:spPr>
          <a:xfrm>
            <a:off x="457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lang="es-cl" sz="1200" cap="none"/>
            </a:lvl1pPr>
            <a:lvl2pPr>
              <a:defRPr lang="es-cl" cap="none"/>
            </a:lvl2pPr>
            <a:lvl3pPr>
              <a:defRPr lang="es-cl" cap="none"/>
            </a:lvl3pPr>
            <a:lvl4pPr>
              <a:defRPr lang="es-cl" cap="none"/>
            </a:lvl4pPr>
            <a:lvl5pPr>
              <a:defRPr lang="es-cl" cap="none"/>
            </a:lvl5pPr>
            <a:lvl6pPr>
              <a:defRPr lang="es-cl" cap="none"/>
            </a:lvl6pPr>
            <a:lvl7pPr>
              <a:defRPr lang="es-cl" cap="none"/>
            </a:lvl7pPr>
            <a:lvl8pPr>
              <a:defRPr lang="es-cl" cap="none"/>
            </a:lvl8pPr>
            <a:lvl9pPr>
              <a:defRPr lang="es-cl" cap="none"/>
            </a:lvl9pPr>
          </a:lstStyle>
          <a:p>
            <a:pPr>
              <a:defRPr lang="es-cl"/>
            </a:pPr>
            <a:fld id="{3723B3FB-B5DA-7645-949B-4310FDD56216}" type="datetime1">
              <a:t>{Fecha/hora}</a:t>
            </a:fld>
          </a:p>
        </p:txBody>
      </p:sp>
      <p:sp>
        <p:nvSpPr>
          <p:cNvPr id="5" name="ÁreaPiePágin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OBMAABsnAAAIJQAAWSkAABAAAAAmAAAACAAAAP//////////"/>
              </a:ext>
            </a:extLst>
          </p:cNvSpPr>
          <p:nvPr>
            <p:ph type="ftr" sz="quarter" idx="3"/>
          </p:nvPr>
        </p:nvSpPr>
        <p:spPr>
          <a:xfrm>
            <a:off x="3124200" y="6356985"/>
            <a:ext cx="2895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lang="es-cl" sz="1200" cap="none"/>
            </a:lvl1pPr>
            <a:lvl2pPr>
              <a:defRPr lang="es-cl" cap="none"/>
            </a:lvl2pPr>
            <a:lvl3pPr>
              <a:defRPr lang="es-cl" cap="none"/>
            </a:lvl3pPr>
            <a:lvl4pPr>
              <a:defRPr lang="es-cl" cap="none"/>
            </a:lvl4pPr>
            <a:lvl5pPr>
              <a:defRPr lang="es-cl" cap="none"/>
            </a:lvl5pPr>
            <a:lvl6pPr>
              <a:defRPr lang="es-cl" cap="none"/>
            </a:lvl6pPr>
            <a:lvl7pPr>
              <a:defRPr lang="es-cl" cap="none"/>
            </a:lvl7pPr>
            <a:lvl8pPr>
              <a:defRPr lang="es-cl" cap="none"/>
            </a:lvl8pPr>
            <a:lvl9pPr>
              <a:defRPr lang="es-cl" cap="none"/>
            </a:lvl9pPr>
          </a:lstStyle>
          <a:p>
            <a:pPr>
              <a:defRPr lang="es-cl"/>
            </a:pPr>
            <a:r>
              <a:t>{Pie de página}</a:t>
            </a:r>
          </a:p>
        </p:txBody>
      </p:sp>
      <p:sp>
        <p:nvSpPr>
          <p:cNvPr id="6" name="ÁreaNúmeroDiapositiv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UCgAABsnAABwNQAAWSkAABAAAAAmAAAACAAAAP//////////"/>
              </a:ext>
            </a:extLst>
          </p:cNvSpPr>
          <p:nvPr>
            <p:ph type="sldNum" sz="quarter" idx="4"/>
          </p:nvPr>
        </p:nvSpPr>
        <p:spPr>
          <a:xfrm>
            <a:off x="6553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lang="es-cl" sz="1200" cap="none"/>
            </a:lvl1pPr>
            <a:lvl2pPr>
              <a:defRPr lang="es-cl" cap="none"/>
            </a:lvl2pPr>
            <a:lvl3pPr>
              <a:defRPr lang="es-cl" cap="none"/>
            </a:lvl3pPr>
            <a:lvl4pPr>
              <a:defRPr lang="es-cl" cap="none"/>
            </a:lvl4pPr>
            <a:lvl5pPr>
              <a:defRPr lang="es-cl" cap="none"/>
            </a:lvl5pPr>
            <a:lvl6pPr>
              <a:defRPr lang="es-cl" cap="none"/>
            </a:lvl6pPr>
            <a:lvl7pPr>
              <a:defRPr lang="es-cl" cap="none"/>
            </a:lvl7pPr>
            <a:lvl8pPr>
              <a:defRPr lang="es-cl" cap="none"/>
            </a:lvl8pPr>
            <a:lvl9pPr>
              <a:defRPr lang="es-cl" cap="none"/>
            </a:lvl9pPr>
          </a:lstStyle>
          <a:p>
            <a:pPr>
              <a:defRPr lang="es-cl"/>
            </a:pPr>
            <a:fld id="{3723C952-1CDA-763F-949B-EA6A87D562BF}" type="slidenum">
              <a:t>{Nr.}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hf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l" sz="4400" b="0" i="0" u="none" strike="noStrike" kern="1" cap="none" spc="0" baseline="0">
          <a:solidFill>
            <a:schemeClr val="tx2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l" sz="1800" b="0" i="0" u="none" strike="noStrike" kern="1" cap="none" spc="0" baseline="0">
          <a:solidFill>
            <a:schemeClr val="tx1"/>
          </a:solidFill>
          <a:effectLst/>
          <a:latin typeface="Rockwell" pitchFamily="1" charset="0"/>
          <a:ea typeface="Rockwell" pitchFamily="1" charset="0"/>
          <a:cs typeface="Rockwell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l" sz="1800" b="0" i="0" u="none" strike="noStrike" kern="1" cap="none" spc="0" baseline="0">
          <a:solidFill>
            <a:schemeClr val="tx1"/>
          </a:solidFill>
          <a:effectLst/>
          <a:latin typeface="Rockwell" pitchFamily="1" charset="0"/>
          <a:ea typeface="Rockwell" pitchFamily="1" charset="0"/>
          <a:cs typeface="Rockwell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l" sz="1800" b="0" i="0" u="none" strike="noStrike" kern="1" cap="none" spc="0" baseline="0">
          <a:solidFill>
            <a:schemeClr val="tx1"/>
          </a:solidFill>
          <a:effectLst/>
          <a:latin typeface="Rockwell" pitchFamily="1" charset="0"/>
          <a:ea typeface="Rockwell" pitchFamily="1" charset="0"/>
          <a:cs typeface="Rockwell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l" sz="1800" b="0" i="0" u="none" strike="noStrike" kern="1" cap="none" spc="0" baseline="0">
          <a:solidFill>
            <a:schemeClr val="tx1"/>
          </a:solidFill>
          <a:effectLst/>
          <a:latin typeface="Rockwell" pitchFamily="1" charset="0"/>
          <a:ea typeface="Rockwell" pitchFamily="1" charset="0"/>
          <a:cs typeface="Rockwell" pitchFamily="1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l" sz="1800" b="0" i="0" u="none" strike="noStrike" kern="1" cap="none" spc="0" baseline="0">
          <a:solidFill>
            <a:schemeClr val="tx1"/>
          </a:solidFill>
          <a:effectLst/>
          <a:latin typeface="Rockwell" pitchFamily="1" charset="0"/>
          <a:ea typeface="Rockwell" pitchFamily="1" charset="0"/>
          <a:cs typeface="Rockwell" pitchFamily="1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l" sz="1800" b="0" i="0" u="none" strike="noStrike" kern="1" cap="none" spc="0" baseline="0">
          <a:solidFill>
            <a:schemeClr val="tx1"/>
          </a:solidFill>
          <a:effectLst/>
          <a:latin typeface="Rockwell" pitchFamily="1" charset="0"/>
          <a:ea typeface="Rockwell" pitchFamily="1" charset="0"/>
          <a:cs typeface="Rockwell" pitchFamily="1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l" sz="1800" b="0" i="0" u="none" strike="noStrike" kern="1" cap="none" spc="0" baseline="0">
          <a:solidFill>
            <a:schemeClr val="tx1"/>
          </a:solidFill>
          <a:effectLst/>
          <a:latin typeface="Rockwell" pitchFamily="1" charset="0"/>
          <a:ea typeface="Rockwell" pitchFamily="1" charset="0"/>
          <a:cs typeface="Rockwell" pitchFamily="1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l" sz="1800" b="0" i="0" u="none" strike="noStrike" kern="1" cap="none" spc="0" baseline="0">
          <a:solidFill>
            <a:schemeClr val="tx1"/>
          </a:solidFill>
          <a:effectLst/>
          <a:latin typeface="Rockwell" pitchFamily="1" charset="0"/>
          <a:ea typeface="Rockwell" pitchFamily="1" charset="0"/>
          <a:cs typeface="Rockwell" pitchFamily="1" charset="0"/>
        </a:defRPr>
      </a:lvl9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es-cl" sz="3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es-cl"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es-cl"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es-cl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es-cl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5146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es-cl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9718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es-cl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es-cl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es-cl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l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l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l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l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l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l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l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l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l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e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e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1"/>
          <p:cNvSpPr txBox="1">
            <a:extLst>
              <a:ext uri="smNativeData">
                <pr:smNativeData xmlns:pr="smNativeData" xmlns="smNativeData" val="SMDATA_15_9VQ3Z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0gXBf///wEAAAAAAAAAAAAAAAAAAAAAAAAAAAAAAAAAAAAAAAAAAAAAAAJ/f38A6eXcA8zMzADAwP8Af39/AAAAAAAAAAAAAAAAAAAAAAAAAAAAIQAAABgAAAAUAAAASQYAAOMEAADLNAAA4w0AABAgAAAmAAAACAAAAP//////////"/>
              </a:ext>
            </a:extLst>
          </p:cNvSpPr>
          <p:nvPr/>
        </p:nvSpPr>
        <p:spPr>
          <a:xfrm>
            <a:off x="1021715" y="794385"/>
            <a:ext cx="7560310" cy="14630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es-cl" sz="3000" cap="none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Microprocesadores y Microcontroladores de arquitectura Harvard y conjunto de instrucciones RISC</a:t>
            </a:r>
          </a:p>
        </p:txBody>
      </p:sp>
      <p:sp>
        <p:nvSpPr>
          <p:cNvPr id="3" name="CuadroTexto2"/>
          <p:cNvSpPr txBox="1">
            <a:extLst>
              <a:ext uri="smNativeData">
                <pr:smNativeData xmlns:pr="smNativeData" xmlns="smNativeData" val="SMDATA_15_9VQ3Z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CAAAAD/fwAA/38AAAAAAAAJAAAABAAAAGY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0gXBf///wEAAAAAAAAAAAAAAAAAAAAAAAAAAAAAAAAAAAAAAAAAAAAAAAJ/f38A6eXcA8zMzADAwP8Af39/AAAAAAAAAAAAAAAAAAAAAAAAAAAAIQAAABgAAAAUAAAAwQcAAO0SAAC0MAAAmyMAABAAAAAmAAAACAAAAP//////////"/>
              </a:ext>
            </a:extLst>
          </p:cNvSpPr>
          <p:nvPr/>
        </p:nvSpPr>
        <p:spPr>
          <a:xfrm rot="328">
            <a:off x="1260475" y="3076575"/>
            <a:ext cx="6656705" cy="27114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es-cl" sz="2800" cap="none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Asignatura Arquitectura de Computadores </a:t>
            </a:r>
          </a:p>
          <a:p>
            <a:pPr algn="ctr">
              <a:defRPr lang="es-cl" sz="2800" cap="none"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  <a:p>
            <a:pPr algn="ctr">
              <a:defRPr lang="es-cl" sz="2800" cap="none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AOC_09</a:t>
            </a:r>
          </a:p>
          <a:p>
            <a:pPr>
              <a:defRPr lang="es-cl" sz="2800" cap="none"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  <a:p>
            <a:pPr>
              <a:defRPr lang="es-cl" sz="2800" cap="none"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  <a:p>
            <a:pPr>
              <a:defRPr lang="es-cl" sz="2800" cap="none"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  <a:p>
            <a:pPr algn="r">
              <a:defRPr lang="es-cl" sz="2000" cap="none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Total diapositivas 22</a:t>
            </a:r>
          </a:p>
        </p:txBody>
      </p:sp>
      <p:sp>
        <p:nvSpPr>
          <p:cNvPr id="4" name="ÁreaNúmeroDiapositiva1"/>
          <p:cNvSpPr>
            <a:spLocks noGrp="1" noChangeArrowheads="1"/>
            <a:extLst>
              <a:ext uri="smNativeData">
                <pr:smNativeData xmlns:pr="smNativeData" xmlns="smNativeData" val="SMDATA_15_9VQ3ZRMAAAAlAAAAZAAAAA8B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SdlQ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MDQAAJYmAAAkNwAA1Sg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723EF02-4CDA-7619-949B-BA4CA1D562EF}" type="slidenum">
              <a:t>1</a:t>
            </a:fld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OAQAAPsCAAAINAAAHQkAABAAAAAmAAAACAAAAAEAAAAAAAAA"/>
              </a:ext>
            </a:extLst>
          </p:cNvSpPr>
          <p:nvPr>
            <p:ph type="title"/>
          </p:nvPr>
        </p:nvSpPr>
        <p:spPr>
          <a:xfrm>
            <a:off x="685800" y="484505"/>
            <a:ext cx="7772400" cy="996950"/>
          </a:xfrm>
        </p:spPr>
        <p:txBody>
          <a:bodyPr/>
          <a:lstStyle/>
          <a:p>
            <a:pPr>
              <a:defRPr lang="es-cl"/>
            </a:pPr>
            <a:r>
              <a:t>Arduino IDE</a:t>
            </a:r>
          </a:p>
        </p:txBody>
      </p:sp>
      <p:sp>
        <p:nvSpPr>
          <p:cNvPr id="3" name="Rectángulo 4"/>
          <p:cNvSpPr>
            <a:extLst>
              <a:ext uri="smNativeData">
                <pr:smNativeData xmlns:pr="smNativeData" xmlns="smNativeData" val="SMDATA_15_9VQ3ZR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0gYAAJwJAAD6FgAAcwwAABAgAAAmAAAACAAAAP//////////"/>
              </a:ext>
            </a:extLst>
          </p:cNvSpPr>
          <p:nvPr/>
        </p:nvSpPr>
        <p:spPr>
          <a:xfrm>
            <a:off x="1108710" y="1562100"/>
            <a:ext cx="2626360" cy="461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s-cl"/>
            </a:pPr>
            <a:r>
              <a:rPr lang="es-cl" sz="2400" b="1" cap="none"/>
              <a:t>Ventana Inicial</a:t>
            </a:r>
            <a:endParaRPr lang="es-cl" sz="2400" b="1" cap="none"/>
          </a:p>
        </p:txBody>
      </p:sp>
      <p:sp>
        <p:nvSpPr>
          <p:cNvPr id="4" name="2 Marcador de contenido"/>
          <p:cNvSpPr>
            <a:extLst>
              <a:ext uri="smNativeData">
                <pr:smNativeData xmlns:pr="smNativeData" xmlns="smNativeData" val="SMDATA_15_9VQ3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ZQcAAOENAAAwFgAALCcAABAAAAAmAAAACAAAAP//////////"/>
              </a:ext>
            </a:extLst>
          </p:cNvSpPr>
          <p:nvPr/>
        </p:nvSpPr>
        <p:spPr>
          <a:xfrm>
            <a:off x="1202055" y="2256155"/>
            <a:ext cx="2404745" cy="41116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>
            <a:lvl1pPr marL="182880" indent="-182880" algn="l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Tx/>
              <a:buFont typeface="Wingdings" pitchFamily="0" charset="2"/>
              <a:buChar char="§"/>
              <a:tabLst/>
              <a:defRPr lang="es-cl" sz="2000" kern="1" cap="none">
                <a:solidFill>
                  <a:schemeClr val="tx1"/>
                </a:solidFill>
                <a:latin typeface="Rockwell" pitchFamily="1" charset="0"/>
                <a:ea typeface="Rockwell" pitchFamily="1" charset="0"/>
                <a:cs typeface="Rockwell" pitchFamily="1" charset="0"/>
              </a:defRPr>
            </a:lvl1pPr>
            <a:lvl2pPr marL="457200" indent="-182880" algn="l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buFont typeface="Wingdings" pitchFamily="0" charset="2"/>
              <a:buChar char="§"/>
              <a:tabLst/>
              <a:defRPr lang="es-cl" sz="1800" kern="1" cap="none">
                <a:solidFill>
                  <a:schemeClr val="tx1"/>
                </a:solidFill>
                <a:latin typeface="Rockwell" pitchFamily="1" charset="0"/>
                <a:ea typeface="Rockwell" pitchFamily="1" charset="0"/>
                <a:cs typeface="Rockwell" pitchFamily="1" charset="0"/>
              </a:defRPr>
            </a:lvl2pPr>
            <a:lvl3pPr marL="731520" indent="-182880" algn="l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buFont typeface="Wingdings" pitchFamily="0" charset="2"/>
              <a:buChar char="§"/>
              <a:tabLst/>
              <a:defRPr lang="es-cl" sz="1600" kern="1" cap="none">
                <a:solidFill>
                  <a:schemeClr val="tx1"/>
                </a:solidFill>
                <a:latin typeface="Rockwell" pitchFamily="1" charset="0"/>
                <a:ea typeface="Rockwell" pitchFamily="1" charset="0"/>
                <a:cs typeface="Rockwell" pitchFamily="1" charset="0"/>
              </a:defRPr>
            </a:lvl3pPr>
            <a:lvl4pPr marL="1005840" indent="-182880" algn="l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buFont typeface="Wingdings" pitchFamily="0" charset="2"/>
              <a:buChar char="§"/>
              <a:tabLst/>
              <a:defRPr lang="es-cl" sz="1600" kern="1" cap="none">
                <a:solidFill>
                  <a:schemeClr val="tx1"/>
                </a:solidFill>
                <a:latin typeface="Rockwell" pitchFamily="1" charset="0"/>
                <a:ea typeface="Rockwell" pitchFamily="1" charset="0"/>
                <a:cs typeface="Rockwell" pitchFamily="1" charset="0"/>
              </a:defRPr>
            </a:lvl4pPr>
            <a:lvl5pPr marL="1280160" indent="-182880" algn="l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buFont typeface="Wingdings" pitchFamily="0" charset="2"/>
              <a:buChar char="§"/>
              <a:tabLst/>
              <a:defRPr lang="es-cl" sz="1600" kern="1" cap="none">
                <a:solidFill>
                  <a:schemeClr val="tx1"/>
                </a:solidFill>
                <a:latin typeface="Rockwell" pitchFamily="1" charset="0"/>
                <a:ea typeface="Rockwell" pitchFamily="1" charset="0"/>
                <a:cs typeface="Rockwell" pitchFamily="1" charset="0"/>
              </a:defRPr>
            </a:lvl5pPr>
            <a:lvl6pPr marL="1600200" indent="-228600" algn="l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buFont typeface="Wingdings" pitchFamily="0" charset="2"/>
              <a:buChar char="§"/>
              <a:tabLst/>
              <a:defRPr lang="es-cl" sz="1600" kern="1" cap="none">
                <a:solidFill>
                  <a:schemeClr val="tx1"/>
                </a:solidFill>
                <a:latin typeface="Rockwell" pitchFamily="1" charset="0"/>
                <a:ea typeface="Rockwell" pitchFamily="1" charset="0"/>
                <a:cs typeface="Rockwell" pitchFamily="1" charset="0"/>
              </a:defRPr>
            </a:lvl6pPr>
            <a:lvl7pPr marL="1899920" indent="-228600" algn="l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buFont typeface="Wingdings" pitchFamily="0" charset="2"/>
              <a:buChar char="§"/>
              <a:tabLst/>
              <a:defRPr lang="es-cl" sz="1600" kern="1" cap="none">
                <a:solidFill>
                  <a:schemeClr val="tx1"/>
                </a:solidFill>
                <a:latin typeface="Rockwell" pitchFamily="1" charset="0"/>
                <a:ea typeface="Rockwell" pitchFamily="1" charset="0"/>
                <a:cs typeface="Rockwell" pitchFamily="1" charset="0"/>
              </a:defRPr>
            </a:lvl7pPr>
            <a:lvl8pPr marL="2200275" indent="-228600" algn="l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buFont typeface="Wingdings" pitchFamily="0" charset="2"/>
              <a:buChar char="§"/>
              <a:tabLst/>
              <a:defRPr lang="es-cl" sz="1600" kern="1" cap="none">
                <a:solidFill>
                  <a:schemeClr val="tx1"/>
                </a:solidFill>
                <a:latin typeface="Rockwell" pitchFamily="1" charset="0"/>
                <a:ea typeface="Rockwell" pitchFamily="1" charset="0"/>
                <a:cs typeface="Rockwell" pitchFamily="1" charset="0"/>
              </a:defRPr>
            </a:lvl8pPr>
            <a:lvl9pPr marL="2499995" indent="-228600" algn="l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buFont typeface="Wingdings" pitchFamily="0" charset="2"/>
              <a:buChar char="§"/>
              <a:tabLst/>
              <a:defRPr lang="es-cl" sz="1600" kern="1" cap="none">
                <a:solidFill>
                  <a:schemeClr val="tx1"/>
                </a:solidFill>
                <a:latin typeface="Rockwell" pitchFamily="1" charset="0"/>
                <a:ea typeface="Rockwell" pitchFamily="1" charset="0"/>
                <a:cs typeface="Rockwell" pitchFamily="1" charset="0"/>
              </a:defRPr>
            </a:lvl9pPr>
          </a:lstStyle>
          <a:p>
            <a:pPr marL="539750" indent="-539750" algn="just">
              <a:lnSpc>
                <a:spcPct val="150000"/>
              </a:lnSpc>
              <a:spcBef>
                <a:spcPts val="565"/>
              </a:spcBef>
              <a:buFontTx/>
              <a:buAutoNum type="arabicPeriod"/>
              <a:defRPr lang="es-cl" sz="940" cap="none"/>
            </a:pPr>
            <a:r>
              <a:rPr lang="es-cl" sz="1315" cap="none">
                <a:solidFill>
                  <a:srgbClr val="3F3F3F"/>
                </a:solidFill>
                <a:latin typeface="Verdana" pitchFamily="2" charset="0"/>
                <a:ea typeface="Verdana" pitchFamily="2" charset="0"/>
                <a:cs typeface="Verdana" pitchFamily="2" charset="0"/>
              </a:rPr>
              <a:t>Verificar.</a:t>
            </a:r>
            <a:endParaRPr lang="es-cl" sz="1315" cap="none">
              <a:solidFill>
                <a:srgbClr val="3F3F3F"/>
              </a:solidFill>
              <a:latin typeface="Verdana" pitchFamily="2" charset="0"/>
              <a:ea typeface="Verdana" pitchFamily="2" charset="0"/>
              <a:cs typeface="Verdana" pitchFamily="2" charset="0"/>
            </a:endParaRPr>
          </a:p>
          <a:p>
            <a:pPr marL="539750" indent="-539750" algn="just">
              <a:lnSpc>
                <a:spcPct val="150000"/>
              </a:lnSpc>
              <a:spcBef>
                <a:spcPts val="565"/>
              </a:spcBef>
              <a:buFontTx/>
              <a:buAutoNum type="arabicPeriod"/>
              <a:defRPr lang="es-cl" sz="940" cap="none"/>
            </a:pPr>
            <a:r>
              <a:rPr lang="es-cl" sz="1315" cap="none">
                <a:solidFill>
                  <a:srgbClr val="3F3F3F"/>
                </a:solidFill>
                <a:latin typeface="Verdana" pitchFamily="2" charset="0"/>
                <a:ea typeface="Verdana" pitchFamily="2" charset="0"/>
                <a:cs typeface="Verdana" pitchFamily="2" charset="0"/>
              </a:rPr>
              <a:t>Cargar.</a:t>
            </a:r>
            <a:endParaRPr lang="es-cl" sz="1315" cap="none">
              <a:solidFill>
                <a:srgbClr val="3F3F3F"/>
              </a:solidFill>
              <a:latin typeface="Verdana" pitchFamily="2" charset="0"/>
              <a:ea typeface="Verdana" pitchFamily="2" charset="0"/>
              <a:cs typeface="Verdana" pitchFamily="2" charset="0"/>
            </a:endParaRPr>
          </a:p>
          <a:p>
            <a:pPr marL="539750" indent="-539750" algn="just">
              <a:lnSpc>
                <a:spcPct val="150000"/>
              </a:lnSpc>
              <a:spcBef>
                <a:spcPts val="565"/>
              </a:spcBef>
              <a:buFontTx/>
              <a:buAutoNum type="arabicPeriod"/>
              <a:defRPr lang="es-cl" sz="940" cap="none"/>
            </a:pPr>
            <a:r>
              <a:rPr lang="es-cl" sz="1315" cap="none">
                <a:solidFill>
                  <a:srgbClr val="3F3F3F"/>
                </a:solidFill>
                <a:latin typeface="Verdana" pitchFamily="2" charset="0"/>
                <a:ea typeface="Verdana" pitchFamily="2" charset="0"/>
                <a:cs typeface="Verdana" pitchFamily="2" charset="0"/>
              </a:rPr>
              <a:t>Nuevo.</a:t>
            </a:r>
            <a:endParaRPr lang="es-cl" sz="1315" cap="none">
              <a:solidFill>
                <a:srgbClr val="3F3F3F"/>
              </a:solidFill>
              <a:latin typeface="Verdana" pitchFamily="2" charset="0"/>
              <a:ea typeface="Verdana" pitchFamily="2" charset="0"/>
              <a:cs typeface="Verdana" pitchFamily="2" charset="0"/>
            </a:endParaRPr>
          </a:p>
          <a:p>
            <a:pPr marL="539750" indent="-539750" algn="just">
              <a:lnSpc>
                <a:spcPct val="150000"/>
              </a:lnSpc>
              <a:spcBef>
                <a:spcPts val="565"/>
              </a:spcBef>
              <a:buFontTx/>
              <a:buAutoNum type="arabicPeriod"/>
              <a:defRPr lang="es-cl" sz="940" cap="none"/>
            </a:pPr>
            <a:r>
              <a:rPr lang="es-cl" sz="1315" cap="none">
                <a:solidFill>
                  <a:srgbClr val="3F3F3F"/>
                </a:solidFill>
                <a:latin typeface="Verdana" pitchFamily="2" charset="0"/>
                <a:ea typeface="Verdana" pitchFamily="2" charset="0"/>
                <a:cs typeface="Verdana" pitchFamily="2" charset="0"/>
              </a:rPr>
              <a:t>Abrir.</a:t>
            </a:r>
            <a:endParaRPr lang="es-cl" sz="1315" cap="none">
              <a:solidFill>
                <a:srgbClr val="3F3F3F"/>
              </a:solidFill>
              <a:latin typeface="Verdana" pitchFamily="2" charset="0"/>
              <a:ea typeface="Verdana" pitchFamily="2" charset="0"/>
              <a:cs typeface="Verdana" pitchFamily="2" charset="0"/>
            </a:endParaRPr>
          </a:p>
          <a:p>
            <a:pPr marL="539750" indent="-539750" algn="just">
              <a:lnSpc>
                <a:spcPct val="150000"/>
              </a:lnSpc>
              <a:spcBef>
                <a:spcPts val="565"/>
              </a:spcBef>
              <a:buFontTx/>
              <a:buAutoNum type="arabicPeriod"/>
              <a:defRPr lang="es-cl" sz="940" cap="none"/>
            </a:pPr>
            <a:r>
              <a:rPr lang="es-cl" sz="1315" cap="none">
                <a:solidFill>
                  <a:srgbClr val="3F3F3F"/>
                </a:solidFill>
                <a:latin typeface="Verdana" pitchFamily="2" charset="0"/>
                <a:ea typeface="Verdana" pitchFamily="2" charset="0"/>
                <a:cs typeface="Verdana" pitchFamily="2" charset="0"/>
              </a:rPr>
              <a:t>Guardar.</a:t>
            </a:r>
            <a:endParaRPr lang="es-cl" sz="1315" cap="none">
              <a:solidFill>
                <a:srgbClr val="3F3F3F"/>
              </a:solidFill>
              <a:latin typeface="Verdana" pitchFamily="2" charset="0"/>
              <a:ea typeface="Verdana" pitchFamily="2" charset="0"/>
              <a:cs typeface="Verdana" pitchFamily="2" charset="0"/>
            </a:endParaRPr>
          </a:p>
          <a:p>
            <a:pPr marL="539750" indent="-539750" algn="just">
              <a:lnSpc>
                <a:spcPct val="150000"/>
              </a:lnSpc>
              <a:spcBef>
                <a:spcPts val="565"/>
              </a:spcBef>
              <a:buFontTx/>
              <a:buAutoNum type="arabicPeriod"/>
              <a:defRPr lang="es-cl" sz="940" cap="none"/>
            </a:pPr>
            <a:r>
              <a:rPr lang="es-cl" sz="1315" cap="none">
                <a:solidFill>
                  <a:srgbClr val="3F3F3F"/>
                </a:solidFill>
                <a:latin typeface="Verdana" pitchFamily="2" charset="0"/>
                <a:ea typeface="Verdana" pitchFamily="2" charset="0"/>
                <a:cs typeface="Verdana" pitchFamily="2" charset="0"/>
              </a:rPr>
              <a:t>Monitor Serial.</a:t>
            </a:r>
            <a:endParaRPr lang="es-cl" sz="1315" cap="none">
              <a:solidFill>
                <a:srgbClr val="3F3F3F"/>
              </a:solidFill>
              <a:latin typeface="Verdana" pitchFamily="2" charset="0"/>
              <a:ea typeface="Verdana" pitchFamily="2" charset="0"/>
              <a:cs typeface="Verdana" pitchFamily="2" charset="0"/>
            </a:endParaRPr>
          </a:p>
          <a:p>
            <a:pPr marL="539750" indent="-539750" algn="just">
              <a:lnSpc>
                <a:spcPct val="150000"/>
              </a:lnSpc>
              <a:spcBef>
                <a:spcPts val="565"/>
              </a:spcBef>
              <a:buFontTx/>
              <a:buAutoNum type="arabicPeriod"/>
              <a:defRPr lang="es-cl" sz="940" cap="none"/>
            </a:pPr>
            <a:r>
              <a:rPr lang="es-cl" sz="1315" cap="none">
                <a:solidFill>
                  <a:srgbClr val="3F3F3F"/>
                </a:solidFill>
                <a:latin typeface="Verdana" pitchFamily="2" charset="0"/>
                <a:ea typeface="Verdana" pitchFamily="2" charset="0"/>
                <a:cs typeface="Verdana" pitchFamily="2" charset="0"/>
              </a:rPr>
              <a:t>Nombre Programa.</a:t>
            </a:r>
            <a:endParaRPr lang="es-cl" sz="1315" cap="none">
              <a:solidFill>
                <a:srgbClr val="3F3F3F"/>
              </a:solidFill>
              <a:latin typeface="Verdana" pitchFamily="2" charset="0"/>
              <a:ea typeface="Verdana" pitchFamily="2" charset="0"/>
              <a:cs typeface="Verdana" pitchFamily="2" charset="0"/>
            </a:endParaRPr>
          </a:p>
          <a:p>
            <a:pPr marL="539750" indent="-539750" algn="just">
              <a:lnSpc>
                <a:spcPct val="150000"/>
              </a:lnSpc>
              <a:spcBef>
                <a:spcPts val="565"/>
              </a:spcBef>
              <a:buFontTx/>
              <a:buAutoNum type="arabicPeriod"/>
              <a:defRPr lang="es-cl" sz="940" cap="none"/>
            </a:pPr>
            <a:r>
              <a:rPr lang="es-cl" sz="1315" cap="none">
                <a:solidFill>
                  <a:srgbClr val="3F3F3F"/>
                </a:solidFill>
                <a:latin typeface="Verdana" pitchFamily="2" charset="0"/>
                <a:ea typeface="Verdana" pitchFamily="2" charset="0"/>
                <a:cs typeface="Verdana" pitchFamily="2" charset="0"/>
              </a:rPr>
              <a:t>Código Programa.</a:t>
            </a:r>
            <a:endParaRPr lang="es-cl" sz="1315" cap="none">
              <a:solidFill>
                <a:srgbClr val="3F3F3F"/>
              </a:solidFill>
              <a:latin typeface="Verdana" pitchFamily="2" charset="0"/>
              <a:ea typeface="Verdana" pitchFamily="2" charset="0"/>
              <a:cs typeface="Verdana" pitchFamily="2" charset="0"/>
            </a:endParaRPr>
          </a:p>
          <a:p>
            <a:pPr marL="539750" indent="-539750" algn="just">
              <a:lnSpc>
                <a:spcPct val="150000"/>
              </a:lnSpc>
              <a:spcBef>
                <a:spcPts val="565"/>
              </a:spcBef>
              <a:buFontTx/>
              <a:buAutoNum type="arabicPeriod"/>
              <a:defRPr lang="es-cl" sz="940" cap="none"/>
            </a:pPr>
            <a:r>
              <a:rPr lang="es-cl" sz="1315" cap="none">
                <a:solidFill>
                  <a:srgbClr val="3F3F3F"/>
                </a:solidFill>
                <a:latin typeface="Verdana" pitchFamily="2" charset="0"/>
                <a:ea typeface="Verdana" pitchFamily="2" charset="0"/>
                <a:cs typeface="Verdana" pitchFamily="2" charset="0"/>
              </a:rPr>
              <a:t>Barra notificaciones</a:t>
            </a:r>
            <a:endParaRPr lang="es-cl" sz="1315" cap="none">
              <a:solidFill>
                <a:srgbClr val="3F3F3F"/>
              </a:solidFill>
              <a:latin typeface="Verdana" pitchFamily="2" charset="0"/>
              <a:ea typeface="Verdana" pitchFamily="2" charset="0"/>
              <a:cs typeface="Verdana" pitchFamily="2" charset="0"/>
            </a:endParaRPr>
          </a:p>
        </p:txBody>
      </p:sp>
      <p:pic>
        <p:nvPicPr>
          <p:cNvPr id="5" name="9 Imagen"/>
          <p:cNvPicPr>
            <a:picLocks noGrp="1" noChangeArrowheads="1"/>
            <a:extLst>
              <a:ext uri="smNativeData">
                <pr:smNativeData xmlns:pr="smNativeData" xmlns="smNativeData" val="SMDATA_17_9VQ3ZRMAAAAlAAAAEQ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TvE9T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D///8BAAAAAAAAAAAAAAAAAAAAAAAAAAAAAAAAAAAAAAAAAAAAAAACf39/AOnl3APMzMwAwMD/AH9/fwAAAAAAAAAAAAAAAAD///8AAAAAACEAAAAYAAAAFAAAALkbAACcCQAAGDMAAGsoAAAQAAAAJgAAAAgAAAABgQAAgB8AAA=="/>
              </a:ext>
            </a:extLst>
          </p:cNvPicPr>
          <p:nvPr>
            <p:ph type="pic" idx="1"/>
          </p:nvPr>
        </p:nvPicPr>
        <p:blipFill>
          <a:blip r:embed="rId3"/>
          <a:stretch>
            <a:fillRect/>
          </a:stretch>
        </p:blipFill>
        <p:spPr>
          <a:xfrm>
            <a:off x="4506595" y="1562100"/>
            <a:ext cx="3799205" cy="5008245"/>
          </a:xfrm>
          <a:prstGeom prst="rect">
            <a:avLst/>
          </a:prstGeom>
          <a:ln>
            <a:noFill/>
          </a:ln>
        </p:spPr>
      </p:pic>
      <p:grpSp>
        <p:nvGrpSpPr>
          <p:cNvPr id="6" name="Grupo 37"/>
          <p:cNvGrpSpPr>
            <a:extLst>
              <a:ext uri="smNativeData">
                <pr:smNativeData xmlns:pr="smNativeData" xmlns="smNativeData" val="SMDATA_6_9VQ3ZRMAAAAlAAAAAQAAAA8BAAAAkAAAAEgAAACQAAAASAAAAAAAAAAAAAAAAAAAABcAAAAUAAAAAAAAAAAAAAD/fwAA/38AAAAAAAAJAAAABAAAAHIAAAAfAAAAVAAAAAAAAAAAAAAAAAAAAAAAAAAAAAAAAAAAAAAAAAAAAAAAAAAAAAAAAAAAAAAAAAAAAAAAAAAAAAAAAAAAAAAAAAAAAAAAAAAAAAAAAAAAAAAAAAAAACEAAAAYAAAAFAAAAMQXAACwBgAAHTYAAJkjAAAQAAAAJgAAAAgAAAD/////AAAAAA=="/>
              </a:ext>
            </a:extLst>
          </p:cNvGrpSpPr>
          <p:nvPr/>
        </p:nvGrpSpPr>
        <p:grpSpPr>
          <a:xfrm>
            <a:off x="3863340" y="1087120"/>
            <a:ext cx="4933315" cy="4699635"/>
            <a:chOff x="3863340" y="1087120"/>
            <a:chExt cx="4933315" cy="4699635"/>
          </a:xfrm>
        </p:grpSpPr>
        <p:sp>
          <p:nvSpPr>
            <p:cNvPr id="23" name="CuadroTexto 11"/>
            <p:cNvSpPr>
              <a:extLst>
                <a:ext uri="smNativeData">
                  <pr:smNativeData xmlns:pr="smNativeData" xmlns="smNativeData" val="SMDATA_15_9VQ3ZR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c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0gXBf///wEAAAAAAAAAAAAAAAAAAAAAAAAAAAAAAAAAAAAAAAAAAAAAAAB/f38A6eXcA8zMzADAwP8Af39/AAAAAAAAAAAAAAAAAAAAAAAAAAAAIQAAABgAAAAUAAAAEBgAAMQLAAAmGgAACQ4AAAAgAAAmAAAACAAAAP//////////"/>
                </a:ext>
              </a:extLst>
            </p:cNvSpPr>
            <p:nvPr/>
          </p:nvSpPr>
          <p:spPr>
            <a:xfrm>
              <a:off x="3911600" y="1912620"/>
              <a:ext cx="339090" cy="36893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s-cl"/>
              </a:pPr>
              <a:r>
                <a:rPr lang="es-cl" cap="none">
                  <a:solidFill>
                    <a:srgbClr val="FF0000"/>
                  </a:solidFill>
                </a:rPr>
                <a:t>1</a:t>
              </a:r>
              <a:endParaRPr lang="es-cl" cap="none">
                <a:solidFill>
                  <a:srgbClr val="FF0000"/>
                </a:solidFill>
              </a:endParaRPr>
            </a:p>
          </p:txBody>
        </p:sp>
        <p:sp>
          <p:nvSpPr>
            <p:cNvPr id="22" name="CuadroTexto 12"/>
            <p:cNvSpPr>
              <a:extLst>
                <a:ext uri="smNativeData">
                  <pr:smNativeData xmlns:pr="smNativeData" xmlns="smNativeData" val="SMDATA_15_9VQ3ZR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f/m5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0gXBf///wEAAAAAAAAAAAAAAAAAAAAAAAAAAAAAAAAAAAAAAAAAAAAAAAB/f38A6eXcA8zMzADAwP8Af39/AAAAAAAAAAAAAAAAAAAAAAAAAAAAIQAAABgAAAAUAAAARh0AAL0GAABbHwAAAwkAAAAgAAAmAAAACAAAAP//////////"/>
                </a:ext>
              </a:extLst>
            </p:cNvSpPr>
            <p:nvPr/>
          </p:nvSpPr>
          <p:spPr>
            <a:xfrm>
              <a:off x="4758690" y="1095375"/>
              <a:ext cx="338455" cy="3695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s-cl"/>
              </a:pPr>
              <a:r>
                <a:rPr lang="es-cl" cap="none">
                  <a:solidFill>
                    <a:srgbClr val="FF0000"/>
                  </a:solidFill>
                </a:rPr>
                <a:t>2</a:t>
              </a:r>
              <a:endParaRPr lang="es-cl" cap="none">
                <a:solidFill>
                  <a:srgbClr val="FF0000"/>
                </a:solidFill>
              </a:endParaRPr>
            </a:p>
          </p:txBody>
        </p:sp>
        <p:sp>
          <p:nvSpPr>
            <p:cNvPr id="21" name="CuadroTexto 13"/>
            <p:cNvSpPr>
              <a:extLst>
                <a:ext uri="smNativeData">
                  <pr:smNativeData xmlns:pr="smNativeData" xmlns="smNativeData" val="SMDATA_15_9VQ3ZR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0gXBf///wEAAAAAAAAAAAAAAAAAAAAAAAAAAAAAAAAAAAAAAAAAAAAAAAB/f38A6eXcA8zMzADAwP8Af39/AAAAAAAAAAAAAAAAAAAAAAAAAAAAIQAAABgAAAAUAAAAWx8AAL0GAABwIQAAAwkAAAAgAAAmAAAACAAAAP//////////"/>
                </a:ext>
              </a:extLst>
            </p:cNvSpPr>
            <p:nvPr/>
          </p:nvSpPr>
          <p:spPr>
            <a:xfrm>
              <a:off x="5097145" y="1095375"/>
              <a:ext cx="338455" cy="3695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s-cl"/>
              </a:pPr>
              <a:r>
                <a:rPr lang="es-cl" cap="none">
                  <a:solidFill>
                    <a:srgbClr val="FF0000"/>
                  </a:solidFill>
                </a:rPr>
                <a:t>3</a:t>
              </a:r>
              <a:endParaRPr lang="es-cl" cap="none">
                <a:solidFill>
                  <a:srgbClr val="FF0000"/>
                </a:solidFill>
              </a:endParaRPr>
            </a:p>
          </p:txBody>
        </p:sp>
        <p:sp>
          <p:nvSpPr>
            <p:cNvPr id="20" name="CuadroTexto 14"/>
            <p:cNvSpPr>
              <a:extLst>
                <a:ext uri="smNativeData">
                  <pr:smNativeData xmlns:pr="smNativeData" xmlns="smNativeData" val="SMDATA_15_9VQ3ZR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WHZd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0gXBf///wEAAAAAAAAAAAAAAAAAAAAAAAAAAAAAAAAAAAAAAAAAAAAAAAB/f38A6eXcA8zMzADAwP8Af39/AAAAAAAAAAAAAAAAAAAAAAAAAAAAIQAAABgAAAAUAAAAcCEAALAGAACFIwAA9ggAAAAgAAAmAAAACAAAAP//////////"/>
                </a:ext>
              </a:extLst>
            </p:cNvSpPr>
            <p:nvPr/>
          </p:nvSpPr>
          <p:spPr>
            <a:xfrm>
              <a:off x="5435600" y="1087120"/>
              <a:ext cx="338455" cy="3695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s-cl"/>
              </a:pPr>
              <a:r>
                <a:rPr lang="es-cl" cap="none">
                  <a:solidFill>
                    <a:srgbClr val="FF0000"/>
                  </a:solidFill>
                </a:rPr>
                <a:t>4</a:t>
              </a:r>
              <a:endParaRPr lang="es-cl" cap="none">
                <a:solidFill>
                  <a:srgbClr val="FF0000"/>
                </a:solidFill>
              </a:endParaRPr>
            </a:p>
          </p:txBody>
        </p:sp>
        <p:sp>
          <p:nvSpPr>
            <p:cNvPr id="19" name="CuadroTexto 15"/>
            <p:cNvSpPr>
              <a:extLst>
                <a:ext uri="smNativeData">
                  <pr:smNativeData xmlns:pr="smNativeData" xmlns="smNativeData" val="SMDATA_15_9VQ3ZR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0gXBf///wEAAAAAAAAAAAAAAAAAAAAAAAAAAAAAAAAAAAAAAAAAAAAAAAB/f38A6eXcA8zMzADAwP8Af39/AAAAAAAAAAAAAAAAAAAAAAAAAAAAIQAAABgAAAAUAAAAhSMAAL0GAACbJQAAAwkAAAAgAAAmAAAACAAAAP//////////"/>
                </a:ext>
              </a:extLst>
            </p:cNvSpPr>
            <p:nvPr/>
          </p:nvSpPr>
          <p:spPr>
            <a:xfrm>
              <a:off x="5774055" y="1095375"/>
              <a:ext cx="339090" cy="3695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s-cl"/>
              </a:pPr>
              <a:r>
                <a:rPr lang="es-cl" cap="none">
                  <a:solidFill>
                    <a:srgbClr val="FF0000"/>
                  </a:solidFill>
                </a:rPr>
                <a:t>5</a:t>
              </a:r>
              <a:endParaRPr lang="es-cl" cap="none">
                <a:solidFill>
                  <a:srgbClr val="FF0000"/>
                </a:solidFill>
              </a:endParaRPr>
            </a:p>
          </p:txBody>
        </p:sp>
        <p:sp>
          <p:nvSpPr>
            <p:cNvPr id="18" name="CuadroTexto 16"/>
            <p:cNvSpPr>
              <a:extLst>
                <a:ext uri="smNativeData">
                  <pr:smNativeData xmlns:pr="smNativeData" xmlns="smNativeData" val="SMDATA_15_9VQ3ZR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0gXBf///wEAAAAAAAAAAAAAAAAAAAAAAAAAAAAAAAAAAAAAAAAAAAAAAAB/f38A6eXcA8zMzADAwP8Af39/AAAAAAAAAAAAAAAAAAAAAAAAAAAAIQAAABgAAAAUAAAACDQAAMQLAAAdNgAACQ4AAAAgAAAmAAAACAAAAP//////////"/>
                </a:ext>
              </a:extLst>
            </p:cNvSpPr>
            <p:nvPr/>
          </p:nvSpPr>
          <p:spPr>
            <a:xfrm>
              <a:off x="8458200" y="1912620"/>
              <a:ext cx="338455" cy="36893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s-cl"/>
              </a:pPr>
              <a:r>
                <a:rPr lang="es-cl" cap="none">
                  <a:solidFill>
                    <a:srgbClr val="FF0000"/>
                  </a:solidFill>
                </a:rPr>
                <a:t>6</a:t>
              </a:r>
              <a:endParaRPr lang="es-cl" cap="none">
                <a:solidFill>
                  <a:srgbClr val="FF0000"/>
                </a:solidFill>
              </a:endParaRPr>
            </a:p>
          </p:txBody>
        </p:sp>
        <p:sp>
          <p:nvSpPr>
            <p:cNvPr id="17" name="CuadroTexto 17"/>
            <p:cNvSpPr>
              <a:extLst>
                <a:ext uri="smNativeData">
                  <pr:smNativeData xmlns:pr="smNativeData" xmlns="smNativeData" val="SMDATA_15_9VQ3ZR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0gXBf///wEAAAAAAAAAAAAAAAAAAAAAAAAAAAAAAAAAAAAAAAAAAAAAAAB/f38A6eXcA8zMzADAwP8Af39/AAAAAAAAAAAAAAAAAAAAAAAAAAAAIQAAABgAAAAUAAAAEBgAAGoOAAAmGgAArxAAAAAgAAAmAAAACAAAAP//////////"/>
                </a:ext>
              </a:extLst>
            </p:cNvSpPr>
            <p:nvPr/>
          </p:nvSpPr>
          <p:spPr>
            <a:xfrm>
              <a:off x="3911600" y="2343150"/>
              <a:ext cx="339090" cy="36893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s-cl"/>
              </a:pPr>
              <a:r>
                <a:rPr lang="es-cl" cap="none">
                  <a:solidFill>
                    <a:srgbClr val="FF0000"/>
                  </a:solidFill>
                </a:rPr>
                <a:t>7</a:t>
              </a:r>
              <a:endParaRPr lang="es-cl" cap="none">
                <a:solidFill>
                  <a:srgbClr val="FF0000"/>
                </a:solidFill>
              </a:endParaRPr>
            </a:p>
          </p:txBody>
        </p:sp>
        <p:sp>
          <p:nvSpPr>
            <p:cNvPr id="16" name="CuadroTexto 18"/>
            <p:cNvSpPr>
              <a:extLst>
                <a:ext uri="smNativeData">
                  <pr:smNativeData xmlns:pr="smNativeData" xmlns="smNativeData" val="SMDATA_15_9VQ3ZR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0gXBf///wEAAAAAAAAAAAAAAAAAAAAAAAAAAAAAAAAAAAAAAAAAAAAAAAB/f38A6eXcA8zMzADAwP8Af39/AAAAAAAAAAAAAAAAAAAAAAAAAAAAIQAAABgAAAAUAAAARB4AAAYXAABZIAAATBkAAAAgAAAmAAAACAAAAP//////////"/>
                </a:ext>
              </a:extLst>
            </p:cNvSpPr>
            <p:nvPr/>
          </p:nvSpPr>
          <p:spPr>
            <a:xfrm>
              <a:off x="4919980" y="3742690"/>
              <a:ext cx="338455" cy="3695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s-cl"/>
              </a:pPr>
              <a:r>
                <a:rPr lang="es-cl" cap="none">
                  <a:solidFill>
                    <a:srgbClr val="FF0000"/>
                  </a:solidFill>
                </a:rPr>
                <a:t>8</a:t>
              </a:r>
              <a:endParaRPr lang="es-cl" cap="none">
                <a:solidFill>
                  <a:srgbClr val="FF0000"/>
                </a:solidFill>
              </a:endParaRPr>
            </a:p>
          </p:txBody>
        </p:sp>
        <p:sp>
          <p:nvSpPr>
            <p:cNvPr id="15" name="CuadroTexto 19"/>
            <p:cNvSpPr>
              <a:extLst>
                <a:ext uri="smNativeData">
                  <pr:smNativeData xmlns:pr="smNativeData" xmlns="smNativeData" val="SMDATA_15_9VQ3ZR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0gXBf///wEAAAAAAAAAAAAAAAAAAAAAAAAAAAAAAAAAAAAAAAAAAAAAAAB/f38A6eXcA8zMzADAwP8Af39/AAAAAAAAAAAAAAAAAAAAAAAAAAAAIQAAABgAAAAUAAAAxBcAAFMhAADZGQAAmSMAAAAgAAAmAAAACAAAAP//////////"/>
                </a:ext>
              </a:extLst>
            </p:cNvSpPr>
            <p:nvPr/>
          </p:nvSpPr>
          <p:spPr>
            <a:xfrm>
              <a:off x="3863340" y="5417185"/>
              <a:ext cx="338455" cy="3695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s-cl"/>
              </a:pPr>
              <a:r>
                <a:rPr lang="es-cl" cap="none">
                  <a:solidFill>
                    <a:srgbClr val="FF0000"/>
                  </a:solidFill>
                </a:rPr>
                <a:t>9</a:t>
              </a:r>
              <a:endParaRPr lang="es-cl" cap="none">
                <a:solidFill>
                  <a:srgbClr val="FF0000"/>
                </a:solidFill>
              </a:endParaRPr>
            </a:p>
          </p:txBody>
        </p:sp>
        <p:cxnSp>
          <p:nvCxnSpPr>
            <p:cNvPr id="14" name="Conector recto de flecha 21"/>
            <p:cNvCxnSpPr>
              <a:extLst>
                <a:ext uri="smNativeData">
                  <pr:smNativeData xmlns:pr="smNativeData" xmlns="smNativeData" val="SMDATA_15_9VQ3ZRMAAAAlAAAADQAAAA0AAAAAkAAAAEgAAACQAAAASAAAAAAAAAAAAAAAAA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vg4wwKAAAAAQAAABQAAAAUAAAAFAAAAAEAAAAAAAAAZAAAAGQAAAAC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O8T1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NNIFwV/f38A6eXcA8zMzADAwP8Af39/AAAAAAAAAAAAAAAAAAAAAAAAAAAAIQAAABgAAAAUAAAAtRkAAOYMAAAgHAAA5gwAAAAAAAAmAAAACAAAAP//////////"/>
                </a:ext>
              </a:extLst>
            </p:cNvCxnSpPr>
            <p:nvPr/>
          </p:nvCxnSpPr>
          <p:spPr>
            <a:xfrm flipH="1">
              <a:off x="4178935" y="2096770"/>
              <a:ext cx="393065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accent1"/>
              </a:solidFill>
              <a:prstDash val="solid"/>
              <a:headEnd type="none"/>
              <a:tailEnd type="triangle" w="med" len="med"/>
            </a:ln>
            <a:effectLst/>
          </p:spPr>
        </p:cxnSp>
        <p:cxnSp>
          <p:nvCxnSpPr>
            <p:cNvPr id="13" name="Conector recto de flecha 23"/>
            <p:cNvCxnSpPr>
              <a:endCxn id="22" idx="2"/>
              <a:extLst>
                <a:ext uri="smNativeData">
                  <pr:smNativeData xmlns:pr="smNativeData" xmlns="smNativeData" val="SMDATA_15_9VQ3ZRMAAAAlAAAADQAAAA0AAAAAkAAAAEgAAACQAAAASAAAAAAAAAAAAAAAAg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vg4wwKAAAAAQAAABQAAAAUAAAAFAAAAAEAAAAAAAAAZAAAAGQAAAAC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9TvE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NNIFwV/f38A6eXcA8zMzADAwP8Af39/AAAAAAAAAAAAAAAAAAAAAAAAAAAAIQAAABgAAAAUAAAAzx0AAAMJAABQHgAAcwwAAAAAAAAmAAAACAAAAP//////////"/>
                </a:ext>
              </a:extLst>
            </p:cNvCxnSpPr>
            <p:nvPr/>
          </p:nvCxnSpPr>
          <p:spPr>
            <a:xfrm flipV="1">
              <a:off x="4845685" y="1464945"/>
              <a:ext cx="81915" cy="558800"/>
            </a:xfrm>
            <a:prstGeom prst="straightConnector1">
              <a:avLst/>
            </a:prstGeom>
            <a:noFill/>
            <a:ln w="6350" cap="flat" cmpd="sng" algn="ctr">
              <a:solidFill>
                <a:schemeClr val="accent1"/>
              </a:solidFill>
              <a:prstDash val="solid"/>
              <a:headEnd type="none"/>
              <a:tailEnd type="triangle" w="med" len="med"/>
            </a:ln>
            <a:effectLst/>
          </p:spPr>
        </p:cxnSp>
        <p:cxnSp>
          <p:nvCxnSpPr>
            <p:cNvPr id="12" name="Conector recto de flecha 25"/>
            <p:cNvCxnSpPr>
              <a:endCxn id="21" idx="2"/>
              <a:extLst>
                <a:ext uri="smNativeData">
                  <pr:smNativeData xmlns:pr="smNativeData" xmlns="smNativeData" val="SMDATA_15_9VQ3ZRMAAAAlAAAADQAAAA0AAAAAkAAAAEgAAACQAAAASAAAAAAAAAAAAAAAAg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vg4wwKAAAAAQAAABQAAAAUAAAAFAAAAAEAAAAAAAAAZAAAAGQAAAAC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Qpsw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NNIFwV/f38A6eXcA8zMzADAwP8Af39/AAAAAAAAAAAAAAAAAAAAAAAAAAAAIQAAABgAAAAUAAAAkh8AAAMJAABmIAAAcwwAAAAAAAAmAAAACAAAAP//////////"/>
                </a:ext>
              </a:extLst>
            </p:cNvCxnSpPr>
            <p:nvPr/>
          </p:nvCxnSpPr>
          <p:spPr>
            <a:xfrm flipV="1">
              <a:off x="5132070" y="1464945"/>
              <a:ext cx="134620" cy="558800"/>
            </a:xfrm>
            <a:prstGeom prst="straightConnector1">
              <a:avLst/>
            </a:prstGeom>
            <a:noFill/>
            <a:ln w="6350" cap="flat" cmpd="sng" algn="ctr">
              <a:solidFill>
                <a:schemeClr val="accent1"/>
              </a:solidFill>
              <a:prstDash val="solid"/>
              <a:headEnd type="none"/>
              <a:tailEnd type="triangle" w="med" len="med"/>
            </a:ln>
            <a:effectLst/>
          </p:spPr>
        </p:cxnSp>
        <p:cxnSp>
          <p:nvCxnSpPr>
            <p:cNvPr id="11" name="Conector recto de flecha 27"/>
            <p:cNvCxnSpPr>
              <a:endCxn id="20" idx="2"/>
              <a:extLst>
                <a:ext uri="smNativeData">
                  <pr:smNativeData xmlns:pr="smNativeData" xmlns="smNativeData" val="SMDATA_15_9VQ3ZRMAAAAlAAAADQAAAA0AAAAAkAAAAEgAAACQAAAASAAAAAAAAAAAAAAAAg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vg4wwKAAAAAQAAABQAAAAUAAAAFAAAAAEAAAAAAAAAZAAAAGQAAAAC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NNIFwV/f38A6eXcA8zMzADAwP8Af39/AAAAAAAAAAAAAAAAAAAAAAAAAAAAIQAAABgAAAAUAAAAvCAAAPYIAAB7IgAALAwAAAAAAAAmAAAACAAAAP//////////"/>
                </a:ext>
              </a:extLst>
            </p:cNvCxnSpPr>
            <p:nvPr/>
          </p:nvCxnSpPr>
          <p:spPr>
            <a:xfrm flipV="1">
              <a:off x="5321300" y="1456690"/>
              <a:ext cx="283845" cy="521970"/>
            </a:xfrm>
            <a:prstGeom prst="straightConnector1">
              <a:avLst/>
            </a:prstGeom>
            <a:noFill/>
            <a:ln w="6350" cap="flat" cmpd="sng" algn="ctr">
              <a:solidFill>
                <a:schemeClr val="accent1"/>
              </a:solidFill>
              <a:prstDash val="solid"/>
              <a:headEnd type="none"/>
              <a:tailEnd type="triangle" w="med" len="med"/>
            </a:ln>
            <a:effectLst/>
          </p:spPr>
        </p:cxnSp>
        <p:cxnSp>
          <p:nvCxnSpPr>
            <p:cNvPr id="10" name="Conector recto de flecha 29"/>
            <p:cNvCxnSpPr>
              <a:endCxn id="19" idx="2"/>
              <a:extLst>
                <a:ext uri="smNativeData">
                  <pr:smNativeData xmlns:pr="smNativeData" xmlns="smNativeData" val="SMDATA_15_9VQ3ZRMAAAAlAAAADQAAAA0AAAAAkAAAAEgAAACQAAAASAAAAAAAAAAAAAAAAg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vg4wwKAAAAAQAAABQAAAAUAAAAFAAAAAEAAAAAAAAAZAAAAGQAAAAC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NNIFwV/f38A6eXcA8zMzADAwP8Af39/AAAAAAAAAAAAAAAAAAAAAAAAAAAAIQAAABgAAAAUAAAAYCIAAAMJAACQJAAAcwwAAAAAAAAmAAAACAAAAP//////////"/>
                </a:ext>
              </a:extLst>
            </p:cNvCxnSpPr>
            <p:nvPr/>
          </p:nvCxnSpPr>
          <p:spPr>
            <a:xfrm flipV="1">
              <a:off x="5588000" y="1464945"/>
              <a:ext cx="355600" cy="558800"/>
            </a:xfrm>
            <a:prstGeom prst="straightConnector1">
              <a:avLst/>
            </a:prstGeom>
            <a:noFill/>
            <a:ln w="6350" cap="flat" cmpd="sng" algn="ctr">
              <a:solidFill>
                <a:schemeClr val="accent1"/>
              </a:solidFill>
              <a:prstDash val="solid"/>
              <a:headEnd type="none"/>
              <a:tailEnd type="triangle" w="med" len="med"/>
            </a:ln>
            <a:effectLst/>
          </p:spPr>
        </p:cxnSp>
        <p:cxnSp>
          <p:nvCxnSpPr>
            <p:cNvPr id="9" name="Conector recto de flecha 31"/>
            <p:cNvCxnSpPr>
              <a:endCxn id="18" idx="1"/>
              <a:extLst>
                <a:ext uri="smNativeData">
                  <pr:smNativeData xmlns:pr="smNativeData" xmlns="smNativeData" val="SMDATA_15_9VQ3ZRMAAAAlAAAADQAAAA0AAAAAkAAAAEgAAACQAAAASAAAAAAAAAAAAAAAAA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vg4wwKAAAAAQAAABQAAAAUAAAAFAAAAAEAAAAAAAAAZAAAAGQAAAAC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NNIFwV/f38A6eXcA8zMzADAwP8Af39/AAAAAAAAAAAAAAAAAAAAAAAAAAAAIQAAABgAAAAUAAAAKzIAANIMAAAINAAA5gwAAAAAAAAmAAAACAAAAP//////////"/>
                </a:ext>
              </a:extLst>
            </p:cNvCxnSpPr>
            <p:nvPr/>
          </p:nvCxnSpPr>
          <p:spPr>
            <a:xfrm>
              <a:off x="8155305" y="2084070"/>
              <a:ext cx="302895" cy="12700"/>
            </a:xfrm>
            <a:prstGeom prst="straightConnector1">
              <a:avLst/>
            </a:prstGeom>
            <a:noFill/>
            <a:ln w="6350" cap="flat" cmpd="sng" algn="ctr">
              <a:solidFill>
                <a:schemeClr val="accent1"/>
              </a:solidFill>
              <a:prstDash val="solid"/>
              <a:headEnd type="none"/>
              <a:tailEnd type="triangle" w="med" len="med"/>
            </a:ln>
            <a:effectLst/>
          </p:spPr>
        </p:cxnSp>
        <p:cxnSp>
          <p:nvCxnSpPr>
            <p:cNvPr id="8" name="Conector recto de flecha 33"/>
            <p:cNvCxnSpPr>
              <a:endCxn id="17" idx="3"/>
              <a:extLst>
                <a:ext uri="smNativeData">
                  <pr:smNativeData xmlns:pr="smNativeData" xmlns="smNativeData" val="SMDATA_15_9VQ3ZRMAAAAlAAAADQAAAA0AAAAAkAAAAEgAAACQAAAASAAAAAAAAAAAAAAAAA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vg4wwKAAAAAQAAABQAAAAUAAAAFAAAAAEAAAAAAAAAZAAAAGQAAAAC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NNIFwV/f38A6eXcA8zMzADAwP8Af39/AAAAAAAAAAAAAAAAAAAAAAAAAAAAIQAAABgAAAAUAAAAJhoAAIcOAAAaHQAAjA8AAAAAAAAmAAAACAAAAP//////////"/>
                </a:ext>
              </a:extLst>
            </p:cNvCxnSpPr>
            <p:nvPr/>
          </p:nvCxnSpPr>
          <p:spPr>
            <a:xfrm flipH="1">
              <a:off x="4250690" y="2361565"/>
              <a:ext cx="480060" cy="165735"/>
            </a:xfrm>
            <a:prstGeom prst="straightConnector1">
              <a:avLst/>
            </a:prstGeom>
            <a:noFill/>
            <a:ln w="6350" cap="flat" cmpd="sng" algn="ctr">
              <a:solidFill>
                <a:schemeClr val="accent1"/>
              </a:solidFill>
              <a:prstDash val="solid"/>
              <a:headEnd type="none"/>
              <a:tailEnd type="triangle" w="med" len="med"/>
            </a:ln>
            <a:effectLst/>
          </p:spPr>
        </p:cxnSp>
        <p:cxnSp>
          <p:nvCxnSpPr>
            <p:cNvPr id="7" name="Conector recto de flecha 35"/>
            <p:cNvCxnSpPr>
              <a:endCxn id="15" idx="3"/>
              <a:extLst>
                <a:ext uri="smNativeData">
                  <pr:smNativeData xmlns:pr="smNativeData" xmlns="smNativeData" val="SMDATA_15_9VQ3ZRMAAAAlAAAADQAAAA0AAAAAkAAAAEgAAACQAAAASAAAAAAAAAAAAAAAAA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vg4wwKAAAAAQAAABQAAAAUAAAAFAAAAAEAAAAAAAAAZAAAAGQAAAAC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wbA8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NNIFwV/f38A6eXcA8zMzADAwP8Af39/AAAAAAAAAAAAAAAAAAAAAAAAAAAAIQAAABgAAAAUAAAA2RkAAHYiAAC1HAAAdiIAAAAAAAAmAAAACAAAAP//////////"/>
                </a:ext>
              </a:extLst>
            </p:cNvCxnSpPr>
            <p:nvPr/>
          </p:nvCxnSpPr>
          <p:spPr>
            <a:xfrm flipH="1">
              <a:off x="4201795" y="5601970"/>
              <a:ext cx="464820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accent1"/>
              </a:solidFill>
              <a:prstDash val="solid"/>
              <a:headEnd type="none"/>
              <a:tailEnd type="triangle" w="med" len="med"/>
            </a:ln>
            <a:effectLst/>
          </p:spPr>
        </p:cxnSp>
      </p:grpSp>
      <p:sp>
        <p:nvSpPr>
          <p:cNvPr id="24" name="Marcador de número de diapositiva 38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MDQAAJYmAAAkNwAA1Sg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723F097-D9DA-7606-949B-2F53BED5627A}" type="slidenum">
              <a:rPr lang="es-cl" cap="none"/>
              <a:t>10</a:t>
            </a:fld>
            <a:endParaRPr lang="es-cl" cap="non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dvAuto="0"/>
      <p:bldP spid="6" grpId="0" animBg="1" advAuto="0"/>
    </p:bldLst>
    <p:extLst>
      <p:ext uri="smNativeData">
        <pr:smNativeData xmlns:pr="smNativeData" xmlns="smNativeData" val="9VQ3ZQIAAAAFAAAA/f///wEAAAADAAAACgAAAAAAAAAAAAAAAAAAAAoAAAD9////AQAAAAEAAAAAAAAAAAAAAAAAAAAAAAAA"/>
      </p:ext>
    </p:extLst>
  </p:timing>
</p:sld>
</file>

<file path=ppt/slides/slide1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OAQAAPsCAAAINAAAAwkAABAAAAAmAAAACAAAAAEAAAAAAAAA"/>
              </a:ext>
            </a:extLst>
          </p:cNvSpPr>
          <p:nvPr>
            <p:ph type="title"/>
          </p:nvPr>
        </p:nvSpPr>
        <p:spPr>
          <a:xfrm>
            <a:off x="685800" y="484505"/>
            <a:ext cx="7772400" cy="980440"/>
          </a:xfrm>
        </p:spPr>
        <p:txBody>
          <a:bodyPr/>
          <a:lstStyle/>
          <a:p>
            <a:pPr>
              <a:defRPr lang="es-cl"/>
            </a:pPr>
            <a:r>
              <a:t>Arduino IDE</a:t>
            </a:r>
          </a:p>
        </p:txBody>
      </p:sp>
      <p:sp>
        <p:nvSpPr>
          <p:cNvPr id="3" name="Rectángulo 4"/>
          <p:cNvSpPr>
            <a:extLst>
              <a:ext uri="smNativeData">
                <pr:smNativeData xmlns:pr="smNativeData" xmlns="smNativeData" val="SMDATA_15_9VQ3ZR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AAUAAKAVAABbEgAAdxgAABAgAAAmAAAACAAAAP//////////"/>
              </a:ext>
            </a:extLst>
          </p:cNvSpPr>
          <p:nvPr/>
        </p:nvSpPr>
        <p:spPr>
          <a:xfrm>
            <a:off x="812800" y="3515360"/>
            <a:ext cx="2171065" cy="461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s-cl"/>
            </a:pPr>
            <a:r>
              <a:rPr lang="es-cl" sz="2400" b="1" cap="none"/>
              <a:t>Menú Archivo</a:t>
            </a:r>
            <a:endParaRPr lang="es-cl" sz="2400" b="1" cap="none"/>
          </a:p>
        </p:txBody>
      </p:sp>
      <p:pic>
        <p:nvPicPr>
          <p:cNvPr id="4" name="9 Imagen"/>
          <p:cNvPicPr>
            <a:picLocks noGrp="1" noChangeArrowheads="1"/>
            <a:extLst>
              <a:ext uri="smNativeData">
                <pr:smNativeData xmlns:pr="smNativeData" xmlns="smNativeData" val="SMDATA_17_9VQ3ZRMAAAAlAAAAEQ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D/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D///8BAAAAAAAAAAAAAAAAAAAAAAAAAAAAAAAAAAAAAAAAAAAAAAACf39/AOnl3APMzMwAwMD/AH9/fwAAAAAAAAAAAAAAAAD///8AAAAAACEAAAAYAAAAFAAAAN0WAACVCQAACC8AAJ8pAAAQAAAAJgAAAAgAAAABgQAAgB8AAA=="/>
              </a:ext>
            </a:extLst>
          </p:cNvPicPr>
          <p:nvPr>
            <p:ph type="pic" idx="1"/>
          </p:nvPr>
        </p:nvPicPr>
        <p:blipFill>
          <a:blip r:embed="rId3"/>
          <a:stretch>
            <a:fillRect/>
          </a:stretch>
        </p:blipFill>
        <p:spPr>
          <a:xfrm>
            <a:off x="3716655" y="1557655"/>
            <a:ext cx="3928745" cy="5208270"/>
          </a:xfrm>
          <a:prstGeom prst="rect">
            <a:avLst/>
          </a:prstGeom>
          <a:ln>
            <a:noFill/>
          </a:ln>
        </p:spPr>
      </p:pic>
      <p:sp>
        <p:nvSpPr>
          <p:cNvPr id="5" name="Marcador de número de diapositiva 6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MDQAAJYmAAAkNwAA1Sg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723ECB4-FADA-761A-949B-0C4FA2D56259}" type="slidenum">
              <a:rPr lang="es-cl" cap="none"/>
              <a:t>11</a:t>
            </a:fld>
            <a:endParaRPr lang="es-cl" cap="non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dvAuto="0"/>
    </p:bldLst>
    <p:extLst>
      <p:ext uri="smNativeData">
        <pr:smNativeData xmlns:pr="smNativeData" xmlns="smNativeData" val="9VQ3ZQEAAAAFAAAA/f///wEAAAADAAAACgAAAAAAAAAAAAAAAAAAAA=="/>
      </p:ext>
    </p:extLst>
  </p:timing>
</p:sld>
</file>

<file path=ppt/slides/slide1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OAQAAPsCAAAINAAAAwkAABAAAAAmAAAACAAAAAEAAAAAAAAA"/>
              </a:ext>
            </a:extLst>
          </p:cNvSpPr>
          <p:nvPr>
            <p:ph type="title"/>
          </p:nvPr>
        </p:nvSpPr>
        <p:spPr>
          <a:xfrm>
            <a:off x="685800" y="484505"/>
            <a:ext cx="7772400" cy="980440"/>
          </a:xfrm>
        </p:spPr>
        <p:txBody>
          <a:bodyPr/>
          <a:lstStyle/>
          <a:p>
            <a:pPr>
              <a:defRPr lang="es-cl"/>
            </a:pPr>
            <a:r>
              <a:t>Arduino IDE</a:t>
            </a:r>
          </a:p>
        </p:txBody>
      </p:sp>
      <p:sp>
        <p:nvSpPr>
          <p:cNvPr id="3" name="Rectángulo 4"/>
          <p:cNvSpPr>
            <a:extLst>
              <a:ext uri="smNativeData">
                <pr:smNativeData xmlns:pr="smNativeData" xmlns="smNativeData" val="SMDATA_15_9VQ3ZR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jP0n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AAUAAKAVAABjEQAAdxgAABAgAAAmAAAACAAAAP//////////"/>
              </a:ext>
            </a:extLst>
          </p:cNvSpPr>
          <p:nvPr/>
        </p:nvSpPr>
        <p:spPr>
          <a:xfrm>
            <a:off x="812800" y="3515360"/>
            <a:ext cx="2013585" cy="461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s-cl"/>
            </a:pPr>
            <a:r>
              <a:rPr lang="es-cl" sz="2400" b="1" cap="none"/>
              <a:t>Menú Editar</a:t>
            </a:r>
            <a:endParaRPr lang="es-cl" sz="2400" b="1" cap="none"/>
          </a:p>
        </p:txBody>
      </p:sp>
      <p:pic>
        <p:nvPicPr>
          <p:cNvPr id="4" name="9 Imagen"/>
          <p:cNvPicPr>
            <a:picLocks noGrp="1" noChangeArrowheads="1"/>
            <a:extLst>
              <a:ext uri="smNativeData">
                <pr:smNativeData xmlns:pr="smNativeData" xmlns="smNativeData" val="SMDATA_17_9VQ3ZRMAAAAlAAAAEQ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eoAAe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D///8BAAAAAAAAAAAAAAAAAAAAAAAAAAAAAAAAAAAAAAAAAAAAAAACf39/AOnl3APMzMwAwMD/AH9/fwAAAAAAAAAAAAAAAAD///8AAAAAACEAAAAYAAAAFAAAAAwXAAATCQAAVTAAAG0nAAAQAAAAJgAAAAgAAAABgQAAgB8AAA=="/>
              </a:ext>
            </a:extLst>
          </p:cNvPicPr>
          <p:nvPr>
            <p:ph type="pic" idx="1"/>
          </p:nvPr>
        </p:nvPicPr>
        <p:blipFill>
          <a:blip r:embed="rId3"/>
          <a:stretch>
            <a:fillRect/>
          </a:stretch>
        </p:blipFill>
        <p:spPr>
          <a:xfrm>
            <a:off x="3746500" y="1475105"/>
            <a:ext cx="4110355" cy="4933950"/>
          </a:xfrm>
          <a:prstGeom prst="rect">
            <a:avLst/>
          </a:prstGeom>
          <a:ln>
            <a:noFill/>
          </a:ln>
        </p:spPr>
      </p:pic>
      <p:sp>
        <p:nvSpPr>
          <p:cNvPr id="5" name="Marcador de número de diapositiva 3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MDQAAJYmAAAkNwAA1Sg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723F296-D8DA-7604-949B-2E51BCD5627B}" type="slidenum">
              <a:rPr lang="es-cl" cap="none"/>
              <a:t>12</a:t>
            </a:fld>
            <a:endParaRPr lang="es-cl" cap="non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dvAuto="0"/>
    </p:bldLst>
    <p:extLst>
      <p:ext uri="smNativeData">
        <pr:smNativeData xmlns:pr="smNativeData" xmlns="smNativeData" val="9VQ3ZQEAAAAFAAAA/f///wEAAAADAAAACgAAAAAAAAAAAAAAAAAAAA=="/>
      </p:ext>
    </p:extLst>
  </p:timing>
</p:sld>
</file>

<file path=ppt/slides/slide1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OAQAAPsCAAAINAAAAwkAABAAAAAmAAAACAAAAAEAAAAAAAAA"/>
              </a:ext>
            </a:extLst>
          </p:cNvSpPr>
          <p:nvPr>
            <p:ph type="title"/>
          </p:nvPr>
        </p:nvSpPr>
        <p:spPr>
          <a:xfrm>
            <a:off x="685800" y="484505"/>
            <a:ext cx="7772400" cy="980440"/>
          </a:xfrm>
        </p:spPr>
        <p:txBody>
          <a:bodyPr/>
          <a:lstStyle/>
          <a:p>
            <a:pPr>
              <a:defRPr lang="es-cl"/>
            </a:pPr>
            <a:r>
              <a:t>Arduino IDE</a:t>
            </a:r>
          </a:p>
        </p:txBody>
      </p:sp>
      <p:sp>
        <p:nvSpPr>
          <p:cNvPr id="3" name="Rectángulo 4"/>
          <p:cNvSpPr>
            <a:extLst>
              <a:ext uri="smNativeData">
                <pr:smNativeData xmlns:pr="smNativeData" xmlns="smNativeData" val="SMDATA_15_9VQ3ZR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AAUAAKAVAACxEQAAdxgAABAgAAAmAAAACAAAAP//////////"/>
              </a:ext>
            </a:extLst>
          </p:cNvSpPr>
          <p:nvPr/>
        </p:nvSpPr>
        <p:spPr>
          <a:xfrm>
            <a:off x="812800" y="3515360"/>
            <a:ext cx="2063115" cy="461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s-cl"/>
            </a:pPr>
            <a:r>
              <a:rPr lang="es-cl" sz="2400" b="1" cap="none"/>
              <a:t>Menú Sketch</a:t>
            </a:r>
            <a:endParaRPr lang="es-cl" sz="2400" b="1" cap="none"/>
          </a:p>
        </p:txBody>
      </p:sp>
      <p:pic>
        <p:nvPicPr>
          <p:cNvPr id="4" name="9 Imagen"/>
          <p:cNvPicPr>
            <a:picLocks noGrp="1" noChangeArrowheads="1"/>
            <a:extLst>
              <a:ext uri="smNativeData">
                <pr:smNativeData xmlns:pr="smNativeData" xmlns="smNativeData" val="SMDATA_17_9VQ3ZRMAAAAlAAAAEQ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E4w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D///8BAAAAAAAAAAAAAAAAAAAAAAAAAAAAAAAAAAAAAAAAAAAAAAACf39/AOnl3APMzMwAwMD/AH9/fwAAAAAAAAAAAAAAAAD///8AAAAAACEAAAAYAAAAFAAAAAYYAACTCgAA3S8AACgoAAAQAAAAJgAAAAgAAAABgQAAgB8AAA=="/>
              </a:ext>
            </a:extLst>
          </p:cNvPicPr>
          <p:nvPr>
            <p:ph type="pic" idx="1"/>
          </p:nvPr>
        </p:nvPicPr>
        <p:blipFill>
          <a:blip r:embed="rId3"/>
          <a:stretch>
            <a:fillRect/>
          </a:stretch>
        </p:blipFill>
        <p:spPr>
          <a:xfrm>
            <a:off x="3905250" y="1718945"/>
            <a:ext cx="3875405" cy="4808855"/>
          </a:xfrm>
          <a:prstGeom prst="rect">
            <a:avLst/>
          </a:prstGeom>
          <a:ln>
            <a:noFill/>
          </a:ln>
        </p:spPr>
      </p:pic>
      <p:sp>
        <p:nvSpPr>
          <p:cNvPr id="5" name="Marcador de número de diapositiva 3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MDQAAJYmAAAkNwAA1Sg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723E305-4BDA-7615-949B-BD40ADD562E8}" type="slidenum">
              <a:rPr lang="es-cl" cap="none"/>
              <a:t>13</a:t>
            </a:fld>
            <a:endParaRPr lang="es-cl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OAQAAPsCAAAINAAAAwkAABAAAAAmAAAACAAAAAEAAAAAAAAA"/>
              </a:ext>
            </a:extLst>
          </p:cNvSpPr>
          <p:nvPr>
            <p:ph type="title"/>
          </p:nvPr>
        </p:nvSpPr>
        <p:spPr>
          <a:xfrm>
            <a:off x="685800" y="484505"/>
            <a:ext cx="7772400" cy="980440"/>
          </a:xfrm>
        </p:spPr>
        <p:txBody>
          <a:bodyPr/>
          <a:lstStyle/>
          <a:p>
            <a:pPr>
              <a:defRPr lang="es-cl"/>
            </a:pPr>
            <a:r>
              <a:t>Arduino IDE</a:t>
            </a:r>
          </a:p>
        </p:txBody>
      </p:sp>
      <p:sp>
        <p:nvSpPr>
          <p:cNvPr id="3" name="Rectángulo 4"/>
          <p:cNvSpPr>
            <a:extLst>
              <a:ext uri="smNativeData">
                <pr:smNativeData xmlns:pr="smNativeData" xmlns="smNativeData" val="SMDATA_15_9VQ3ZR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Y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qAIAAHoSAADEEwAAlxcAABAgAAAmAAAACAAAAP//////////"/>
              </a:ext>
            </a:extLst>
          </p:cNvSpPr>
          <p:nvPr/>
        </p:nvSpPr>
        <p:spPr>
          <a:xfrm>
            <a:off x="431800" y="3003550"/>
            <a:ext cx="2781300" cy="8312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s-cl"/>
            </a:pPr>
            <a:r>
              <a:rPr lang="es-cl" sz="2400" b="1" cap="none"/>
              <a:t>Menú Herramientas</a:t>
            </a:r>
            <a:endParaRPr lang="es-cl" sz="2400" b="1" cap="none"/>
          </a:p>
        </p:txBody>
      </p:sp>
      <p:pic>
        <p:nvPicPr>
          <p:cNvPr id="4" name="9 Imagen"/>
          <p:cNvPicPr>
            <a:picLocks noGrp="1" noChangeArrowheads="1"/>
            <a:extLst>
              <a:ext uri="smNativeData">
                <pr:smNativeData xmlns:pr="smNativeData" xmlns="smNativeData" val="SMDATA_17_9VQ3ZRMAAAAlAAAAEQ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D/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D///8BAAAAAAAAAAAAAAAAAAAAAAAAAAAAAAAAAAAAAAAAAAAAAAACf39/AOnl3APMzMwAwMD/AH9/fwAAAAAAAAAAAAAAAAD///8AAAAAACEAAAAYAAAAFAAAAMQTAAADCQAAYDEAACgoAAAQAAAAJgAAAAgAAAABgQAAgB8AAA=="/>
              </a:ext>
            </a:extLst>
          </p:cNvPicPr>
          <p:nvPr>
            <p:ph type="pic" idx="1"/>
          </p:nvPr>
        </p:nvPicPr>
        <p:blipFill>
          <a:blip r:embed="rId3"/>
          <a:stretch>
            <a:fillRect/>
          </a:stretch>
        </p:blipFill>
        <p:spPr>
          <a:xfrm>
            <a:off x="3213100" y="1464945"/>
            <a:ext cx="4813300" cy="5062855"/>
          </a:xfrm>
          <a:prstGeom prst="rect">
            <a:avLst/>
          </a:prstGeom>
          <a:ln>
            <a:noFill/>
          </a:ln>
        </p:spPr>
      </p:pic>
      <p:sp>
        <p:nvSpPr>
          <p:cNvPr id="5" name="Marcador de número de diapositiva 3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MDQAAJYmAAAkNwAA1Sg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7238019-57DA-7676-949B-A123CED562F4}" type="slidenum">
              <a:rPr lang="es-cl" cap="none"/>
              <a:t>14</a:t>
            </a:fld>
            <a:endParaRPr lang="es-cl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OAQAAPsCAAAINAAAAwkAABAAAAAmAAAACAAAAAEAAAAAAAAA"/>
              </a:ext>
            </a:extLst>
          </p:cNvSpPr>
          <p:nvPr>
            <p:ph type="title"/>
          </p:nvPr>
        </p:nvSpPr>
        <p:spPr>
          <a:xfrm>
            <a:off x="685800" y="484505"/>
            <a:ext cx="7772400" cy="980440"/>
          </a:xfrm>
        </p:spPr>
        <p:txBody>
          <a:bodyPr/>
          <a:lstStyle/>
          <a:p>
            <a:pPr>
              <a:defRPr lang="es-cl"/>
            </a:pPr>
            <a:r>
              <a:t>Arduino IDE</a:t>
            </a:r>
          </a:p>
        </p:txBody>
      </p:sp>
      <p:sp>
        <p:nvSpPr>
          <p:cNvPr id="3" name="Rectángulo 4"/>
          <p:cNvSpPr>
            <a:extLst>
              <a:ext uri="smNativeData">
                <pr:smNativeData xmlns:pr="smNativeData" xmlns="smNativeData" val="SMDATA_15_9VQ3ZR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qAIAAHoSAACpEwAAlxcAABAgAAAmAAAACAAAAP//////////"/>
              </a:ext>
            </a:extLst>
          </p:cNvSpPr>
          <p:nvPr/>
        </p:nvSpPr>
        <p:spPr>
          <a:xfrm>
            <a:off x="431800" y="3003550"/>
            <a:ext cx="2764155" cy="8312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s-cl"/>
            </a:pPr>
            <a:r>
              <a:rPr lang="es-cl" sz="2400" b="1" cap="none"/>
              <a:t>Menú Herramientas</a:t>
            </a:r>
            <a:endParaRPr lang="es-cl" sz="2400" b="1" cap="none"/>
          </a:p>
        </p:txBody>
      </p:sp>
      <p:pic>
        <p:nvPicPr>
          <p:cNvPr id="4" name="9 Imagen"/>
          <p:cNvPicPr>
            <a:picLocks noGrp="1" noChangeArrowheads="1"/>
            <a:extLst>
              <a:ext uri="smNativeData">
                <pr:smNativeData xmlns:pr="smNativeData" xmlns="smNativeData" val="SMDATA_17_9VQ3ZRMAAAAlAAAAEQ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CZrKiZ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D///8BAAAAAAAAAAAAAAAAAAAAAAAAAAAAAAAAAAAAAAAAAAAAAAACf39/AOnl3APMzMwAwMD/AH9/fwAAAAAAAAAAAAAAAAD///8AAAAAACEAAAAYAAAAFAAAAIMVAAAYCAAAbC8AABYnAAAQAAAAJgAAAAgAAAABgQAAgB8AAA=="/>
              </a:ext>
            </a:extLst>
          </p:cNvPicPr>
          <p:nvPr>
            <p:ph type="pic" idx="1"/>
          </p:nvPr>
        </p:nvPicPr>
        <p:blipFill>
          <a:blip r:embed="rId3"/>
          <a:stretch>
            <a:fillRect/>
          </a:stretch>
        </p:blipFill>
        <p:spPr>
          <a:xfrm>
            <a:off x="3496945" y="1315720"/>
            <a:ext cx="4211955" cy="5038090"/>
          </a:xfrm>
          <a:prstGeom prst="rect">
            <a:avLst/>
          </a:prstGeom>
          <a:ln>
            <a:noFill/>
          </a:ln>
        </p:spPr>
      </p:pic>
      <p:sp>
        <p:nvSpPr>
          <p:cNvPr id="5" name="Marcador de número de diapositiva 3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MDQAAJYmAAAkNwAA1Sg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723C591-DFDA-7633-949B-29668BD5627C}" type="slidenum">
              <a:rPr lang="es-cl" cap="none"/>
              <a:t>15</a:t>
            </a:fld>
            <a:endParaRPr lang="es-cl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OAQAAPsCAAAINAAAAwkAABAAAAAmAAAACAAAAAEAAAAAAAAA"/>
              </a:ext>
            </a:extLst>
          </p:cNvSpPr>
          <p:nvPr>
            <p:ph type="title"/>
          </p:nvPr>
        </p:nvSpPr>
        <p:spPr>
          <a:xfrm>
            <a:off x="685800" y="484505"/>
            <a:ext cx="7772400" cy="980440"/>
          </a:xfrm>
        </p:spPr>
        <p:txBody>
          <a:bodyPr/>
          <a:lstStyle/>
          <a:p>
            <a:pPr>
              <a:defRPr lang="es-cl"/>
            </a:pPr>
            <a:r>
              <a:t>Arduino IDE</a:t>
            </a:r>
          </a:p>
        </p:txBody>
      </p:sp>
      <p:sp>
        <p:nvSpPr>
          <p:cNvPr id="3" name="Rectángulo 4"/>
          <p:cNvSpPr>
            <a:extLst>
              <a:ext uri="smNativeData">
                <pr:smNativeData xmlns:pr="smNativeData" xmlns="smNativeData" val="SMDATA_15_9VQ3ZR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qAIAAHoSAADrEQAAlxcAABAgAAAmAAAACAAAAP//////////"/>
              </a:ext>
            </a:extLst>
          </p:cNvSpPr>
          <p:nvPr/>
        </p:nvSpPr>
        <p:spPr>
          <a:xfrm>
            <a:off x="431800" y="3003550"/>
            <a:ext cx="2480945" cy="8312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s-cl"/>
            </a:pPr>
            <a:r>
              <a:rPr lang="es-cl" sz="2400" b="1" cap="none"/>
              <a:t>Menú Herramientas</a:t>
            </a:r>
            <a:endParaRPr lang="es-cl" sz="2400" b="1" cap="none"/>
          </a:p>
        </p:txBody>
      </p:sp>
      <p:pic>
        <p:nvPicPr>
          <p:cNvPr id="4" name="9 Imagen"/>
          <p:cNvPicPr>
            <a:extLst>
              <a:ext uri="smNativeData">
                <pr:smNativeData xmlns:pr="smNativeData" xmlns="smNativeData" val="SMDATA_17_9VQ3ZRMAAAAlAAAAEQ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TjAAT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NNIFwX///8BAAAAAAAAAAAAAAAAAAAAAAAAAAAAAAAAAAAAAAAAAAAAAAACf39/AOnl3APMzMwAwMD/AH9/fwAAAAAAAAAAAAAAAAD///8AAAAAACEAAAAYAAAAFAAAAD0VAABcCAAAvDQAAMko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3452495" y="1358900"/>
            <a:ext cx="5120005" cy="527113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Marcador de número de diapositiva 3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MDQAAJYmAAAkNwAA1Sg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723FEF1-BFDA-7608-949B-495DB0D5621C}" type="slidenum">
              <a:rPr lang="es-cl" cap="none"/>
              <a:t>16</a:t>
            </a:fld>
            <a:endParaRPr lang="es-cl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OAQAAPsCAAAINAAAAwkAABAAAAAmAAAACAAAAAEAAAAAAAAA"/>
              </a:ext>
            </a:extLst>
          </p:cNvSpPr>
          <p:nvPr>
            <p:ph type="title"/>
          </p:nvPr>
        </p:nvSpPr>
        <p:spPr>
          <a:xfrm>
            <a:off x="685800" y="484505"/>
            <a:ext cx="7772400" cy="980440"/>
          </a:xfrm>
        </p:spPr>
        <p:txBody>
          <a:bodyPr/>
          <a:lstStyle/>
          <a:p>
            <a:pPr>
              <a:defRPr lang="es-cl"/>
            </a:pPr>
            <a:r>
              <a:t>Arduino IDE</a:t>
            </a:r>
          </a:p>
        </p:txBody>
      </p:sp>
      <p:sp>
        <p:nvSpPr>
          <p:cNvPr id="3" name="Rectángulo 4"/>
          <p:cNvSpPr>
            <a:extLst>
              <a:ext uri="smNativeData">
                <pr:smNativeData xmlns:pr="smNativeData" xmlns="smNativeData" val="SMDATA_15_9VQ3ZR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qAIAAHoSAABoEAAAURUAABAgAAAmAAAACAAAAP//////////"/>
              </a:ext>
            </a:extLst>
          </p:cNvSpPr>
          <p:nvPr/>
        </p:nvSpPr>
        <p:spPr>
          <a:xfrm>
            <a:off x="431800" y="3003550"/>
            <a:ext cx="2235200" cy="461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s-cl"/>
            </a:pPr>
            <a:r>
              <a:rPr lang="es-cl" sz="2400" b="1" cap="none"/>
              <a:t>Menú Ayuda</a:t>
            </a:r>
            <a:endParaRPr lang="es-cl" sz="2400" b="1" cap="none"/>
          </a:p>
        </p:txBody>
      </p:sp>
      <p:pic>
        <p:nvPicPr>
          <p:cNvPr id="4" name="9 Imagen"/>
          <p:cNvPicPr>
            <a:extLst>
              <a:ext uri="smNativeData">
                <pr:smNativeData xmlns:pr="smNativeData" xmlns="smNativeData" val="SMDATA_17_9VQ3ZRMAAAAlAAAAEQ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YWUSu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NNIFwX///8BAAAAAAAAAAAAAAAAAAAAAAAAAAAAAAAAAAAAAAAAAAAAAAACf39/AOnl3APMzMwAwMD/AH9/fwAAAAAAAAAAAAAAAAD///8AAAAAACEAAAAYAAAAFAAAAEITAAADCQAAdDEAAGgo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3130550" y="1464945"/>
            <a:ext cx="4908550" cy="510349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Marcador de número de diapositiva 2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MDQAAJYmAAAkNwAA1Sg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723B3E9-A7DA-7645-949B-5110FDD56204}" type="slidenum">
              <a:rPr lang="es-cl" cap="none"/>
              <a:t>17</a:t>
            </a:fld>
            <a:endParaRPr lang="es-cl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OAQAAPsCAAAINAAA4gw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s-cl"/>
            </a:pPr>
            <a:r>
              <a:t>Pasos el desarrollo </a:t>
            </a:r>
          </a:p>
        </p:txBody>
      </p:sp>
      <p:sp>
        <p:nvSpPr>
          <p:cNvPr id="3" name="Marcador de contenido 2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OAQAAA0NAAAINAAA+CU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es-cl"/>
            </a:pPr>
            <a:r>
              <a:t>Conectar Arduino al PC a través del cable USB</a:t>
            </a:r>
          </a:p>
          <a:p>
            <a:pPr>
              <a:defRPr lang="es-cl"/>
            </a:pPr>
            <a:r>
              <a:t>Abrir IDE de Arduino</a:t>
            </a:r>
          </a:p>
          <a:p>
            <a:pPr>
              <a:defRPr lang="es-cl"/>
            </a:pPr>
            <a:r>
              <a:t>Configurar el Arduino a utilizar</a:t>
            </a:r>
          </a:p>
          <a:p>
            <a:pPr>
              <a:defRPr lang="es-cl"/>
            </a:pPr>
            <a:r>
              <a:t>Configurar puerto COM</a:t>
            </a:r>
          </a:p>
          <a:p>
            <a:pPr>
              <a:defRPr lang="es-cl"/>
            </a:pPr>
            <a:r>
              <a:t>Escribir programa</a:t>
            </a:r>
          </a:p>
          <a:p>
            <a:pPr>
              <a:defRPr lang="es-cl"/>
            </a:pPr>
            <a:r>
              <a:t>Compilar </a:t>
            </a:r>
          </a:p>
          <a:p>
            <a:pPr>
              <a:defRPr lang="es-cl"/>
            </a:pPr>
            <a:r>
              <a:t>Cargar</a:t>
            </a:r>
          </a:p>
          <a:p>
            <a:pPr>
              <a:defRPr lang="es-cl"/>
            </a:pPr>
          </a:p>
        </p:txBody>
      </p:sp>
      <p:sp>
        <p:nvSpPr>
          <p:cNvPr id="4" name="Marcador de número de diapositiva 3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MDQAAJYmAAAkNwAA1Sg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723AECB-85DA-7658-949B-730DE0D56226}" type="slidenum">
              <a:rPr lang="es-cl" cap="none"/>
              <a:t>18</a:t>
            </a:fld>
            <a:endParaRPr lang="es-cl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zQAAACYBAACdMAAAUAUAABAAAAAmAAAACAAAAAEgAAAAAAAA"/>
              </a:ext>
            </a:extLst>
          </p:cNvSpPr>
          <p:nvPr>
            <p:ph type="title"/>
          </p:nvPr>
        </p:nvSpPr>
        <p:spPr>
          <a:xfrm>
            <a:off x="130175" y="186690"/>
            <a:ext cx="7772400" cy="67691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s-cl"/>
            </a:pPr>
            <a:r>
              <a:rPr lang="es-cl" sz="3600" cap="all"/>
              <a:t>Estructura de un programa</a:t>
            </a:r>
            <a:endParaRPr lang="es-cl" sz="3600" cap="all"/>
          </a:p>
        </p:txBody>
      </p:sp>
      <p:pic>
        <p:nvPicPr>
          <p:cNvPr id="3" name="Picture 2"/>
          <p:cNvPicPr>
            <a:picLocks noGrp="1" noChangeArrowheads="1" noChangeAspect="1"/>
            <a:extLst>
              <a:ext uri="smNativeData">
                <pr:smNativeData xmlns:pr="smNativeData" xmlns="smNativeData" val="SMDATA_17_9VQ3ZR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D/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NNIFwX///8BAAAAAAAAAAAAAAAAAAAAAAAAAAAAAAAAAAAAAAAAAAAAAAACf39/AOnl3APMzMwAwMD/AH9/fwAAAAAAAAAAAAAAAAD///8AAAAAACEAAAAYAAAAFAAAAFIcAAD1AwAAwzcAAHYfAAAQAAAAJgAAAAgAAAABgQAA///BAQ=="/>
              </a:ext>
            </a:extLst>
          </p:cNvPicPr>
          <p:nvPr>
            <p:ph type="pic" idx="1"/>
          </p:nvPr>
        </p:nvPicPr>
        <p:blipFill>
          <a:blip r:embed="rId3"/>
          <a:stretch>
            <a:fillRect/>
          </a:stretch>
        </p:blipFill>
        <p:spPr>
          <a:xfrm>
            <a:off x="4603750" y="643255"/>
            <a:ext cx="4460875" cy="447103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Picture 4"/>
          <p:cNvPicPr>
            <a:picLocks noChangeAspect="1"/>
            <a:extLst>
              <a:ext uri="smNativeData">
                <pr:smNativeData xmlns:pr="smNativeData" xmlns="smNativeData" val="SMDATA_17_9VQ3ZR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CIsoMH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NNIFwX///8BAAAAAAAAAAAAAAAAAAAAAAAAAAAAAAAAAAAAAAAAAAAAAAACf39/AOnl3APMzMwAwMD/AH9/fwAAAAAAAAAAAAAAAAD///8AAAAAACEAAAAYAAAAFAAAAFcEAACHCgAAIBYAAPoe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705485" y="1711325"/>
            <a:ext cx="2891155" cy="3324225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2317115" y="5099685"/>
          <a:ext cx="4899660" cy="14782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33245"/>
                <a:gridCol w="3066415"/>
              </a:tblGrid>
              <a:tr h="365760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/>
                      </a:pPr>
                      <a:r>
                        <a:rPr lang="es-cl" cap="none"/>
                        <a:t>Parte Principal</a:t>
                      </a:r>
                      <a:endParaRPr lang="es-cl" cap="none"/>
                    </a:p>
                  </a:txBody>
                  <a:tcPr marL="90170" marR="45085" marT="90170" marB="45085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/>
                      </a:pPr>
                      <a:r>
                        <a:rPr lang="es-cl" cap="none"/>
                        <a:t>Directiva/Librería/Función</a:t>
                      </a:r>
                      <a:endParaRPr lang="es-cl" cap="none"/>
                    </a:p>
                  </a:txBody>
                  <a:tcPr marL="90170" marR="45085" marT="90170" marB="45085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98125045" type="min" val="365760"/>
                  </a:ext>
                </a:extLst>
              </a:tr>
              <a:tr h="370840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/>
                      </a:pPr>
                      <a:r>
                        <a:rPr lang="es-cl" cap="none"/>
                        <a:t>Declaración</a:t>
                      </a:r>
                      <a:endParaRPr lang="es-cl" cap="none"/>
                    </a:p>
                  </a:txBody>
                  <a:tcPr marL="90170" marR="45085" marT="90170" marB="45085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/>
                      </a:pPr>
                      <a:r>
                        <a:rPr lang="es-cl" cap="none"/>
                        <a:t>#include, #define</a:t>
                      </a:r>
                      <a:endParaRPr lang="es-cl" cap="none"/>
                    </a:p>
                  </a:txBody>
                  <a:tcPr marL="90170" marR="45085" marT="90170" marB="45085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98125045" type="min" val="370840"/>
                  </a:ext>
                </a:extLst>
              </a:tr>
              <a:tr h="370840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/>
                      </a:pPr>
                      <a:r>
                        <a:rPr lang="es-cl" cap="none"/>
                        <a:t>Inicialización</a:t>
                      </a:r>
                      <a:endParaRPr lang="es-cl" cap="none"/>
                    </a:p>
                  </a:txBody>
                  <a:tcPr marL="90170" marR="45085" marT="90170" marB="45085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/>
                      </a:pPr>
                      <a:r>
                        <a:rPr lang="es-cl" cap="none"/>
                        <a:t>void setup()</a:t>
                      </a:r>
                      <a:endParaRPr lang="es-cl" cap="none"/>
                    </a:p>
                  </a:txBody>
                  <a:tcPr marL="90170" marR="45085" marT="90170" marB="45085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98125045" type="min" val="370840"/>
                  </a:ext>
                </a:extLst>
              </a:tr>
              <a:tr h="370840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/>
                      </a:pPr>
                      <a:r>
                        <a:rPr lang="es-cl" cap="none"/>
                        <a:t>Ciclo</a:t>
                      </a:r>
                      <a:endParaRPr lang="es-cl" cap="none"/>
                    </a:p>
                  </a:txBody>
                  <a:tcPr marL="90170" marR="45085" marT="90170" marB="45085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/>
                      </a:pPr>
                      <a:r>
                        <a:rPr lang="es-cl" cap="none"/>
                        <a:t>void loop()</a:t>
                      </a:r>
                      <a:endParaRPr lang="es-cl" cap="none"/>
                    </a:p>
                  </a:txBody>
                  <a:tcPr marL="90170" marR="45085" marT="90170" marB="45085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98125045" type="min" val="370840"/>
                  </a:ext>
                </a:extLst>
              </a:tr>
            </a:tbl>
          </a:graphicData>
        </a:graphic>
      </p:graphicFrame>
      <p:sp>
        <p:nvSpPr>
          <p:cNvPr id="6" name="Marcador de número de diapositiva 6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MDQAAJYmAAAkNwAA1Sg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723D034-7ADA-7626-949B-8C739ED562D9}" type="slidenum">
              <a:rPr lang="es-cl" cap="none"/>
              <a:t>19</a:t>
            </a:fld>
            <a:endParaRPr lang="es-cl" cap="non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dvAuto="0"/>
      <p:bldP spid="5" grpId="0" animBg="1" advAuto="0"/>
    </p:bldLst>
    <p:extLst>
      <p:ext uri="smNativeData">
        <pr:smNativeData xmlns:pr="smNativeData" xmlns="smNativeData" val="9VQ3ZQIAAAAFAAAA/f///wIAAAABAAAAAAAAAAAAAAAAAAAAAAAAAAkAAAD9////AQAAAAEAAAAAAAAAAAAAAAAAAAAAAAAA"/>
      </p:ext>
    </p:ext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OAQAAPsCAAAINAAA4gw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 algn="ctr">
              <a:defRPr lang="es-cl"/>
            </a:pPr>
            <a:r>
              <a:t>Introducción	</a:t>
            </a:r>
          </a:p>
        </p:txBody>
      </p:sp>
      <p:sp>
        <p:nvSpPr>
          <p:cNvPr id="3" name="Marcador de contenido 2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OAQAAA0NAAAINAAA+CU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 algn="just">
              <a:defRPr lang="es-cl"/>
            </a:pPr>
            <a:r>
              <a:t>Arduino es una placa de desarrollo de código abierto, basada en microcontroladores AVR de Atmel.</a:t>
            </a:r>
          </a:p>
          <a:p>
            <a:pPr algn="just">
              <a:defRPr lang="es-cl"/>
            </a:pPr>
            <a:r>
              <a:t>Desarrollada el año 2005 en Italia por un grupo de Docentes, para la enseñanza.</a:t>
            </a:r>
          </a:p>
          <a:p>
            <a:pPr>
              <a:defRPr lang="es-cl"/>
            </a:pPr>
          </a:p>
          <a:p>
            <a:pPr>
              <a:defRPr lang="es-cl"/>
            </a:pPr>
          </a:p>
          <a:p>
            <a:pPr>
              <a:defRPr lang="es-cl"/>
            </a:pPr>
          </a:p>
          <a:p>
            <a:pPr>
              <a:defRPr lang="es-cl"/>
            </a:pPr>
          </a:p>
        </p:txBody>
      </p:sp>
      <p:pic>
        <p:nvPicPr>
          <p:cNvPr id="4" name="Imagen 3"/>
          <p:cNvPicPr>
            <a:picLocks noChangeAspect="1"/>
            <a:extLst>
              <a:ext uri="smNativeData">
                <pr:smNativeData xmlns:pr="smNativeData" xmlns="smNativeData" val="SMDATA_17_9VQ3ZR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NNIFwX///8BAAAAAAAAAAAAAAAAAAAAAAAAAAAAAAAAAAAAAAAAAAAAAAACf39/AOnl3APMzMwAwMD/AH9/fwAAAAAAAAAAAAAAAAD///8AAAAAACEAAAAYAAAAFAAAAFQIAAACFwAA6y8AAFsn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353820" y="3740150"/>
            <a:ext cx="6435725" cy="26574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Marcador de número de diapositiva 4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Y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MDQAAJYmAAAkNwAA1Sg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723E30B-45DA-7615-949B-B340ADD562E6}" type="slidenum">
              <a:rPr lang="es-cl" cap="none"/>
              <a:t>2</a:t>
            </a:fld>
            <a:endParaRPr lang="es-cl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OAQAAPsCAAAINAAAEwgAABAAAAAmAAAACAAAAAEAAAAAAAAA"/>
              </a:ext>
            </a:extLst>
          </p:cNvSpPr>
          <p:nvPr>
            <p:ph type="title"/>
          </p:nvPr>
        </p:nvSpPr>
        <p:spPr>
          <a:xfrm>
            <a:off x="685800" y="484505"/>
            <a:ext cx="7772400" cy="828040"/>
          </a:xfrm>
        </p:spPr>
        <p:txBody>
          <a:bodyPr/>
          <a:lstStyle/>
          <a:p>
            <a:pPr>
              <a:defRPr lang="es-cl"/>
            </a:pPr>
            <a:r>
              <a:t>Manejo GPIO</a:t>
            </a:r>
          </a:p>
        </p:txBody>
      </p:sp>
      <p:sp>
        <p:nvSpPr>
          <p:cNvPr id="3" name="Marcador de contenido 2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tAAAAMAIAAAkNwAA1SgAABAAAAAmAAAACAAAAAEgAAAAAAAA"/>
              </a:ext>
            </a:extLst>
          </p:cNvSpPr>
          <p:nvPr>
            <p:ph type="body" idx="1"/>
          </p:nvPr>
        </p:nvSpPr>
        <p:spPr>
          <a:xfrm>
            <a:off x="114300" y="1422400"/>
            <a:ext cx="8849360" cy="521525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s-cl"/>
            </a:pPr>
            <a:r>
              <a:rPr lang="es-cl" b="1" u="sng" cap="none"/>
              <a:t>Seteo pines de entrada/salida:</a:t>
            </a:r>
            <a:endParaRPr lang="es-cl" b="1" u="sng" cap="none"/>
          </a:p>
          <a:p>
            <a:pPr marL="0" indent="0" algn="ctr">
              <a:lnSpc>
                <a:spcPct val="170000"/>
              </a:lnSpc>
              <a:buNone/>
              <a:defRPr lang="es-cl"/>
            </a:pPr>
            <a:r>
              <a:rPr lang="es-cl" b="1" i="1" cap="none">
                <a:solidFill>
                  <a:srgbClr val="EE8B6A"/>
                </a:solidFill>
              </a:rPr>
              <a:t>pinMode</a:t>
            </a:r>
            <a:r>
              <a:rPr lang="es-cl" b="1" i="1" cap="none">
                <a:solidFill>
                  <a:srgbClr val="3F3F3F"/>
                </a:solidFill>
              </a:rPr>
              <a:t>(pin, </a:t>
            </a:r>
            <a:r>
              <a:rPr lang="es-cl" b="1" i="1" cap="none">
                <a:solidFill>
                  <a:srgbClr val="33CCCC"/>
                </a:solidFill>
              </a:rPr>
              <a:t>mode</a:t>
            </a:r>
            <a:r>
              <a:rPr lang="es-cl" b="1" i="1" cap="none">
                <a:solidFill>
                  <a:srgbClr val="3F3F3F"/>
                </a:solidFill>
              </a:rPr>
              <a:t>); </a:t>
            </a:r>
            <a:r>
              <a:rPr lang="es-cl" b="1" i="1" cap="none">
                <a:solidFill>
                  <a:srgbClr val="7F7F7F"/>
                </a:solidFill>
              </a:rPr>
              <a:t>//mode</a:t>
            </a:r>
            <a:r>
              <a:rPr lang="es-cl" cap="none">
                <a:solidFill>
                  <a:srgbClr val="7F7F7F"/>
                </a:solidFill>
              </a:rPr>
              <a:t> es INPUT o OUTPUT.</a:t>
            </a:r>
            <a:endParaRPr lang="es-cl" cap="none">
              <a:solidFill>
                <a:srgbClr val="7F7F7F"/>
              </a:solidFill>
            </a:endParaRPr>
          </a:p>
          <a:p>
            <a:pPr marL="0" indent="0">
              <a:buNone/>
              <a:defRPr lang="es-cl"/>
            </a:pPr>
          </a:p>
          <a:p>
            <a:pPr>
              <a:defRPr lang="es-cl"/>
            </a:pPr>
            <a:r>
              <a:rPr lang="es-cl" b="1" u="sng" cap="none"/>
              <a:t>Lectura/escritura en un pin:</a:t>
            </a:r>
            <a:endParaRPr lang="es-cl" b="1" u="sng" cap="none"/>
          </a:p>
          <a:p>
            <a:pPr marL="0" indent="0" algn="ctr">
              <a:lnSpc>
                <a:spcPct val="170000"/>
              </a:lnSpc>
              <a:buNone/>
              <a:defRPr lang="es-cl"/>
            </a:pPr>
            <a:r>
              <a:rPr lang="es-cl" b="1" i="1" cap="none">
                <a:solidFill>
                  <a:srgbClr val="EE8B6A"/>
                </a:solidFill>
              </a:rPr>
              <a:t>digitalRead</a:t>
            </a:r>
            <a:r>
              <a:rPr lang="es-cl" b="1" i="1" cap="none">
                <a:solidFill>
                  <a:srgbClr val="3F3F3F"/>
                </a:solidFill>
              </a:rPr>
              <a:t>(pin); </a:t>
            </a:r>
            <a:r>
              <a:rPr lang="es-cl" b="1" i="1" cap="none">
                <a:solidFill>
                  <a:srgbClr val="7F7F7F"/>
                </a:solidFill>
              </a:rPr>
              <a:t>// </a:t>
            </a:r>
            <a:r>
              <a:rPr lang="es-cl" cap="none">
                <a:solidFill>
                  <a:srgbClr val="7F7F7F"/>
                </a:solidFill>
              </a:rPr>
              <a:t>Lee HIGH o LOW desde un </a:t>
            </a:r>
            <a:r>
              <a:rPr lang="es-cl" b="1" i="1" cap="none">
                <a:solidFill>
                  <a:srgbClr val="7F7F7F"/>
                </a:solidFill>
              </a:rPr>
              <a:t>pin</a:t>
            </a:r>
            <a:r>
              <a:rPr lang="es-cl" cap="none">
                <a:solidFill>
                  <a:srgbClr val="7F7F7F"/>
                </a:solidFill>
              </a:rPr>
              <a:t>.</a:t>
            </a:r>
            <a:endParaRPr lang="es-cl" cap="none">
              <a:solidFill>
                <a:srgbClr val="7F7F7F"/>
              </a:solidFill>
            </a:endParaRPr>
          </a:p>
          <a:p>
            <a:pPr marL="0" indent="0" algn="ctr">
              <a:lnSpc>
                <a:spcPct val="170000"/>
              </a:lnSpc>
              <a:buNone/>
              <a:defRPr lang="es-cl"/>
            </a:pPr>
            <a:r>
              <a:rPr lang="es-cl" b="1" i="1" cap="none">
                <a:solidFill>
                  <a:srgbClr val="EE8B6A"/>
                </a:solidFill>
              </a:rPr>
              <a:t>digitalWrite</a:t>
            </a:r>
            <a:r>
              <a:rPr lang="es-cl" b="1" i="1" cap="none">
                <a:solidFill>
                  <a:srgbClr val="3F3F3F"/>
                </a:solidFill>
              </a:rPr>
              <a:t>(pin, </a:t>
            </a:r>
            <a:r>
              <a:rPr lang="es-cl" b="1" i="1" cap="none">
                <a:solidFill>
                  <a:srgbClr val="33CCCC"/>
                </a:solidFill>
              </a:rPr>
              <a:t>value</a:t>
            </a:r>
            <a:r>
              <a:rPr lang="es-cl" b="1" i="1" cap="none"/>
              <a:t>);</a:t>
            </a:r>
            <a:r>
              <a:rPr lang="es-cl" b="1" i="1" cap="none">
                <a:solidFill>
                  <a:srgbClr val="33CCCC"/>
                </a:solidFill>
              </a:rPr>
              <a:t> </a:t>
            </a:r>
            <a:r>
              <a:rPr lang="es-cl" b="1" i="1" cap="none">
                <a:solidFill>
                  <a:srgbClr val="7F7F7F"/>
                </a:solidFill>
              </a:rPr>
              <a:t>//value</a:t>
            </a:r>
            <a:r>
              <a:rPr lang="es-cl" cap="none">
                <a:solidFill>
                  <a:srgbClr val="7F7F7F"/>
                </a:solidFill>
              </a:rPr>
              <a:t> escribe HIGH o LOW en un </a:t>
            </a:r>
            <a:r>
              <a:rPr lang="es-cl" b="1" i="1" cap="none">
                <a:solidFill>
                  <a:srgbClr val="7F7F7F"/>
                </a:solidFill>
              </a:rPr>
              <a:t>pin</a:t>
            </a:r>
            <a:r>
              <a:rPr lang="es-cl" cap="none">
                <a:solidFill>
                  <a:srgbClr val="7F7F7F"/>
                </a:solidFill>
              </a:rPr>
              <a:t>.</a:t>
            </a:r>
            <a:endParaRPr lang="es-cl" cap="none">
              <a:solidFill>
                <a:srgbClr val="7F7F7F"/>
              </a:solidFill>
            </a:endParaRPr>
          </a:p>
          <a:p>
            <a:pPr>
              <a:lnSpc>
                <a:spcPct val="170000"/>
              </a:lnSpc>
              <a:defRPr lang="es-cl"/>
            </a:pPr>
            <a:r>
              <a:rPr lang="es-cl" sz="2100" b="1" u="sng" cap="none"/>
              <a:t>Manejo de Tiempos: </a:t>
            </a:r>
            <a:endParaRPr lang="es-cl" sz="2100" b="1" u="sng" cap="none"/>
          </a:p>
          <a:p>
            <a:pPr marL="0" indent="0" algn="ctr">
              <a:lnSpc>
                <a:spcPct val="150000"/>
              </a:lnSpc>
              <a:buNone/>
              <a:defRPr lang="es-cl"/>
            </a:pPr>
            <a:r>
              <a:rPr lang="es-cl" sz="2100" b="1" i="1" cap="none">
                <a:solidFill>
                  <a:srgbClr val="EE8B6A"/>
                </a:solidFill>
              </a:rPr>
              <a:t>delay</a:t>
            </a:r>
            <a:r>
              <a:rPr lang="es-cl" sz="2100" b="1" i="1" cap="none">
                <a:solidFill>
                  <a:srgbClr val="3F3F3F"/>
                </a:solidFill>
              </a:rPr>
              <a:t>(tiempo); </a:t>
            </a:r>
            <a:r>
              <a:rPr lang="es-cl" sz="2100" b="1" i="1" cap="none">
                <a:solidFill>
                  <a:srgbClr val="7F7F7F"/>
                </a:solidFill>
              </a:rPr>
              <a:t>//tiempo</a:t>
            </a:r>
            <a:r>
              <a:rPr lang="es-cl" sz="2100" cap="none">
                <a:solidFill>
                  <a:srgbClr val="7F7F7F"/>
                </a:solidFill>
              </a:rPr>
              <a:t> define la pausa en [ms].</a:t>
            </a:r>
            <a:endParaRPr lang="es-cl" sz="2100" cap="none">
              <a:solidFill>
                <a:srgbClr val="7F7F7F"/>
              </a:solidFill>
            </a:endParaRPr>
          </a:p>
        </p:txBody>
      </p:sp>
      <p:sp>
        <p:nvSpPr>
          <p:cNvPr id="4" name="Marcador de número de diapositiva 3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MDQAAJYmAAAkNwAA1Sg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723F01F-51DA-7606-949B-A753BED562F2}" type="slidenum">
              <a:rPr lang="es-cl" cap="none"/>
              <a:t>20</a:t>
            </a:fld>
            <a:endParaRPr lang="es-cl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RAQAAOIHAACcBwAAIh0AABAAAAAmAAAACAAAAAEiAAAAAAAA"/>
              </a:ext>
            </a:extLst>
          </p:cNvSpPr>
          <p:nvPr>
            <p:ph type="title"/>
          </p:nvPr>
        </p:nvSpPr>
        <p:spPr>
          <a:xfrm rot="16200000">
            <a:off x="-762000" y="2736850"/>
            <a:ext cx="3454400" cy="54356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es-cl" sz="3780" cap="all"/>
            </a:pPr>
            <a:r>
              <a:t>Ejemplo</a:t>
            </a:r>
          </a:p>
        </p:txBody>
      </p:sp>
      <p:sp>
        <p:nvSpPr>
          <p:cNvPr id="3" name="Marcador de número de diapositiva 4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MDQAAJYmAAAkNwAA1Sg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723DE15-5BDA-7628-949B-AD7D90D562F8}" type="slidenum">
              <a:rPr lang="es-cl" cap="none"/>
              <a:t>21</a:t>
            </a:fld>
            <a:endParaRPr lang="es-cl" cap="none"/>
          </a:p>
        </p:txBody>
      </p:sp>
      <p:pic>
        <p:nvPicPr>
          <p:cNvPr id="4" name="Imagen 5"/>
          <p:cNvPicPr>
            <a:picLocks noChangeAspect="1"/>
            <a:extLst>
              <a:ext uri="smNativeData">
                <pr:smNativeData xmlns:pr="smNativeData" xmlns="smNativeData" val="SMDATA_17_9VQ3ZR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DFa/Ps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NNIFwX///8BAAAAAAAAAAAAAAAAAAAAAAAAAAAAAAAAAAAAAAAAAAAAAAACf39/AOnl3APMzMwAwMD/AH9/fwAAAAAAAAAAAAAAAAD///8AAAAAACEAAAAYAAAAFAAAAOoNAABZAQAAVSoAANco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2261870" y="219075"/>
            <a:ext cx="4619625" cy="64198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OAQAAPsCAAAINAAAvgcAABAAAAAmAAAACAAAAAEAAAAAAAAA"/>
              </a:ext>
            </a:extLst>
          </p:cNvSpPr>
          <p:nvPr>
            <p:ph type="title"/>
          </p:nvPr>
        </p:nvSpPr>
        <p:spPr>
          <a:xfrm>
            <a:off x="685800" y="484505"/>
            <a:ext cx="7772400" cy="774065"/>
          </a:xfrm>
        </p:spPr>
        <p:txBody>
          <a:bodyPr/>
          <a:lstStyle/>
          <a:p>
            <a:pPr>
              <a:defRPr lang="es-cl"/>
            </a:pPr>
            <a:r>
              <a:t>Tipos de datos</a:t>
            </a:r>
          </a:p>
        </p:txBody>
      </p:sp>
      <p:sp>
        <p:nvSpPr>
          <p:cNvPr id="3" name="Marcador de número de diapositiva 3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MDQAAJYmAAAkNwAA1Sg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7238682-CCDA-7670-949B-3A25C8D5626F}" type="slidenum">
              <a:rPr lang="es-cl" cap="none"/>
              <a:t>22</a:t>
            </a:fld>
            <a:endParaRPr lang="es-cl" cap="none"/>
          </a:p>
        </p:txBody>
      </p:sp>
      <p:pic>
        <p:nvPicPr>
          <p:cNvPr id="4" name="Imagen 4"/>
          <p:cNvPicPr>
            <a:picLocks noChangeAspect="1"/>
            <a:extLst>
              <a:ext uri="smNativeData">
                <pr:smNativeData xmlns:pr="smNativeData" xmlns="smNativeData" val="SMDATA_17_9VQ3ZR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f6eZ1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NNIFwX///8BAAAAAAAAAAAAAAAAAAAAAAAAAAAAAAAAAAAAAAAAAAAAAAACf39/AOnl3APMzMwAwMD/AH9/fwAAAAAAAAAAAAAAAAD///8AAAAAACEAAAAYAAAAFAAAALgCAAC+BwAAMDQAAHgn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" y="1258570"/>
            <a:ext cx="8041640" cy="515747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OAQAAPsCAAAINAAA4gw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 algn="ctr">
              <a:defRPr lang="es-cl"/>
            </a:pPr>
            <a:r>
              <a:t>Tipos de arduinos</a:t>
            </a:r>
          </a:p>
        </p:txBody>
      </p:sp>
      <p:pic>
        <p:nvPicPr>
          <p:cNvPr id="3" name="Marcador de contenido 3"/>
          <p:cNvPicPr>
            <a:picLocks noGrp="1" noChangeArrowheads="1" noChangeAspect="1"/>
            <a:extLst>
              <a:ext uri="smNativeData">
                <pr:smNativeData xmlns:pr="smNativeData" xmlns="smNativeData" val="SMDATA_17_9VQ3ZRMAAAAlAAAAEQ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D///8BAAAAAAAAAAAAAAAAAAAAAAAAAAAAAAAAAAAAAAAAAAAAAAAAf39/AOnl3APMzMwAwMD/AH9/fwAAAAAAAAAAAAAAAAD///8AAAAAACEAAAAYAAAAFAAAAFkKAAAMDQAA5y0AAPglAAAQAAAAJgAAAAgAAAABgQAAAAAAAA=="/>
              </a:ext>
            </a:extLst>
          </p:cNvPicPr>
          <p:nvPr>
            <p:ph type="pic" idx="1"/>
          </p:nvPr>
        </p:nvPicPr>
        <p:blipFill>
          <a:blip r:embed="rId3"/>
          <a:stretch>
            <a:fillRect/>
          </a:stretch>
        </p:blipFill>
        <p:spPr>
          <a:xfrm>
            <a:off x="1682115" y="2120900"/>
            <a:ext cx="5779770" cy="4051300"/>
          </a:xfrm>
          <a:prstGeom prst="rect">
            <a:avLst/>
          </a:prstGeom>
        </p:spPr>
      </p:pic>
      <p:sp>
        <p:nvSpPr>
          <p:cNvPr id="4" name="Marcador de número de diapositiva 4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MDQAAJYmAAAkNwAA1Sg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7238493-DDDA-7672-949B-2B27CAD5627E}" type="slidenum">
              <a:rPr lang="es-cl" cap="none"/>
              <a:t>3</a:t>
            </a:fld>
            <a:endParaRPr lang="es-cl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OAQAAPsCAAAINAAA4gw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s-cl"/>
            </a:pPr>
            <a:r>
              <a:t>shields</a:t>
            </a:r>
          </a:p>
        </p:txBody>
      </p:sp>
      <p:sp>
        <p:nvSpPr>
          <p:cNvPr id="3" name="Marcador de contenido 2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OAQAAA0NAAAINAAA+CU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es-cl"/>
            </a:pPr>
            <a:r>
              <a:t>Son Tarjetas de Expansión que se pueden acoplar a cualquier placa Arduino.</a:t>
            </a:r>
          </a:p>
          <a:p>
            <a:pPr>
              <a:defRPr lang="es-cl"/>
            </a:pPr>
            <a:r>
              <a:t>Tienen una función específica:</a:t>
            </a:r>
          </a:p>
          <a:p>
            <a:pPr lvl="1">
              <a:defRPr lang="es-cl"/>
            </a:pPr>
            <a:r>
              <a:t>Conexiones inalámbricas (ej. Xbee)</a:t>
            </a:r>
          </a:p>
          <a:p>
            <a:pPr lvl="1">
              <a:defRPr lang="es-cl"/>
            </a:pPr>
            <a:r>
              <a:t>Control de sensores</a:t>
            </a:r>
          </a:p>
          <a:p>
            <a:pPr lvl="1">
              <a:defRPr lang="es-cl"/>
            </a:pPr>
            <a:r>
              <a:t>Pantalla LCD</a:t>
            </a:r>
          </a:p>
        </p:txBody>
      </p:sp>
      <p:pic>
        <p:nvPicPr>
          <p:cNvPr id="4" name="Picture 3"/>
          <p:cNvPicPr>
            <a:picLocks noChangeAspect="1"/>
            <a:extLst>
              <a:ext uri="smNativeData">
                <pr:smNativeData xmlns:pr="smNativeData" xmlns="smNativeData" val="SMDATA_17_9VQ3ZR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NNIFwX///8BAAAAAAAAAAAAAAAAAAAAAAAAAAAAAAAAAAAAAAAAAAAAAAACf39/AOnl3APMzMwAwMD/AH9/fwAAAAAAAAAAAAAAAAD///8AAAAAACEAAAAYAAAAFAAAAFciAABIEgAACDQAALwg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5582285" y="2971800"/>
            <a:ext cx="2875915" cy="23495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 2"/>
          <p:cNvPicPr>
            <a:picLocks noChangeAspect="1"/>
            <a:extLst>
              <a:ext uri="smNativeData">
                <pr:smNativeData xmlns:pr="smNativeData" xmlns="smNativeData" val="SMDATA_17_9VQ3ZR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NNIFwX///8BAAAAAAAAAAAAAAAAAAAAAAAAAAAAAAAAAAAAAAAAAAAAAAACf39/AOnl3APMzMwAwMD/AH9/fwAAAAAAAAAAAAAAAAD///8AAAAAACEAAAAYAAAAFAAAADAOAAADGgAAaB8AAHYn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2306320" y="4228465"/>
            <a:ext cx="2799080" cy="218630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Marcador de número de diapositiva 5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MDQAAJYmAAAkNwAA1Sg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723B230-7EDA-7644-949B-8811FCD562DD}" type="slidenum">
              <a:rPr lang="es-cl" cap="none"/>
              <a:t>4</a:t>
            </a:fld>
            <a:endParaRPr lang="es-cl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OAQAAPsCAAAINAAA4gw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s-cl"/>
            </a:pPr>
            <a:r>
              <a:t>Arduino UNO</a:t>
            </a:r>
          </a:p>
        </p:txBody>
      </p:sp>
      <p:pic>
        <p:nvPicPr>
          <p:cNvPr id="3" name="Picture 3" descr="C:\Users\Guelis\Desktop\ArduinoUno_r2_front450px.jpg"/>
          <p:cNvPicPr>
            <a:picLocks noGrp="1" noChangeArrowheads="1" noChangeAspect="1"/>
            <a:extLst>
              <a:ext uri="smNativeData">
                <pr:smNativeData xmlns:pr="smNativeData" xmlns="smNativeData" val="SMDATA_17_9VQ3ZR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DQSvIB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NNIFwX///8BAAAAAAAAAAAAAAAAAAAAAAAAAAAAAAAAAAAAAAAAAAAAAAAAf39/AOnl3APMzMwAwMD/AH9/fwAAAAAAAAAAAAAAAAD///8AAAAAACEAAAAYAAAAFAAAAEUOAAA7DwAAEywAABgkAAAQAAAAJgAAAAgAAAABgQAAfwAAAA=="/>
              </a:ext>
            </a:extLst>
          </p:cNvPicPr>
          <p:nvPr>
            <p:ph type="pic" idx="1"/>
          </p:nvPr>
        </p:nvPicPr>
        <p:blipFill>
          <a:blip r:embed="rId3"/>
          <a:stretch>
            <a:fillRect/>
          </a:stretch>
        </p:blipFill>
        <p:spPr>
          <a:xfrm>
            <a:off x="2319655" y="2475865"/>
            <a:ext cx="4845050" cy="3391535"/>
          </a:xfrm>
          <a:prstGeom prst="rect">
            <a:avLst/>
          </a:prstGeom>
          <a:noFill/>
        </p:spPr>
      </p:pic>
      <p:sp>
        <p:nvSpPr>
          <p:cNvPr id="4" name="Marcador de número de diapositiva 4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MDQAAJYmAAAkNwAA1Sg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723F95C-12DA-760F-949B-E45AB7D562B1}" type="slidenum">
              <a:rPr lang="es-cl" cap="none"/>
              <a:t>5</a:t>
            </a:fld>
            <a:endParaRPr lang="es-cl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OAQAAPsCAAAINAAA4gw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s-cl"/>
            </a:pPr>
            <a:r>
              <a:t>Características Arduino UNO</a:t>
            </a:r>
          </a:p>
        </p:txBody>
      </p:sp>
      <p:sp>
        <p:nvSpPr>
          <p:cNvPr id="3" name="Marcador de contenido 2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OAQAAA0NAAAINAAA+CUAABAAAAAmAAAACAAAAAAgAAAAAAAA"/>
              </a:ext>
            </a:extLst>
          </p:cNvSpPr>
          <p:nvPr>
            <p:ph type="body" idx="1"/>
          </p:nvPr>
        </p:nvSpPr>
        <p:spPr/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algn="just">
              <a:defRPr lang="es-cl"/>
            </a:pPr>
            <a:r>
              <a:rPr lang="es-cl" b="1" cap="none">
                <a:solidFill>
                  <a:srgbClr val="3F3F3F"/>
                </a:solidFill>
                <a:latin typeface="Verdana" pitchFamily="2" charset="0"/>
                <a:ea typeface="Verdana" pitchFamily="2" charset="0"/>
                <a:cs typeface="Verdana" pitchFamily="2" charset="0"/>
              </a:rPr>
              <a:t> Microcontrolador:</a:t>
            </a:r>
            <a:r>
              <a:rPr lang="es-cl" cap="none">
                <a:solidFill>
                  <a:srgbClr val="3F3F3F"/>
                </a:solidFill>
                <a:latin typeface="Verdana" pitchFamily="2" charset="0"/>
                <a:ea typeface="Verdana" pitchFamily="2" charset="0"/>
                <a:cs typeface="Verdana" pitchFamily="2" charset="0"/>
              </a:rPr>
              <a:t> 		ATmega328</a:t>
            </a:r>
            <a:endParaRPr lang="es-cl" cap="none">
              <a:solidFill>
                <a:srgbClr val="3F3F3F"/>
              </a:solidFill>
              <a:latin typeface="Verdana" pitchFamily="2" charset="0"/>
              <a:ea typeface="Verdana" pitchFamily="2" charset="0"/>
              <a:cs typeface="Verdana" pitchFamily="2" charset="0"/>
            </a:endParaRPr>
          </a:p>
          <a:p>
            <a:pPr algn="just">
              <a:defRPr lang="es-cl"/>
            </a:pPr>
            <a:r>
              <a:rPr lang="es-cl" b="1" cap="none">
                <a:solidFill>
                  <a:srgbClr val="3F3F3F"/>
                </a:solidFill>
                <a:latin typeface="Verdana" pitchFamily="2" charset="0"/>
                <a:ea typeface="Verdana" pitchFamily="2" charset="0"/>
                <a:cs typeface="Verdana" pitchFamily="2" charset="0"/>
              </a:rPr>
              <a:t> Voltaje de operación:</a:t>
            </a:r>
            <a:r>
              <a:rPr lang="es-cl" cap="none">
                <a:solidFill>
                  <a:srgbClr val="3F3F3F"/>
                </a:solidFill>
                <a:latin typeface="Verdana" pitchFamily="2" charset="0"/>
                <a:ea typeface="Verdana" pitchFamily="2" charset="0"/>
                <a:cs typeface="Verdana" pitchFamily="2" charset="0"/>
              </a:rPr>
              <a:t> 		5[V]/7-12 [V]</a:t>
            </a:r>
            <a:endParaRPr lang="es-cl" cap="none">
              <a:solidFill>
                <a:srgbClr val="3F3F3F"/>
              </a:solidFill>
              <a:latin typeface="Verdana" pitchFamily="2" charset="0"/>
              <a:ea typeface="Verdana" pitchFamily="2" charset="0"/>
              <a:cs typeface="Verdana" pitchFamily="2" charset="0"/>
            </a:endParaRPr>
          </a:p>
          <a:p>
            <a:pPr algn="just">
              <a:defRPr lang="es-cl"/>
            </a:pPr>
            <a:r>
              <a:rPr lang="es-cl" b="1" cap="none">
                <a:solidFill>
                  <a:srgbClr val="3F3F3F"/>
                </a:solidFill>
                <a:latin typeface="Verdana" pitchFamily="2" charset="0"/>
                <a:ea typeface="Verdana" pitchFamily="2" charset="0"/>
                <a:cs typeface="Verdana" pitchFamily="2" charset="0"/>
              </a:rPr>
              <a:t> Pines análogos I/O:</a:t>
            </a:r>
            <a:r>
              <a:rPr lang="es-cl" cap="none">
                <a:solidFill>
                  <a:srgbClr val="3F3F3F"/>
                </a:solidFill>
                <a:latin typeface="Verdana" pitchFamily="2" charset="0"/>
                <a:ea typeface="Verdana" pitchFamily="2" charset="0"/>
                <a:cs typeface="Verdana" pitchFamily="2" charset="0"/>
              </a:rPr>
              <a:t> 		6/0</a:t>
            </a:r>
            <a:endParaRPr lang="es-cl" b="1" cap="none">
              <a:solidFill>
                <a:srgbClr val="3F3F3F"/>
              </a:solidFill>
              <a:latin typeface="Verdana" pitchFamily="2" charset="0"/>
              <a:ea typeface="Verdana" pitchFamily="2" charset="0"/>
              <a:cs typeface="Verdana" pitchFamily="2" charset="0"/>
            </a:endParaRPr>
          </a:p>
          <a:p>
            <a:pPr algn="just">
              <a:defRPr lang="es-cl"/>
            </a:pPr>
            <a:r>
              <a:rPr lang="es-cl" b="1" cap="none">
                <a:solidFill>
                  <a:srgbClr val="3F3F3F"/>
                </a:solidFill>
                <a:latin typeface="Verdana" pitchFamily="2" charset="0"/>
                <a:ea typeface="Verdana" pitchFamily="2" charset="0"/>
                <a:cs typeface="Verdana" pitchFamily="2" charset="0"/>
              </a:rPr>
              <a:t> Pines digitales I,O/PWM:</a:t>
            </a:r>
            <a:r>
              <a:rPr lang="es-cl" cap="none">
                <a:solidFill>
                  <a:srgbClr val="3F3F3F"/>
                </a:solidFill>
                <a:latin typeface="Verdana" pitchFamily="2" charset="0"/>
                <a:ea typeface="Verdana" pitchFamily="2" charset="0"/>
                <a:cs typeface="Verdana" pitchFamily="2" charset="0"/>
              </a:rPr>
              <a:t> 	14 / 6</a:t>
            </a:r>
            <a:endParaRPr lang="es-cl" b="1" cap="none">
              <a:solidFill>
                <a:srgbClr val="3F3F3F"/>
              </a:solidFill>
              <a:latin typeface="Verdana" pitchFamily="2" charset="0"/>
              <a:ea typeface="Verdana" pitchFamily="2" charset="0"/>
              <a:cs typeface="Verdana" pitchFamily="2" charset="0"/>
            </a:endParaRPr>
          </a:p>
          <a:p>
            <a:pPr algn="just">
              <a:defRPr lang="es-cl"/>
            </a:pPr>
            <a:r>
              <a:rPr lang="es-cl" b="1" cap="none">
                <a:solidFill>
                  <a:srgbClr val="3F3F3F"/>
                </a:solidFill>
                <a:latin typeface="Verdana" pitchFamily="2" charset="0"/>
                <a:ea typeface="Verdana" pitchFamily="2" charset="0"/>
                <a:cs typeface="Verdana" pitchFamily="2" charset="0"/>
              </a:rPr>
              <a:t> EEPROM/SRAM/Flash:</a:t>
            </a:r>
            <a:r>
              <a:rPr lang="es-cl" cap="none">
                <a:solidFill>
                  <a:srgbClr val="3F3F3F"/>
                </a:solidFill>
                <a:latin typeface="Verdana" pitchFamily="2" charset="0"/>
                <a:ea typeface="Verdana" pitchFamily="2" charset="0"/>
                <a:cs typeface="Verdana" pitchFamily="2" charset="0"/>
              </a:rPr>
              <a:t> 	          1/2/32 [KB]</a:t>
            </a:r>
            <a:endParaRPr lang="es-cl" b="1" cap="none">
              <a:solidFill>
                <a:srgbClr val="3F3F3F"/>
              </a:solidFill>
              <a:latin typeface="Verdana" pitchFamily="2" charset="0"/>
              <a:ea typeface="Verdana" pitchFamily="2" charset="0"/>
              <a:cs typeface="Verdana" pitchFamily="2" charset="0"/>
            </a:endParaRPr>
          </a:p>
          <a:p>
            <a:pPr algn="just">
              <a:defRPr lang="es-cl"/>
            </a:pPr>
            <a:r>
              <a:rPr lang="es-cl" b="1" cap="none">
                <a:solidFill>
                  <a:srgbClr val="3F3F3F"/>
                </a:solidFill>
                <a:latin typeface="Verdana" pitchFamily="2" charset="0"/>
                <a:ea typeface="Verdana" pitchFamily="2" charset="0"/>
                <a:cs typeface="Verdana" pitchFamily="2" charset="0"/>
              </a:rPr>
              <a:t> Interfaz de programación:</a:t>
            </a:r>
            <a:r>
              <a:rPr lang="es-cl" cap="none">
                <a:solidFill>
                  <a:srgbClr val="3F3F3F"/>
                </a:solidFill>
                <a:latin typeface="Verdana" pitchFamily="2" charset="0"/>
                <a:ea typeface="Verdana" pitchFamily="2" charset="0"/>
                <a:cs typeface="Verdana" pitchFamily="2" charset="0"/>
              </a:rPr>
              <a:t> 	USB</a:t>
            </a:r>
            <a:endParaRPr lang="es-cl" b="1" cap="none">
              <a:solidFill>
                <a:srgbClr val="3F3F3F"/>
              </a:solidFill>
              <a:latin typeface="Verdana" pitchFamily="2" charset="0"/>
              <a:ea typeface="Verdana" pitchFamily="2" charset="0"/>
              <a:cs typeface="Verdana" pitchFamily="2" charset="0"/>
            </a:endParaRPr>
          </a:p>
          <a:p>
            <a:pPr algn="just">
              <a:defRPr lang="es-cl"/>
            </a:pPr>
            <a:r>
              <a:rPr lang="es-cl" b="1" cap="none">
                <a:solidFill>
                  <a:srgbClr val="3F3F3F"/>
                </a:solidFill>
                <a:latin typeface="Verdana" pitchFamily="2" charset="0"/>
                <a:ea typeface="Verdana" pitchFamily="2" charset="0"/>
                <a:cs typeface="Verdana" pitchFamily="2" charset="0"/>
              </a:rPr>
              <a:t> Frecuencia del reloj:</a:t>
            </a:r>
            <a:r>
              <a:rPr lang="es-cl" cap="none">
                <a:solidFill>
                  <a:srgbClr val="3F3F3F"/>
                </a:solidFill>
                <a:latin typeface="Verdana" pitchFamily="2" charset="0"/>
                <a:ea typeface="Verdana" pitchFamily="2" charset="0"/>
                <a:cs typeface="Verdana" pitchFamily="2" charset="0"/>
              </a:rPr>
              <a:t> 		16[MHz]</a:t>
            </a:r>
            <a:endParaRPr lang="es-cl" cap="none">
              <a:solidFill>
                <a:srgbClr val="3F3F3F"/>
              </a:solidFill>
              <a:latin typeface="Verdana" pitchFamily="2" charset="0"/>
              <a:ea typeface="Verdana" pitchFamily="2" charset="0"/>
              <a:cs typeface="Verdana" pitchFamily="2" charset="0"/>
            </a:endParaRPr>
          </a:p>
          <a:p>
            <a:pPr algn="just">
              <a:defRPr lang="es-cl"/>
            </a:pPr>
            <a:r>
              <a:rPr lang="es-cl" b="1" cap="none">
                <a:solidFill>
                  <a:srgbClr val="3F3F3F"/>
                </a:solidFill>
                <a:latin typeface="Verdana" pitchFamily="2" charset="0"/>
                <a:ea typeface="Verdana" pitchFamily="2" charset="0"/>
                <a:cs typeface="Verdana" pitchFamily="2" charset="0"/>
              </a:rPr>
              <a:t> UART:</a:t>
            </a:r>
            <a:r>
              <a:rPr lang="es-cl" cap="none">
                <a:solidFill>
                  <a:srgbClr val="3F3F3F"/>
                </a:solidFill>
                <a:latin typeface="Verdana" pitchFamily="2" charset="0"/>
                <a:ea typeface="Verdana" pitchFamily="2" charset="0"/>
                <a:cs typeface="Verdana" pitchFamily="2" charset="0"/>
              </a:rPr>
              <a:t>	              		1</a:t>
            </a:r>
            <a:endParaRPr lang="es-cl" cap="none">
              <a:solidFill>
                <a:srgbClr val="3F3F3F"/>
              </a:solidFill>
              <a:latin typeface="Verdana" pitchFamily="2" charset="0"/>
              <a:ea typeface="Verdana" pitchFamily="2" charset="0"/>
              <a:cs typeface="Verdana" pitchFamily="2" charset="0"/>
            </a:endParaRPr>
          </a:p>
          <a:p>
            <a:pPr>
              <a:defRPr lang="es-cl"/>
            </a:pPr>
          </a:p>
        </p:txBody>
      </p:sp>
      <p:sp>
        <p:nvSpPr>
          <p:cNvPr id="4" name="Marcador de número de diapositiva 3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MDQAAJYmAAAkNwAA1Sg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723C3E3-ADDA-7635-949B-5B608DD5620E}" type="slidenum">
              <a:rPr lang="es-cl" cap="none"/>
              <a:t>6</a:t>
            </a:fld>
            <a:endParaRPr lang="es-cl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OAQAAPsCAAAINAAA6wcAABAAAAAmAAAACAAAAAEAAAAAAAAA"/>
              </a:ext>
            </a:extLst>
          </p:cNvSpPr>
          <p:nvPr>
            <p:ph type="title"/>
          </p:nvPr>
        </p:nvSpPr>
        <p:spPr>
          <a:xfrm>
            <a:off x="685800" y="484505"/>
            <a:ext cx="7772400" cy="802640"/>
          </a:xfrm>
        </p:spPr>
        <p:txBody>
          <a:bodyPr/>
          <a:lstStyle/>
          <a:p>
            <a:pPr>
              <a:defRPr lang="es-cl"/>
            </a:pPr>
            <a:r>
              <a:t>Componentes</a:t>
            </a:r>
          </a:p>
        </p:txBody>
      </p:sp>
      <p:sp>
        <p:nvSpPr>
          <p:cNvPr id="3" name="Marcador de número de diapositiva 3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MDQAAJYmAAAkNwAA1Sg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723A12A-64DA-7657-949B-9202EFD562C7}" type="slidenum">
              <a:rPr lang="es-cl" cap="none"/>
              <a:t>7</a:t>
            </a:fld>
            <a:endParaRPr lang="es-cl" cap="none"/>
          </a:p>
        </p:txBody>
      </p:sp>
      <p:pic>
        <p:nvPicPr>
          <p:cNvPr id="4" name="Picture 2" descr="Resultado de imagen para arduino ppt"/>
          <p:cNvPicPr>
            <a:picLocks noGrp="1" noChangeArrowheads="1" noChangeAspect="1"/>
            <a:extLst>
              <a:ext uri="smNativeData">
                <pr:smNativeData xmlns:pr="smNativeData" xmlns="smNativeData" val="SMDATA_17_9VQ3ZR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E4FAAAAAAAAAAAAAAAAAABkAAAAZAAAAAAAAAAjAAAABAAAAGQAAAAXAAAAFAAAAAAAAAAAAAAA/38AAP9/AAAAAAAACQAAAAQAAADQSvIB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NNIFwX///8BAAAAAAAAAAAAAAAAAAAAAAAAAAAAAAAAAAAAAAAAAAAAAAAAf39/AOnl3APMzMwAwMD/AH9/fwAAAAAAAAAAAAAAAAD///8AAAAAACEAAAAYAAAAFAAAAHsHAAA0CwAAsDEAAJYmAAAQAAAAJgAAAAgAAAABgQAAfwAAAA=="/>
              </a:ext>
            </a:extLst>
          </p:cNvPicPr>
          <p:nvPr>
            <p:ph type="pic" idx="1"/>
          </p:nvPr>
        </p:nvPicPr>
        <p:blipFill>
          <a:blip r:embed="rId3"/>
          <a:srcRect l="0" t="13580" r="0" b="0"/>
          <a:stretch>
            <a:fillRect/>
          </a:stretch>
        </p:blipFill>
        <p:spPr>
          <a:xfrm>
            <a:off x="1216025" y="1821180"/>
            <a:ext cx="6861175" cy="4451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OAQAAPsCAAAINAAArAgAABAAAAAmAAAACAAAAAEgAAAAAAAA"/>
              </a:ext>
            </a:extLst>
          </p:cNvSpPr>
          <p:nvPr>
            <p:ph type="title"/>
          </p:nvPr>
        </p:nvSpPr>
        <p:spPr>
          <a:xfrm>
            <a:off x="685800" y="484505"/>
            <a:ext cx="7772400" cy="925195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s-cl"/>
            </a:pPr>
            <a:r>
              <a:rPr lang="es-cl" sz="3600" cap="all"/>
              <a:t>Software de programación</a:t>
            </a:r>
            <a:endParaRPr lang="es-cl" sz="3600" cap="all"/>
          </a:p>
        </p:txBody>
      </p:sp>
      <p:sp>
        <p:nvSpPr>
          <p:cNvPr id="3" name="Marcador de contenido 2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CAIAALUKAAA4HQAAoCMAABAAAAAmAAAACAAAAAEAAAAAAAAA"/>
              </a:ext>
            </a:extLst>
          </p:cNvSpPr>
          <p:nvPr>
            <p:ph type="body" idx="1"/>
          </p:nvPr>
        </p:nvSpPr>
        <p:spPr>
          <a:xfrm>
            <a:off x="330200" y="1740535"/>
            <a:ext cx="4419600" cy="4050665"/>
          </a:xfrm>
        </p:spPr>
        <p:txBody>
          <a:bodyPr/>
          <a:lstStyle/>
          <a:p>
            <a:pPr>
              <a:defRPr lang="es-cl"/>
            </a:pPr>
            <a:r>
              <a:t>Arduino cuenta con su plataforma propia de desarrollo llamada </a:t>
            </a:r>
            <a:r>
              <a:rPr lang="es-cl" b="1" cap="none"/>
              <a:t>IDE</a:t>
            </a:r>
            <a:endParaRPr lang="es-cl" b="1" cap="none"/>
          </a:p>
          <a:p>
            <a:pPr>
              <a:defRPr lang="es-cl"/>
            </a:pPr>
            <a:r>
              <a:rPr lang="es-cl" b="1" cap="none"/>
              <a:t>IDE:</a:t>
            </a:r>
            <a:endParaRPr lang="es-cl" b="1" cap="none"/>
          </a:p>
          <a:p>
            <a:pPr lvl="1">
              <a:defRPr lang="es-cl"/>
            </a:pPr>
            <a:r>
              <a:rPr lang="es-cl" b="1" cap="none"/>
              <a:t>Es gratuita</a:t>
            </a:r>
            <a:endParaRPr lang="es-cl" b="1" cap="none"/>
          </a:p>
          <a:p>
            <a:pPr lvl="1">
              <a:defRPr lang="es-cl"/>
            </a:pPr>
            <a:r>
              <a:rPr lang="es-cl" b="1" cap="none"/>
              <a:t>Se programa a través de lenguaje propio basado en C</a:t>
            </a:r>
            <a:endParaRPr lang="es-cl" b="1" cap="none"/>
          </a:p>
          <a:p>
            <a:pPr lvl="1">
              <a:defRPr lang="es-cl"/>
            </a:pPr>
            <a:r>
              <a:rPr lang="es-cl" b="1" cap="none"/>
              <a:t>Interfaz de comunicación por USB</a:t>
            </a:r>
            <a:endParaRPr lang="es-cl" b="1" cap="none"/>
          </a:p>
          <a:p>
            <a:pPr lvl="1">
              <a:defRPr lang="es-cl"/>
            </a:pPr>
            <a:r>
              <a:rPr lang="es-cl" b="1" cap="none"/>
              <a:t>Trae una serie de ejemplos ya programados</a:t>
            </a:r>
            <a:endParaRPr lang="es-cl" b="1" cap="none"/>
          </a:p>
        </p:txBody>
      </p:sp>
      <p:pic>
        <p:nvPicPr>
          <p:cNvPr id="4" name="Picture 3"/>
          <p:cNvPicPr>
            <a:picLocks noChangeAspect="1"/>
            <a:extLst>
              <a:ext uri="smNativeData">
                <pr:smNativeData xmlns:pr="smNativeData" xmlns="smNativeData" val="SMDATA_17_9VQ3ZR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YIRAY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NNIFwX///8BAAAAAAAAAAAAAAAAAAAAAAAAAAAAAAAAAAAAAAAAAAAAAAACf39/AOnl3APMzMwAwMD/AH9/fwAAAAAAAAAAAAAAAAD///8AAAAAACEAAAAYAAAAFAAAADgdAACsCAAACDQAAIAm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749800" y="1409700"/>
            <a:ext cx="3708400" cy="484886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Marcador de número de diapositiva 4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MDQAAJYmAAAkNwAA1Sg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72387E8-A6DA-7671-949B-5024C9D56205}" type="slidenum">
              <a:rPr lang="es-cl" cap="none"/>
              <a:t>8</a:t>
            </a:fld>
            <a:endParaRPr lang="es-cl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sGA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OAQAAPsCAAAINAAA4gw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s-cl"/>
            </a:pPr>
            <a:r>
              <a:t>Arduino IDE</a:t>
            </a:r>
          </a:p>
        </p:txBody>
      </p:sp>
      <p:sp>
        <p:nvSpPr>
          <p:cNvPr id="3" name="Marcador de contenido 2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OAQAAA0NAAAINAAA+CUAABAAAAAmAAAACAAAAAAgAAAAAAAA"/>
              </a:ext>
            </a:extLst>
          </p:cNvSpPr>
          <p:nvPr>
            <p:ph type="body" idx="1"/>
          </p:nvPr>
        </p:nvSpPr>
        <p:spPr/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365760" indent="-255905">
              <a:lnSpc>
                <a:spcPct val="80000"/>
              </a:lnSpc>
              <a:spcBef>
                <a:spcPts val="370"/>
              </a:spcBef>
              <a:buClr>
                <a:srgbClr val="2DA2BF"/>
              </a:buClr>
              <a:buSzPts val="1685"/>
              <a:buFont typeface="Wingdings 3" pitchFamily="1" charset="2"/>
              <a:buChar char=""/>
              <a:defRPr lang="es-cl" sz="1840" cap="none"/>
            </a:pPr>
            <a:r>
              <a:rPr lang="es-es" sz="2485" cap="none">
                <a:solidFill>
                  <a:srgbClr val="000000"/>
                </a:solidFill>
                <a:latin typeface="Lucida Sans Unicode" pitchFamily="2" charset="0"/>
                <a:ea typeface="Rockwell" pitchFamily="1" charset="0"/>
                <a:cs typeface="Rockwell" pitchFamily="1" charset="0"/>
              </a:rPr>
              <a:t>Integrated Develop Environment</a:t>
            </a:r>
            <a:endParaRPr lang="es-es" sz="2485" cap="none">
              <a:solidFill>
                <a:srgbClr val="000000"/>
              </a:solidFill>
              <a:latin typeface="Lucida Sans Unicode" pitchFamily="2" charset="0"/>
              <a:ea typeface="Rockwell" pitchFamily="1" charset="0"/>
              <a:cs typeface="Rockwell" pitchFamily="1" charset="0"/>
            </a:endParaRPr>
          </a:p>
          <a:p>
            <a:pPr lvl="1" marL="621665" indent="-227965">
              <a:lnSpc>
                <a:spcPct val="80000"/>
              </a:lnSpc>
              <a:spcBef>
                <a:spcPts val="295"/>
              </a:spcBef>
              <a:buClr>
                <a:srgbClr val="2DA2BF"/>
              </a:buClr>
              <a:buFont typeface="Verdana" pitchFamily="2" charset="0"/>
              <a:buChar char="◦"/>
              <a:defRPr lang="es-cl" sz="1655" cap="none"/>
            </a:pPr>
            <a:r>
              <a:rPr lang="es-es" sz="2115" cap="none">
                <a:solidFill>
                  <a:srgbClr val="000000"/>
                </a:solidFill>
                <a:latin typeface="Lucida Sans Unicode" pitchFamily="2" charset="0"/>
                <a:ea typeface="Rockwell" pitchFamily="1" charset="0"/>
                <a:cs typeface="Rockwell" pitchFamily="1" charset="0"/>
              </a:rPr>
              <a:t>Edición de programas.</a:t>
            </a:r>
            <a:endParaRPr lang="es-es" sz="2115" cap="none">
              <a:solidFill>
                <a:srgbClr val="000000"/>
              </a:solidFill>
              <a:latin typeface="Lucida Sans Unicode" pitchFamily="2" charset="0"/>
              <a:ea typeface="Rockwell" pitchFamily="1" charset="0"/>
              <a:cs typeface="Rockwell" pitchFamily="1" charset="0"/>
            </a:endParaRPr>
          </a:p>
          <a:p>
            <a:pPr lvl="1" marL="621665" indent="-227965">
              <a:lnSpc>
                <a:spcPct val="80000"/>
              </a:lnSpc>
              <a:spcBef>
                <a:spcPts val="295"/>
              </a:spcBef>
              <a:buClr>
                <a:srgbClr val="2DA2BF"/>
              </a:buClr>
              <a:buFont typeface="Verdana" pitchFamily="2" charset="0"/>
              <a:buChar char="◦"/>
              <a:defRPr lang="es-cl" sz="1655" cap="none"/>
            </a:pPr>
            <a:r>
              <a:rPr lang="es-es" sz="2115" cap="none">
                <a:solidFill>
                  <a:srgbClr val="000000"/>
                </a:solidFill>
                <a:latin typeface="Lucida Sans Unicode" pitchFamily="2" charset="0"/>
                <a:ea typeface="Rockwell" pitchFamily="1" charset="0"/>
                <a:cs typeface="Rockwell" pitchFamily="1" charset="0"/>
              </a:rPr>
              <a:t>Compilación.</a:t>
            </a:r>
            <a:endParaRPr lang="es-es" sz="2115" cap="none">
              <a:solidFill>
                <a:srgbClr val="000000"/>
              </a:solidFill>
              <a:latin typeface="Lucida Sans Unicode" pitchFamily="2" charset="0"/>
              <a:ea typeface="Rockwell" pitchFamily="1" charset="0"/>
              <a:cs typeface="Rockwell" pitchFamily="1" charset="0"/>
            </a:endParaRPr>
          </a:p>
          <a:p>
            <a:pPr lvl="1" marL="621665" indent="-227965">
              <a:lnSpc>
                <a:spcPct val="80000"/>
              </a:lnSpc>
              <a:spcBef>
                <a:spcPts val="295"/>
              </a:spcBef>
              <a:buClr>
                <a:srgbClr val="2DA2BF"/>
              </a:buClr>
              <a:buFont typeface="Verdana" pitchFamily="2" charset="0"/>
              <a:buChar char="◦"/>
              <a:defRPr lang="es-cl" sz="1655" cap="none"/>
            </a:pPr>
            <a:r>
              <a:rPr lang="es-es" sz="2115" cap="none">
                <a:solidFill>
                  <a:srgbClr val="000000"/>
                </a:solidFill>
                <a:latin typeface="Lucida Sans Unicode" pitchFamily="2" charset="0"/>
                <a:ea typeface="Rockwell" pitchFamily="1" charset="0"/>
                <a:cs typeface="Rockwell" pitchFamily="1" charset="0"/>
              </a:rPr>
              <a:t>Descarga al microcontrolador.</a:t>
            </a:r>
            <a:endParaRPr lang="es-es" sz="2115" cap="none">
              <a:solidFill>
                <a:srgbClr val="000000"/>
              </a:solidFill>
              <a:latin typeface="Lucida Sans Unicode" pitchFamily="2" charset="0"/>
              <a:ea typeface="Rockwell" pitchFamily="1" charset="0"/>
              <a:cs typeface="Rockwell" pitchFamily="1" charset="0"/>
            </a:endParaRPr>
          </a:p>
          <a:p>
            <a:pPr marL="365760" indent="-255905">
              <a:lnSpc>
                <a:spcPct val="80000"/>
              </a:lnSpc>
              <a:spcBef>
                <a:spcPts val="370"/>
              </a:spcBef>
              <a:buClr>
                <a:srgbClr val="2DA2BF"/>
              </a:buClr>
              <a:buSzPts val="1685"/>
              <a:buFont typeface="Wingdings 3" pitchFamily="1" charset="2"/>
              <a:buChar char=""/>
              <a:defRPr lang="es-cl" sz="1840" cap="none"/>
            </a:pPr>
            <a:r>
              <a:rPr lang="es-es" sz="2485" cap="none">
                <a:solidFill>
                  <a:srgbClr val="000000"/>
                </a:solidFill>
                <a:latin typeface="Lucida Sans Unicode" pitchFamily="2" charset="0"/>
                <a:ea typeface="Rockwell" pitchFamily="1" charset="0"/>
                <a:cs typeface="Rockwell" pitchFamily="1" charset="0"/>
              </a:rPr>
              <a:t>Software Open Source.</a:t>
            </a:r>
            <a:endParaRPr lang="es-es" sz="2485" cap="none">
              <a:solidFill>
                <a:srgbClr val="000000"/>
              </a:solidFill>
              <a:latin typeface="Lucida Sans Unicode" pitchFamily="2" charset="0"/>
              <a:ea typeface="Rockwell" pitchFamily="1" charset="0"/>
              <a:cs typeface="Rockwell" pitchFamily="1" charset="0"/>
            </a:endParaRPr>
          </a:p>
          <a:p>
            <a:pPr marL="365760" indent="-255905">
              <a:lnSpc>
                <a:spcPct val="80000"/>
              </a:lnSpc>
              <a:spcBef>
                <a:spcPts val="370"/>
              </a:spcBef>
              <a:buClr>
                <a:srgbClr val="2DA2BF"/>
              </a:buClr>
              <a:buSzPts val="1685"/>
              <a:buFont typeface="Wingdings 3" pitchFamily="1" charset="2"/>
              <a:buChar char=""/>
              <a:defRPr lang="es-cl" sz="1840" cap="none"/>
            </a:pPr>
            <a:r>
              <a:rPr lang="es-es" sz="2485" cap="none">
                <a:solidFill>
                  <a:srgbClr val="000000"/>
                </a:solidFill>
                <a:latin typeface="Lucida Sans Unicode" pitchFamily="2" charset="0"/>
                <a:ea typeface="Rockwell" pitchFamily="1" charset="0"/>
                <a:cs typeface="Rockwell" pitchFamily="1" charset="0"/>
              </a:rPr>
              <a:t>Basado en Processing.</a:t>
            </a:r>
            <a:endParaRPr lang="es-es" sz="2485" cap="none">
              <a:solidFill>
                <a:srgbClr val="000000"/>
              </a:solidFill>
              <a:latin typeface="Lucida Sans Unicode" pitchFamily="2" charset="0"/>
              <a:ea typeface="Rockwell" pitchFamily="1" charset="0"/>
              <a:cs typeface="Rockwell" pitchFamily="1" charset="0"/>
            </a:endParaRPr>
          </a:p>
          <a:p>
            <a:pPr lvl="1" marL="621665" indent="-227965">
              <a:lnSpc>
                <a:spcPct val="80000"/>
              </a:lnSpc>
              <a:spcBef>
                <a:spcPts val="295"/>
              </a:spcBef>
              <a:buClr>
                <a:srgbClr val="2DA2BF"/>
              </a:buClr>
              <a:buFont typeface="Verdana" pitchFamily="2" charset="0"/>
              <a:buChar char="◦"/>
              <a:defRPr lang="es-cl" sz="1655" cap="none"/>
            </a:pPr>
            <a:r>
              <a:rPr lang="es-es" sz="2115" cap="none">
                <a:solidFill>
                  <a:srgbClr val="000000"/>
                </a:solidFill>
                <a:latin typeface="Lucida Sans Unicode" pitchFamily="2" charset="0"/>
                <a:ea typeface="Rockwell" pitchFamily="1" charset="0"/>
                <a:cs typeface="Rockwell" pitchFamily="1" charset="0"/>
              </a:rPr>
              <a:t>Java.</a:t>
            </a:r>
            <a:endParaRPr lang="es-es" sz="2115" cap="none">
              <a:solidFill>
                <a:srgbClr val="000000"/>
              </a:solidFill>
              <a:latin typeface="Lucida Sans Unicode" pitchFamily="2" charset="0"/>
              <a:ea typeface="Rockwell" pitchFamily="1" charset="0"/>
              <a:cs typeface="Rockwell" pitchFamily="1" charset="0"/>
            </a:endParaRPr>
          </a:p>
          <a:p>
            <a:pPr lvl="1" marL="621665" indent="-227965">
              <a:lnSpc>
                <a:spcPct val="80000"/>
              </a:lnSpc>
              <a:spcBef>
                <a:spcPts val="295"/>
              </a:spcBef>
              <a:buClr>
                <a:srgbClr val="2DA2BF"/>
              </a:buClr>
              <a:buFont typeface="Verdana" pitchFamily="2" charset="0"/>
              <a:buChar char="◦"/>
              <a:defRPr lang="es-cl" sz="1655" cap="none"/>
            </a:pPr>
            <a:r>
              <a:rPr lang="es-es" sz="2115" cap="none">
                <a:solidFill>
                  <a:srgbClr val="000000"/>
                </a:solidFill>
                <a:latin typeface="Lucida Sans Unicode" pitchFamily="2" charset="0"/>
                <a:ea typeface="Rockwell" pitchFamily="1" charset="0"/>
                <a:cs typeface="Rockwell" pitchFamily="1" charset="0"/>
              </a:rPr>
              <a:t>Multiplataforma.</a:t>
            </a:r>
            <a:endParaRPr lang="es-es" sz="2115" cap="none">
              <a:solidFill>
                <a:srgbClr val="000000"/>
              </a:solidFill>
              <a:latin typeface="Lucida Sans Unicode" pitchFamily="2" charset="0"/>
              <a:ea typeface="Rockwell" pitchFamily="1" charset="0"/>
              <a:cs typeface="Rockwell" pitchFamily="1" charset="0"/>
            </a:endParaRPr>
          </a:p>
          <a:p>
            <a:pPr marL="365760" indent="-255905">
              <a:lnSpc>
                <a:spcPct val="80000"/>
              </a:lnSpc>
              <a:spcBef>
                <a:spcPts val="370"/>
              </a:spcBef>
              <a:buClr>
                <a:srgbClr val="2DA2BF"/>
              </a:buClr>
              <a:buSzPts val="1685"/>
              <a:buFont typeface="Wingdings 3" pitchFamily="1" charset="2"/>
              <a:buChar char=""/>
              <a:defRPr lang="es-cl" sz="1840" cap="none"/>
            </a:pPr>
            <a:r>
              <a:rPr lang="es-es" sz="2485" cap="none">
                <a:solidFill>
                  <a:srgbClr val="000000"/>
                </a:solidFill>
                <a:latin typeface="Lucida Sans Unicode" pitchFamily="2" charset="0"/>
                <a:ea typeface="Rockwell" pitchFamily="1" charset="0"/>
                <a:cs typeface="Rockwell" pitchFamily="1" charset="0"/>
              </a:rPr>
              <a:t>Lenguaje de programación basado en Wiring.</a:t>
            </a:r>
            <a:endParaRPr lang="es-es" sz="2485" cap="none">
              <a:solidFill>
                <a:srgbClr val="000000"/>
              </a:solidFill>
              <a:latin typeface="Lucida Sans Unicode" pitchFamily="2" charset="0"/>
              <a:ea typeface="Rockwell" pitchFamily="1" charset="0"/>
              <a:cs typeface="Rockwell" pitchFamily="1" charset="0"/>
            </a:endParaRPr>
          </a:p>
          <a:p>
            <a:pPr lvl="1" marL="621665" indent="-227965">
              <a:lnSpc>
                <a:spcPct val="80000"/>
              </a:lnSpc>
              <a:spcBef>
                <a:spcPts val="295"/>
              </a:spcBef>
              <a:buClr>
                <a:srgbClr val="2DA2BF"/>
              </a:buClr>
              <a:buFont typeface="Verdana" pitchFamily="2" charset="0"/>
              <a:buChar char="◦"/>
              <a:defRPr lang="es-cl" sz="1655" cap="none"/>
            </a:pPr>
            <a:r>
              <a:rPr lang="es-es" sz="2115" cap="none">
                <a:solidFill>
                  <a:srgbClr val="000000"/>
                </a:solidFill>
                <a:latin typeface="Lucida Sans Unicode" pitchFamily="2" charset="0"/>
                <a:ea typeface="Rockwell" pitchFamily="1" charset="0"/>
                <a:cs typeface="Rockwell" pitchFamily="1" charset="0"/>
              </a:rPr>
              <a:t>Sintaxis C/C++.</a:t>
            </a:r>
            <a:endParaRPr lang="es-es" sz="2115" cap="none">
              <a:solidFill>
                <a:srgbClr val="000000"/>
              </a:solidFill>
              <a:latin typeface="Lucida Sans Unicode" pitchFamily="2" charset="0"/>
              <a:ea typeface="Rockwell" pitchFamily="1" charset="0"/>
              <a:cs typeface="Rockwell" pitchFamily="1" charset="0"/>
            </a:endParaRPr>
          </a:p>
          <a:p>
            <a:pPr lvl="1" marL="621665" indent="-227965">
              <a:lnSpc>
                <a:spcPct val="80000"/>
              </a:lnSpc>
              <a:spcBef>
                <a:spcPts val="295"/>
              </a:spcBef>
              <a:buClr>
                <a:srgbClr val="2DA2BF"/>
              </a:buClr>
              <a:buFont typeface="Verdana" pitchFamily="2" charset="0"/>
              <a:buChar char="◦"/>
              <a:defRPr lang="es-cl" sz="1655" cap="none"/>
            </a:pPr>
            <a:r>
              <a:rPr lang="es-es" sz="2115" cap="none">
                <a:solidFill>
                  <a:srgbClr val="000000"/>
                </a:solidFill>
                <a:latin typeface="Lucida Sans Unicode" pitchFamily="2" charset="0"/>
                <a:ea typeface="Rockwell" pitchFamily="1" charset="0"/>
                <a:cs typeface="Rockwell" pitchFamily="1" charset="0"/>
              </a:rPr>
              <a:t>Focalizado en microcontroladores AVR (Atmel</a:t>
            </a:r>
            <a:r>
              <a:t>)</a:t>
            </a:r>
            <a:endParaRPr lang="es-es" sz="2115" cap="none">
              <a:solidFill>
                <a:srgbClr val="000000"/>
              </a:solidFill>
              <a:latin typeface="Lucida Sans Unicode" pitchFamily="2" charset="0"/>
              <a:ea typeface="Rockwell" pitchFamily="1" charset="0"/>
              <a:cs typeface="Rockwell" pitchFamily="1" charset="0"/>
            </a:endParaRPr>
          </a:p>
        </p:txBody>
      </p:sp>
      <p:sp>
        <p:nvSpPr>
          <p:cNvPr id="4" name="Marcador de número de diapositiva 3"/>
          <p:cNvSpPr>
            <a:spLocks noGrp="1" noChangeArrowheads="1"/>
            <a:extLst>
              <a:ext uri="smNativeData">
                <pr:smNativeData xmlns:pr="smNativeData" xmlns="smNativeData" val="SMDATA_15_9VQ3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eXcA8zMzADAwP8Af39/AAAAAAAAAAAAAAAAAAAAAAAAAAAAIQAAABgAAAAUAAAAMDQAAJYmAAAkNwAA1Sg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72384F5-BBDA-7672-949B-4D27CAD56218}" type="slidenum">
              <a:rPr lang="es-cl" cap="none"/>
              <a:t>9</a:t>
            </a:fld>
            <a:endParaRPr lang="es-cl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Presentation">
      <a:majorFont>
        <a:latin typeface="Rockwell Condensed"/>
        <a:ea typeface="Rockwell Condensed"/>
        <a:cs typeface="Rockwell Condensed"/>
      </a:majorFont>
      <a:minorFont>
        <a:latin typeface="Rockwell"/>
        <a:ea typeface="Rockwell"/>
        <a:cs typeface="Rockwel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696464"/>
        </a:dk2>
        <a:lt2>
          <a:srgbClr val="E9E5DC"/>
        </a:lt2>
        <a:accent1>
          <a:srgbClr val="D34817"/>
        </a:accent1>
        <a:accent2>
          <a:srgbClr val="9B2D1F"/>
        </a:accent2>
        <a:accent3>
          <a:srgbClr val="A28E6A"/>
        </a:accent3>
        <a:accent4>
          <a:srgbClr val="956251"/>
        </a:accent4>
        <a:accent5>
          <a:srgbClr val="918485"/>
        </a:accent5>
        <a:accent6>
          <a:srgbClr val="855D5D"/>
        </a:accent6>
        <a:hlink>
          <a:srgbClr val="CC9900"/>
        </a:hlink>
        <a:folHlink>
          <a:srgbClr val="96A9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696464"/>
        </a:dk2>
        <a:lt2>
          <a:srgbClr val="E9E5DC"/>
        </a:lt2>
        <a:accent1>
          <a:srgbClr val="D34817"/>
        </a:accent1>
        <a:accent2>
          <a:srgbClr val="9B2D1F"/>
        </a:accent2>
        <a:accent3>
          <a:srgbClr val="A28E6A"/>
        </a:accent3>
        <a:accent4>
          <a:srgbClr val="956251"/>
        </a:accent4>
        <a:accent5>
          <a:srgbClr val="918485"/>
        </a:accent5>
        <a:accent6>
          <a:srgbClr val="855D5D"/>
        </a:accent6>
        <a:hlink>
          <a:srgbClr val="CC9900"/>
        </a:hlink>
        <a:folHlink>
          <a:srgbClr val="96A9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696464"/>
        </a:dk2>
        <a:lt2>
          <a:srgbClr val="E9E5DC"/>
        </a:lt2>
        <a:accent1>
          <a:srgbClr val="D34817"/>
        </a:accent1>
        <a:accent2>
          <a:srgbClr val="9B2D1F"/>
        </a:accent2>
        <a:accent3>
          <a:srgbClr val="A28E6A"/>
        </a:accent3>
        <a:accent4>
          <a:srgbClr val="956251"/>
        </a:accent4>
        <a:accent5>
          <a:srgbClr val="918485"/>
        </a:accent5>
        <a:accent6>
          <a:srgbClr val="855D5D"/>
        </a:accent6>
        <a:hlink>
          <a:srgbClr val="CC9900"/>
        </a:hlink>
        <a:folHlink>
          <a:srgbClr val="96A9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Rockwell Condensed"/>
        <a:ea typeface="Rockwell Condensed"/>
        <a:cs typeface="Rockwell Condensed"/>
      </a:majorFont>
      <a:minorFont>
        <a:latin typeface="Rockwell"/>
        <a:ea typeface="Rockwell"/>
        <a:cs typeface="Rockwel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Microprocesadores - Microcontroladores</dc:title>
  <dc:subject/>
  <dc:creator>Loreto</dc:creator>
  <cp:keywords/>
  <dc:description/>
  <cp:lastModifiedBy>jiies</cp:lastModifiedBy>
  <cp:revision>0</cp:revision>
  <dcterms:created xsi:type="dcterms:W3CDTF">2019-08-01T13:39:46Z</dcterms:created>
  <dcterms:modified xsi:type="dcterms:W3CDTF">2023-10-24T05:24:05Z</dcterms:modified>
</cp:coreProperties>
</file>