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1" r:id="rId5"/>
    <p:sldId id="267" r:id="rId6"/>
    <p:sldId id="268" r:id="rId7"/>
    <p:sldId id="272" r:id="rId8"/>
    <p:sldId id="273" r:id="rId9"/>
    <p:sldId id="274" r:id="rId10"/>
  </p:sldIdLst>
  <p:sldSz cx="12192000" cy="6858000"/>
  <p:notesSz cx="6858000" cy="9144000"/>
  <p:embeddedFontLst>
    <p:embeddedFont>
      <p:font typeface="Ubuntu Ligh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Ubuntu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ufU8NeMEuyeeml1unz2PTwZa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650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807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53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90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271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992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701039" y="-287346"/>
            <a:ext cx="13517880" cy="7434906"/>
          </a:xfrm>
          <a:prstGeom prst="roundRect">
            <a:avLst>
              <a:gd name="adj" fmla="val 16667"/>
            </a:avLst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6334" y="238723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354025" y="426527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701040" y="719330"/>
            <a:ext cx="443573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smtClean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¿Diccionarios?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53803" y="3692259"/>
            <a:ext cx="380739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49454" y="1920935"/>
            <a:ext cx="4437223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Noto Sans Symbols"/>
              <a:buChar char="❖"/>
            </a:pPr>
            <a:r>
              <a:rPr lang="es-MX" sz="2000" dirty="0">
                <a:solidFill>
                  <a:srgbClr val="002060"/>
                </a:solidFill>
              </a:rPr>
              <a:t>Un diccionario en Python es una estructura de datos desordenada que contiene pares clave-valor.</a:t>
            </a:r>
            <a:endParaRPr sz="2000" i="0" u="none" strike="noStrike" cap="none" dirty="0">
              <a:solidFill>
                <a:srgbClr val="002060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579" y="142947"/>
            <a:ext cx="6622354" cy="445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r="5904"/>
          <a:stretch/>
        </p:blipFill>
        <p:spPr>
          <a:xfrm>
            <a:off x="7039133" y="4342948"/>
            <a:ext cx="5152867" cy="25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1;p2"/>
          <p:cNvSpPr txBox="1"/>
          <p:nvPr/>
        </p:nvSpPr>
        <p:spPr>
          <a:xfrm>
            <a:off x="944244" y="3870477"/>
            <a:ext cx="4437223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Noto Sans Symbols"/>
              <a:buChar char="❖"/>
            </a:pPr>
            <a:r>
              <a:rPr lang="es-MX" sz="2000" dirty="0">
                <a:solidFill>
                  <a:srgbClr val="002060"/>
                </a:solidFill>
              </a:rPr>
              <a:t>Las claves en un diccionario son únicas y son la forma en que se accede a los valores asociados.</a:t>
            </a:r>
            <a:endParaRPr sz="2000" dirty="0">
              <a:solidFill>
                <a:srgbClr val="002060"/>
              </a:solidFill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263781" y="300017"/>
            <a:ext cx="4434695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Crear </a:t>
            </a:r>
            <a:r>
              <a:rPr lang="es-CO" sz="4400" b="1" i="0" u="none" strike="noStrike" cap="none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diccionarios </a:t>
            </a:r>
            <a:r>
              <a:rPr lang="es-CO" sz="4400" b="1" i="0" u="none" strike="noStrike" cap="none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 </a:t>
            </a:r>
            <a:r>
              <a:rPr lang="es-CO" sz="4400" b="1" i="0" u="none" strike="noStrike" cap="none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678" y="2617176"/>
            <a:ext cx="8453858" cy="29043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263781" y="300017"/>
            <a:ext cx="4434695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Crear </a:t>
            </a:r>
            <a:r>
              <a:rPr lang="es-CO" sz="4400" b="1" i="0" u="none" strike="noStrike" cap="none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diccionarios </a:t>
            </a:r>
            <a:r>
              <a:rPr lang="es-CO" sz="4400" b="1" i="0" u="none" strike="noStrike" cap="none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 </a:t>
            </a:r>
            <a:r>
              <a:rPr lang="es-CO" sz="4400" b="1" i="0" u="none" strike="noStrike" cap="none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42" y="2844312"/>
            <a:ext cx="11743958" cy="10287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9738" y="4361788"/>
            <a:ext cx="3694408" cy="1723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2060"/>
                </a:solidFill>
              </a:rPr>
              <a:t>Para </a:t>
            </a:r>
            <a:r>
              <a:rPr lang="en-US" altLang="en-US" sz="2000" dirty="0" err="1">
                <a:solidFill>
                  <a:srgbClr val="002060"/>
                </a:solidFill>
              </a:rPr>
              <a:t>crear</a:t>
            </a:r>
            <a:r>
              <a:rPr lang="en-US" altLang="en-US" sz="2000" dirty="0">
                <a:solidFill>
                  <a:srgbClr val="002060"/>
                </a:solidFill>
              </a:rPr>
              <a:t> un </a:t>
            </a:r>
            <a:r>
              <a:rPr lang="en-US" altLang="en-US" sz="2000" dirty="0" err="1">
                <a:solidFill>
                  <a:srgbClr val="002060"/>
                </a:solidFill>
              </a:rPr>
              <a:t>diccionario</a:t>
            </a:r>
            <a:r>
              <a:rPr lang="en-US" altLang="en-US" sz="2000" dirty="0">
                <a:solidFill>
                  <a:srgbClr val="002060"/>
                </a:solidFill>
              </a:rPr>
              <a:t> con </a:t>
            </a:r>
            <a:r>
              <a:rPr lang="en-US" altLang="en-US" sz="2000" dirty="0" err="1">
                <a:solidFill>
                  <a:srgbClr val="002060"/>
                </a:solidFill>
              </a:rPr>
              <a:t>elementos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coloque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los</a:t>
            </a:r>
            <a:r>
              <a:rPr lang="en-US" altLang="en-US" sz="2000" dirty="0">
                <a:solidFill>
                  <a:srgbClr val="002060"/>
                </a:solidFill>
              </a:rPr>
              <a:t> pares clave-valor </a:t>
            </a:r>
            <a:r>
              <a:rPr lang="en-US" altLang="en-US" sz="2000" dirty="0" err="1">
                <a:solidFill>
                  <a:srgbClr val="002060"/>
                </a:solidFill>
              </a:rPr>
              <a:t>dentro</a:t>
            </a:r>
            <a:r>
              <a:rPr lang="en-US" altLang="en-US" sz="2000" dirty="0">
                <a:solidFill>
                  <a:srgbClr val="002060"/>
                </a:solidFill>
              </a:rPr>
              <a:t> de </a:t>
            </a:r>
            <a:r>
              <a:rPr lang="en-US" altLang="en-US" sz="2000" dirty="0" err="1">
                <a:solidFill>
                  <a:srgbClr val="002060"/>
                </a:solidFill>
              </a:rPr>
              <a:t>llaves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separados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por</a:t>
            </a:r>
            <a:r>
              <a:rPr lang="en-US" altLang="en-US" sz="2000" dirty="0">
                <a:solidFill>
                  <a:srgbClr val="002060"/>
                </a:solidFill>
              </a:rPr>
              <a:t> comas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3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263781" y="221224"/>
            <a:ext cx="556551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 err="1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Acceso</a:t>
            </a:r>
            <a:r>
              <a:rPr lang="en-US" sz="44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a </a:t>
            </a:r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elementos</a:t>
            </a: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592" y="3521745"/>
            <a:ext cx="10058792" cy="1833567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45102" y="1568204"/>
            <a:ext cx="4005258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acceder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a un valor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diccionario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utilice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la clave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correspondiente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dentro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corchetes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[]. </a:t>
            </a:r>
          </a:p>
        </p:txBody>
      </p:sp>
    </p:spTree>
    <p:extLst>
      <p:ext uri="{BB962C8B-B14F-4D97-AF65-F5344CB8AC3E}">
        <p14:creationId xmlns:p14="http://schemas.microsoft.com/office/powerpoint/2010/main" val="20034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955345" y="423164"/>
            <a:ext cx="4196947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 err="1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Modificación</a:t>
            </a:r>
            <a:r>
              <a:rPr lang="en-US" sz="44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de </a:t>
            </a:r>
            <a:r>
              <a:rPr lang="en-US" sz="44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un </a:t>
            </a:r>
            <a:r>
              <a:rPr lang="en-US" sz="4400" b="1" dirty="0" err="1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diccionario</a:t>
            </a: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  <a:p>
            <a:r>
              <a:rPr lang="en-US" sz="4400" dirty="0"/>
              <a:t/>
            </a:r>
            <a:br>
              <a:rPr lang="en-US" sz="4400" dirty="0"/>
            </a:b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311" y="3678669"/>
            <a:ext cx="5991225" cy="14097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88423" y="1960927"/>
            <a:ext cx="4831977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Los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diccionario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pueden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modificar.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955345" y="423164"/>
            <a:ext cx="4196947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 err="1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Modificación</a:t>
            </a:r>
            <a:r>
              <a:rPr lang="en-US" sz="44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de </a:t>
            </a:r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una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lista</a:t>
            </a: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  <a:p>
            <a:r>
              <a:rPr lang="en-US" sz="4400" dirty="0"/>
              <a:t/>
            </a:r>
            <a:br>
              <a:rPr lang="en-US" sz="4400" dirty="0"/>
            </a:b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311" y="3678669"/>
            <a:ext cx="5991225" cy="14097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88423" y="1960927"/>
            <a:ext cx="4831977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Los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diccionario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pueden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modificar.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8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955345" y="423164"/>
            <a:ext cx="4196947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 err="1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Eliminacion</a:t>
            </a:r>
            <a:r>
              <a:rPr lang="en-US" sz="44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de </a:t>
            </a:r>
            <a:r>
              <a:rPr lang="en-US" sz="4400" b="1" dirty="0" err="1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Elementos</a:t>
            </a: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  <a:p>
            <a:r>
              <a:rPr lang="en-US" sz="4400" dirty="0"/>
              <a:t/>
            </a:r>
            <a:br>
              <a:rPr lang="en-US" sz="4400" dirty="0"/>
            </a:b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62046" y="1960927"/>
            <a:ext cx="4831977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Los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diccionario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pueden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modificar.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755" y="3542933"/>
            <a:ext cx="6591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2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955345" y="423164"/>
            <a:ext cx="4196947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 err="1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Eliminacion</a:t>
            </a:r>
            <a:r>
              <a:rPr lang="en-US" sz="44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de </a:t>
            </a:r>
            <a:r>
              <a:rPr lang="en-US" sz="4400" b="1" dirty="0" err="1" smtClean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Elementos</a:t>
            </a: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  <a:p>
            <a:r>
              <a:rPr lang="en-US" sz="4400" dirty="0"/>
              <a:t/>
            </a:r>
            <a:br>
              <a:rPr lang="en-US" sz="4400" dirty="0"/>
            </a:b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62046" y="1960927"/>
            <a:ext cx="4831977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Los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diccionario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altLang="en-US" sz="20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pueden</a:t>
            </a:r>
            <a:r>
              <a:rPr lang="en-US" altLang="en-US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modificar.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755" y="3542933"/>
            <a:ext cx="6591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157</Words>
  <Application>Microsoft Office PowerPoint</Application>
  <PresentationFormat>Panorámica</PresentationFormat>
  <Paragraphs>36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Söhne Mono</vt:lpstr>
      <vt:lpstr>Arial</vt:lpstr>
      <vt:lpstr>Söhne</vt:lpstr>
      <vt:lpstr>Ubuntu Light</vt:lpstr>
      <vt:lpstr>Calibri</vt:lpstr>
      <vt:lpstr>Noto Sans Symbols</vt:lpstr>
      <vt:lpstr>Ubuntu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kevin mejia</cp:lastModifiedBy>
  <cp:revision>10</cp:revision>
  <dcterms:created xsi:type="dcterms:W3CDTF">2023-09-26T15:28:39Z</dcterms:created>
  <dcterms:modified xsi:type="dcterms:W3CDTF">2023-10-10T00:37:39Z</dcterms:modified>
</cp:coreProperties>
</file>