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0075" cy="22499638"/>
  <p:notesSz cx="6858000" cy="9144000"/>
  <p:defaultTextStyle>
    <a:defPPr>
      <a:defRPr lang="es-MX"/>
    </a:defPPr>
    <a:lvl1pPr marL="0" algn="l" defTabSz="1840230" rtl="0" eaLnBrk="1" latinLnBrk="0" hangingPunct="1">
      <a:defRPr sz="3623" kern="1200">
        <a:solidFill>
          <a:schemeClr val="tx1"/>
        </a:solidFill>
        <a:latin typeface="+mn-lt"/>
        <a:ea typeface="+mn-ea"/>
        <a:cs typeface="+mn-cs"/>
      </a:defRPr>
    </a:lvl1pPr>
    <a:lvl2pPr marL="920115" algn="l" defTabSz="1840230" rtl="0" eaLnBrk="1" latinLnBrk="0" hangingPunct="1">
      <a:defRPr sz="3623" kern="1200">
        <a:solidFill>
          <a:schemeClr val="tx1"/>
        </a:solidFill>
        <a:latin typeface="+mn-lt"/>
        <a:ea typeface="+mn-ea"/>
        <a:cs typeface="+mn-cs"/>
      </a:defRPr>
    </a:lvl2pPr>
    <a:lvl3pPr marL="1840230" algn="l" defTabSz="1840230" rtl="0" eaLnBrk="1" latinLnBrk="0" hangingPunct="1">
      <a:defRPr sz="3623" kern="1200">
        <a:solidFill>
          <a:schemeClr val="tx1"/>
        </a:solidFill>
        <a:latin typeface="+mn-lt"/>
        <a:ea typeface="+mn-ea"/>
        <a:cs typeface="+mn-cs"/>
      </a:defRPr>
    </a:lvl3pPr>
    <a:lvl4pPr marL="2760345" algn="l" defTabSz="1840230" rtl="0" eaLnBrk="1" latinLnBrk="0" hangingPunct="1">
      <a:defRPr sz="3623" kern="1200">
        <a:solidFill>
          <a:schemeClr val="tx1"/>
        </a:solidFill>
        <a:latin typeface="+mn-lt"/>
        <a:ea typeface="+mn-ea"/>
        <a:cs typeface="+mn-cs"/>
      </a:defRPr>
    </a:lvl4pPr>
    <a:lvl5pPr marL="3680460" algn="l" defTabSz="1840230" rtl="0" eaLnBrk="1" latinLnBrk="0" hangingPunct="1">
      <a:defRPr sz="3623" kern="1200">
        <a:solidFill>
          <a:schemeClr val="tx1"/>
        </a:solidFill>
        <a:latin typeface="+mn-lt"/>
        <a:ea typeface="+mn-ea"/>
        <a:cs typeface="+mn-cs"/>
      </a:defRPr>
    </a:lvl5pPr>
    <a:lvl6pPr marL="4600575" algn="l" defTabSz="1840230" rtl="0" eaLnBrk="1" latinLnBrk="0" hangingPunct="1">
      <a:defRPr sz="3623" kern="1200">
        <a:solidFill>
          <a:schemeClr val="tx1"/>
        </a:solidFill>
        <a:latin typeface="+mn-lt"/>
        <a:ea typeface="+mn-ea"/>
        <a:cs typeface="+mn-cs"/>
      </a:defRPr>
    </a:lvl6pPr>
    <a:lvl7pPr marL="5520690" algn="l" defTabSz="1840230" rtl="0" eaLnBrk="1" latinLnBrk="0" hangingPunct="1">
      <a:defRPr sz="3623" kern="1200">
        <a:solidFill>
          <a:schemeClr val="tx1"/>
        </a:solidFill>
        <a:latin typeface="+mn-lt"/>
        <a:ea typeface="+mn-ea"/>
        <a:cs typeface="+mn-cs"/>
      </a:defRPr>
    </a:lvl7pPr>
    <a:lvl8pPr marL="6440805" algn="l" defTabSz="1840230" rtl="0" eaLnBrk="1" latinLnBrk="0" hangingPunct="1">
      <a:defRPr sz="3623" kern="1200">
        <a:solidFill>
          <a:schemeClr val="tx1"/>
        </a:solidFill>
        <a:latin typeface="+mn-lt"/>
        <a:ea typeface="+mn-ea"/>
        <a:cs typeface="+mn-cs"/>
      </a:defRPr>
    </a:lvl8pPr>
    <a:lvl9pPr marL="7360920" algn="l" defTabSz="1840230" rtl="0" eaLnBrk="1" latinLnBrk="0" hangingPunct="1">
      <a:defRPr sz="36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>
        <p:scale>
          <a:sx n="55" d="100"/>
          <a:sy n="55" d="100"/>
        </p:scale>
        <p:origin x="672" y="-4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006" y="3682234"/>
            <a:ext cx="13464064" cy="7833207"/>
          </a:xfrm>
        </p:spPr>
        <p:txBody>
          <a:bodyPr anchor="b"/>
          <a:lstStyle>
            <a:lvl1pPr algn="ctr">
              <a:defRPr sz="1039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11817520"/>
            <a:ext cx="11880056" cy="5432203"/>
          </a:xfrm>
        </p:spPr>
        <p:txBody>
          <a:bodyPr/>
          <a:lstStyle>
            <a:lvl1pPr marL="0" indent="0" algn="ctr">
              <a:buNone/>
              <a:defRPr sz="4158"/>
            </a:lvl1pPr>
            <a:lvl2pPr marL="792008" indent="0" algn="ctr">
              <a:buNone/>
              <a:defRPr sz="3465"/>
            </a:lvl2pPr>
            <a:lvl3pPr marL="1584015" indent="0" algn="ctr">
              <a:buNone/>
              <a:defRPr sz="3118"/>
            </a:lvl3pPr>
            <a:lvl4pPr marL="2376023" indent="0" algn="ctr">
              <a:buNone/>
              <a:defRPr sz="2772"/>
            </a:lvl4pPr>
            <a:lvl5pPr marL="3168030" indent="0" algn="ctr">
              <a:buNone/>
              <a:defRPr sz="2772"/>
            </a:lvl5pPr>
            <a:lvl6pPr marL="3960038" indent="0" algn="ctr">
              <a:buNone/>
              <a:defRPr sz="2772"/>
            </a:lvl6pPr>
            <a:lvl7pPr marL="4752045" indent="0" algn="ctr">
              <a:buNone/>
              <a:defRPr sz="2772"/>
            </a:lvl7pPr>
            <a:lvl8pPr marL="5544053" indent="0" algn="ctr">
              <a:buNone/>
              <a:defRPr sz="2772"/>
            </a:lvl8pPr>
            <a:lvl9pPr marL="6336060" indent="0" algn="ctr">
              <a:buNone/>
              <a:defRPr sz="2772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7A6-907D-45FC-AD9D-C0E67980DC40}" type="datetimeFigureOut">
              <a:rPr lang="es-MX" smtClean="0"/>
              <a:t>24/05/2016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90A9-84E3-4D19-B282-A44BAF04C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78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7A6-907D-45FC-AD9D-C0E67980DC40}" type="datetimeFigureOut">
              <a:rPr lang="es-MX" smtClean="0"/>
              <a:t>24/05/2016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90A9-84E3-4D19-B282-A44BAF04C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503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5" y="1197897"/>
            <a:ext cx="3415516" cy="1906740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6" y="1197897"/>
            <a:ext cx="10048548" cy="1906740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7A6-907D-45FC-AD9D-C0E67980DC40}" type="datetimeFigureOut">
              <a:rPr lang="es-MX" smtClean="0"/>
              <a:t>24/05/2016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90A9-84E3-4D19-B282-A44BAF04C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659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7A6-907D-45FC-AD9D-C0E67980DC40}" type="datetimeFigureOut">
              <a:rPr lang="es-MX" smtClean="0"/>
              <a:t>24/05/2016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90A9-84E3-4D19-B282-A44BAF04C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019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6" y="5609291"/>
            <a:ext cx="13662065" cy="9359223"/>
          </a:xfrm>
        </p:spPr>
        <p:txBody>
          <a:bodyPr anchor="b"/>
          <a:lstStyle>
            <a:lvl1pPr>
              <a:defRPr sz="1039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6" y="15057056"/>
            <a:ext cx="13662065" cy="4921794"/>
          </a:xfrm>
        </p:spPr>
        <p:txBody>
          <a:bodyPr/>
          <a:lstStyle>
            <a:lvl1pPr marL="0" indent="0">
              <a:buNone/>
              <a:defRPr sz="4158">
                <a:solidFill>
                  <a:schemeClr val="tx1"/>
                </a:solidFill>
              </a:defRPr>
            </a:lvl1pPr>
            <a:lvl2pPr marL="792008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2pPr>
            <a:lvl3pPr marL="158401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602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803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60038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204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405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606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7A6-907D-45FC-AD9D-C0E67980DC40}" type="datetimeFigureOut">
              <a:rPr lang="es-MX" smtClean="0"/>
              <a:t>24/05/2016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90A9-84E3-4D19-B282-A44BAF04C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0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5989487"/>
            <a:ext cx="6732032" cy="142758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5989487"/>
            <a:ext cx="6732032" cy="142758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7A6-907D-45FC-AD9D-C0E67980DC40}" type="datetimeFigureOut">
              <a:rPr lang="es-MX" smtClean="0"/>
              <a:t>24/05/2016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90A9-84E3-4D19-B282-A44BAF04C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90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1197902"/>
            <a:ext cx="13662065" cy="4348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70" y="5515538"/>
            <a:ext cx="6701093" cy="2703080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70" y="8218618"/>
            <a:ext cx="6701093" cy="1208834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9" y="5515538"/>
            <a:ext cx="6734095" cy="2703080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9" y="8218618"/>
            <a:ext cx="6734095" cy="1208834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7A6-907D-45FC-AD9D-C0E67980DC40}" type="datetimeFigureOut">
              <a:rPr lang="es-MX" smtClean="0"/>
              <a:t>24/05/2016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90A9-84E3-4D19-B282-A44BAF04C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338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7A6-907D-45FC-AD9D-C0E67980DC40}" type="datetimeFigureOut">
              <a:rPr lang="es-MX" smtClean="0"/>
              <a:t>24/05/2016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90A9-84E3-4D19-B282-A44BAF04C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64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7A6-907D-45FC-AD9D-C0E67980DC40}" type="datetimeFigureOut">
              <a:rPr lang="es-MX" smtClean="0"/>
              <a:t>24/05/2016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90A9-84E3-4D19-B282-A44BAF04C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58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1499976"/>
            <a:ext cx="5108836" cy="5249916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3239536"/>
            <a:ext cx="8019038" cy="1598932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8"/>
            </a:lvl3pPr>
            <a:lvl4pPr>
              <a:defRPr sz="3465"/>
            </a:lvl4pPr>
            <a:lvl5pPr>
              <a:defRPr sz="3465"/>
            </a:lvl5pPr>
            <a:lvl6pPr>
              <a:defRPr sz="3465"/>
            </a:lvl6pPr>
            <a:lvl7pPr>
              <a:defRPr sz="3465"/>
            </a:lvl7pPr>
            <a:lvl8pPr>
              <a:defRPr sz="3465"/>
            </a:lvl8pPr>
            <a:lvl9pPr>
              <a:defRPr sz="346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6749891"/>
            <a:ext cx="5108836" cy="12505009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7A6-907D-45FC-AD9D-C0E67980DC40}" type="datetimeFigureOut">
              <a:rPr lang="es-MX" smtClean="0"/>
              <a:t>24/05/2016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90A9-84E3-4D19-B282-A44BAF04C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79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1499976"/>
            <a:ext cx="5108836" cy="5249916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3239536"/>
            <a:ext cx="8019038" cy="1598932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2008" indent="0">
              <a:buNone/>
              <a:defRPr sz="4850"/>
            </a:lvl2pPr>
            <a:lvl3pPr marL="1584015" indent="0">
              <a:buNone/>
              <a:defRPr sz="4158"/>
            </a:lvl3pPr>
            <a:lvl4pPr marL="2376023" indent="0">
              <a:buNone/>
              <a:defRPr sz="3465"/>
            </a:lvl4pPr>
            <a:lvl5pPr marL="3168030" indent="0">
              <a:buNone/>
              <a:defRPr sz="3465"/>
            </a:lvl5pPr>
            <a:lvl6pPr marL="3960038" indent="0">
              <a:buNone/>
              <a:defRPr sz="3465"/>
            </a:lvl6pPr>
            <a:lvl7pPr marL="4752045" indent="0">
              <a:buNone/>
              <a:defRPr sz="3465"/>
            </a:lvl7pPr>
            <a:lvl8pPr marL="5544053" indent="0">
              <a:buNone/>
              <a:defRPr sz="3465"/>
            </a:lvl8pPr>
            <a:lvl9pPr marL="6336060" indent="0">
              <a:buNone/>
              <a:defRPr sz="346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6749891"/>
            <a:ext cx="5108836" cy="12505009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37A6-907D-45FC-AD9D-C0E67980DC40}" type="datetimeFigureOut">
              <a:rPr lang="es-MX" smtClean="0"/>
              <a:t>24/05/2016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90A9-84E3-4D19-B282-A44BAF04C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28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1197902"/>
            <a:ext cx="13662065" cy="4348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5989487"/>
            <a:ext cx="13662065" cy="1427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20853836"/>
            <a:ext cx="3564017" cy="1197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37A6-907D-45FC-AD9D-C0E67980DC40}" type="datetimeFigureOut">
              <a:rPr lang="es-MX" smtClean="0"/>
              <a:t>24/05/2016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20853836"/>
            <a:ext cx="5346025" cy="1197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20853836"/>
            <a:ext cx="3564017" cy="11978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D90A9-84E3-4D19-B282-A44BAF04CF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9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84015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004" indent="-396004" algn="l" defTabSz="1584015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8011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8" kern="1200">
          <a:solidFill>
            <a:schemeClr val="tx1"/>
          </a:solidFill>
          <a:latin typeface="+mn-lt"/>
          <a:ea typeface="+mn-ea"/>
          <a:cs typeface="+mn-cs"/>
        </a:defRPr>
      </a:lvl2pPr>
      <a:lvl3pPr marL="198001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3pPr>
      <a:lvl4pPr marL="2772026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403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6042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804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40057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206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200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401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602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803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6003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204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405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606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72401" y="20824248"/>
            <a:ext cx="8523172" cy="931057"/>
          </a:xfrm>
        </p:spPr>
        <p:txBody>
          <a:bodyPr>
            <a:normAutofit fontScale="90000"/>
          </a:bodyPr>
          <a:lstStyle/>
          <a:p>
            <a:r>
              <a:rPr lang="es-MX" sz="4000" dirty="0" smtClean="0">
                <a:latin typeface="Juice ITC" panose="04040403040A02020202" pitchFamily="82" charset="0"/>
              </a:rPr>
              <a:t>Hecho por: Valentina Meneses</a:t>
            </a:r>
            <a:br>
              <a:rPr lang="es-MX" sz="4000" dirty="0" smtClean="0">
                <a:latin typeface="Juice ITC" panose="04040403040A02020202" pitchFamily="82" charset="0"/>
              </a:rPr>
            </a:br>
            <a:r>
              <a:rPr lang="es-MX" sz="4000" dirty="0" smtClean="0">
                <a:latin typeface="Juice ITC" panose="04040403040A02020202" pitchFamily="82" charset="0"/>
              </a:rPr>
              <a:t> Primer semestre ing. De Sistemas Y Computación</a:t>
            </a:r>
            <a:br>
              <a:rPr lang="es-MX" sz="4000" dirty="0" smtClean="0">
                <a:latin typeface="Juice ITC" panose="04040403040A02020202" pitchFamily="82" charset="0"/>
              </a:rPr>
            </a:br>
            <a:r>
              <a:rPr lang="es-MX" sz="4000" dirty="0" smtClean="0">
                <a:latin typeface="Juice ITC" panose="04040403040A02020202" pitchFamily="82" charset="0"/>
              </a:rPr>
              <a:t>Pontificia Universidad Javeriana, Cali</a:t>
            </a:r>
            <a:br>
              <a:rPr lang="es-MX" sz="4000" dirty="0" smtClean="0">
                <a:latin typeface="Juice ITC" panose="04040403040A02020202" pitchFamily="82" charset="0"/>
              </a:rPr>
            </a:br>
            <a:r>
              <a:rPr lang="es-MX" sz="4000" dirty="0" smtClean="0">
                <a:latin typeface="Juice ITC" panose="04040403040A02020202" pitchFamily="82" charset="0"/>
              </a:rPr>
              <a:t>Grupo K</a:t>
            </a:r>
            <a:endParaRPr lang="es-MX" sz="4000" dirty="0">
              <a:latin typeface="Juice ITC" panose="04040403040A020202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809211" y="21867616"/>
            <a:ext cx="4221628" cy="350212"/>
          </a:xfrm>
        </p:spPr>
        <p:txBody>
          <a:bodyPr>
            <a:noAutofit/>
          </a:bodyPr>
          <a:lstStyle/>
          <a:p>
            <a:r>
              <a:rPr lang="es-MX" sz="2200" dirty="0" smtClean="0">
                <a:latin typeface="Kristen ITC" panose="03050502040202030202" pitchFamily="66" charset="0"/>
              </a:rPr>
              <a:t>Realizado en Python- Tkinter</a:t>
            </a:r>
            <a:endParaRPr lang="es-MX" sz="2200" dirty="0">
              <a:latin typeface="Kristen ITC" panose="03050502040202030202" pitchFamily="66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6" b="11448"/>
          <a:stretch/>
        </p:blipFill>
        <p:spPr>
          <a:xfrm>
            <a:off x="3061368" y="460421"/>
            <a:ext cx="7782003" cy="285995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980010" y="-210111"/>
            <a:ext cx="4890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600" b="1" dirty="0" smtClean="0">
                <a:latin typeface="Juice ITC" panose="04040403040A02020202" pitchFamily="82" charset="0"/>
              </a:rPr>
              <a:t>PINBALL</a:t>
            </a:r>
            <a:endParaRPr lang="es-MX" sz="9600" b="1" dirty="0">
              <a:latin typeface="Juice ITC" panose="04040403040A02020202" pitchFamily="8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606771" y="2074730"/>
            <a:ext cx="3746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0" dirty="0" smtClean="0">
                <a:latin typeface="Juice ITC" panose="04040403040A02020202" pitchFamily="82" charset="0"/>
              </a:rPr>
              <a:t>EDITION</a:t>
            </a:r>
            <a:endParaRPr lang="es-MX" sz="9000" dirty="0">
              <a:latin typeface="Juice ITC" panose="04040403040A02020202" pitchFamily="8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43" y="3990906"/>
            <a:ext cx="5648208" cy="313565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5" y="8657966"/>
            <a:ext cx="5638401" cy="316824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545" y="10327214"/>
            <a:ext cx="855772" cy="855772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352" y="21255303"/>
            <a:ext cx="2080357" cy="108351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247" y="21211864"/>
            <a:ext cx="2247164" cy="1170398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3230274" y="21235121"/>
            <a:ext cx="2245559" cy="1264517"/>
            <a:chOff x="12527592" y="232926"/>
            <a:chExt cx="3258364" cy="1589092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3984" y="376237"/>
              <a:ext cx="681972" cy="144578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2845" flipV="1">
              <a:off x="12732068" y="232926"/>
              <a:ext cx="2670655" cy="1390966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27592" y="446560"/>
              <a:ext cx="1055135" cy="1055135"/>
            </a:xfrm>
            <a:prstGeom prst="rect">
              <a:avLst/>
            </a:prstGeom>
          </p:spPr>
        </p:pic>
      </p:grpSp>
      <p:sp>
        <p:nvSpPr>
          <p:cNvPr id="19" name="CuadroTexto 18"/>
          <p:cNvSpPr txBox="1"/>
          <p:nvPr/>
        </p:nvSpPr>
        <p:spPr>
          <a:xfrm>
            <a:off x="968398" y="3531195"/>
            <a:ext cx="4021324" cy="64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andara" panose="020E0502030303020204" pitchFamily="34" charset="0"/>
              </a:rPr>
              <a:t>Objetivo General</a:t>
            </a:r>
            <a:endParaRPr lang="es-MX" dirty="0">
              <a:latin typeface="Candara" panose="020E0502030303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64763" y="4276248"/>
            <a:ext cx="6255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000" dirty="0" smtClean="0">
                <a:latin typeface="Agency FB" panose="020B0503020202020204" pitchFamily="34" charset="0"/>
              </a:rPr>
              <a:t>Poner en practica las habilidades obtenidas durante el semestre y plasmarlos en un pinball,  realizado con las herramientas de programación que se han aprendido en clase.</a:t>
            </a:r>
            <a:endParaRPr lang="es-MX" sz="3000" dirty="0">
              <a:latin typeface="Agency FB" panose="020B0503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089082" y="7107250"/>
            <a:ext cx="4021324" cy="64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andara" panose="020E0502030303020204" pitchFamily="34" charset="0"/>
              </a:rPr>
              <a:t>Objetiv</a:t>
            </a:r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o</a:t>
            </a:r>
            <a:r>
              <a:rPr lang="es-MX" dirty="0" smtClean="0">
                <a:latin typeface="Candara" panose="020E0502030303020204" pitchFamily="34" charset="0"/>
              </a:rPr>
              <a:t> del Juego</a:t>
            </a:r>
            <a:endParaRPr lang="es-MX" dirty="0">
              <a:latin typeface="Candara" panose="020E0502030303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519514" y="8058187"/>
            <a:ext cx="66457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000" dirty="0" smtClean="0">
                <a:latin typeface="Agency FB" panose="020B0503020202020204" pitchFamily="34" charset="0"/>
              </a:rPr>
              <a:t>El juego es de un solo jugador, el cual debe acumular la mayor cantidad de puntos , golpeando ciertos objetivos y no dejando caer la bola,  esto se podrá lograr tratando de mantenerla en el tablero con ayuda de dos paletas controladas con el teclado, el jugador cuenta con 3 vidas.</a:t>
            </a:r>
            <a:endParaRPr lang="es-MX" sz="3000" dirty="0">
              <a:latin typeface="Agency FB" panose="020B0503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442252" y="6644853"/>
            <a:ext cx="2349756" cy="64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andara" panose="020E0502030303020204" pitchFamily="34" charset="0"/>
              </a:rPr>
              <a:t>Diseño</a:t>
            </a:r>
            <a:endParaRPr lang="es-MX" dirty="0">
              <a:latin typeface="Candara" panose="020E0502030303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0" y="7361545"/>
            <a:ext cx="6705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000" dirty="0" smtClean="0">
                <a:latin typeface="Agency FB" panose="020B0503020202020204" pitchFamily="34" charset="0"/>
              </a:rPr>
              <a:t>La temática del pinball es pokémon, su menú y el fondo de tablero son diseños de pokémones </a:t>
            </a:r>
            <a:endParaRPr lang="es-MX" sz="3000" dirty="0">
              <a:latin typeface="Agency FB" panose="020B0503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99725" y="19700885"/>
            <a:ext cx="28721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800" b="1" dirty="0" smtClean="0">
                <a:latin typeface="Juice ITC" panose="04040403040A02020202" pitchFamily="82" charset="0"/>
              </a:rPr>
              <a:t>Referencias</a:t>
            </a:r>
            <a:endParaRPr lang="es-MX" sz="3800" b="1" dirty="0">
              <a:latin typeface="Juice ITC" panose="04040403040A02020202" pitchFamily="82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0" y="20349922"/>
            <a:ext cx="9223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s-MX" sz="2200" dirty="0" smtClean="0">
                <a:latin typeface="Candara" panose="020E0502030303020204" pitchFamily="34" charset="0"/>
              </a:rPr>
              <a:t>http://pkmgo.net/wpcontent/uploads/2016/04/162furret1600x1200.jpg</a:t>
            </a:r>
            <a:endParaRPr lang="es-MX" sz="2200" dirty="0">
              <a:latin typeface="Candara" panose="020E0502030303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0" y="20790200"/>
            <a:ext cx="8195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sz="2100" dirty="0" smtClean="0">
                <a:latin typeface="Candara" panose="020E0502030303020204" pitchFamily="34" charset="0"/>
              </a:rPr>
              <a:t>http://www.lawebdelprogramador.com/cursos/Python/7494-Manual-de-Tkinter-para-Python.html</a:t>
            </a:r>
            <a:endParaRPr lang="es-MX" sz="2100" dirty="0">
              <a:latin typeface="Candara" panose="020E0502030303020204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24075" y="21479164"/>
            <a:ext cx="6396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sz="2100" dirty="0" smtClean="0">
                <a:latin typeface="Candara" panose="020E0502030303020204" pitchFamily="34" charset="0"/>
              </a:rPr>
              <a:t>http://pharalax.com/blog/python-desarrollo-de-interfaces-graficas-con-tkinter-labelsbuttonsentrys/</a:t>
            </a:r>
            <a:endParaRPr lang="es-MX" sz="2100" dirty="0">
              <a:latin typeface="Candara" panose="020E0502030303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281046" y="12182664"/>
            <a:ext cx="2303481" cy="66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andara" panose="020E0502030303020204" pitchFamily="34" charset="0"/>
              </a:rPr>
              <a:t>Aspectos</a:t>
            </a:r>
            <a:endParaRPr lang="es-MX" dirty="0">
              <a:latin typeface="Candara" panose="020E0502030303020204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67114" y="12750605"/>
            <a:ext cx="657106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100" dirty="0" smtClean="0">
                <a:latin typeface="Agency FB" panose="020B0503020202020204" pitchFamily="34" charset="0"/>
              </a:rPr>
              <a:t>Para realizar el juego se uso la librería Tkinter, se dibujo con canvas </a:t>
            </a:r>
            <a:r>
              <a:rPr lang="es-MX" sz="3100" dirty="0" smtClean="0"/>
              <a:t> </a:t>
            </a:r>
            <a:r>
              <a:rPr lang="es-MX" sz="3100" dirty="0" smtClean="0">
                <a:latin typeface="Agency FB" panose="020B0503020202020204" pitchFamily="34" charset="0"/>
              </a:rPr>
              <a:t>los limites, obstáculos y paletas y se aplicaron funciones para moverlas, y para aplicar el movimiento de la bolita y la gravedad</a:t>
            </a:r>
            <a:endParaRPr lang="es-MX" sz="31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11063494" y="11118673"/>
            <a:ext cx="2832836" cy="64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andara" panose="020E0502030303020204" pitchFamily="34" charset="0"/>
              </a:rPr>
              <a:t>Resultados</a:t>
            </a:r>
            <a:endParaRPr lang="es-MX" dirty="0">
              <a:latin typeface="Candara" panose="020E0502030303020204" pitchFamily="34" charset="0"/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8794343" y="11768531"/>
            <a:ext cx="6370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 smtClean="0">
                <a:latin typeface="Agency FB" panose="020B0503020202020204" pitchFamily="34" charset="0"/>
              </a:rPr>
              <a:t>En su mayoría se lograron los requerimientos y objetivos del juego, haciendo uso de una de las librerías recomendadas. </a:t>
            </a:r>
            <a:endParaRPr lang="es-MX" sz="3000" dirty="0">
              <a:latin typeface="Agency FB" panose="020B0503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" t="6367" r="47785" b="1644"/>
          <a:stretch/>
        </p:blipFill>
        <p:spPr>
          <a:xfrm>
            <a:off x="67115" y="14760544"/>
            <a:ext cx="7705286" cy="499498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3" t="4670" r="39562" b="965"/>
          <a:stretch/>
        </p:blipFill>
        <p:spPr>
          <a:xfrm>
            <a:off x="9390186" y="13245859"/>
            <a:ext cx="5615654" cy="622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6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190</Words>
  <Application>Microsoft Office PowerPoint</Application>
  <PresentationFormat>Personalizado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Candara</vt:lpstr>
      <vt:lpstr>Juice ITC</vt:lpstr>
      <vt:lpstr>Kristen ITC</vt:lpstr>
      <vt:lpstr>Wingdings</vt:lpstr>
      <vt:lpstr>Tema de Office</vt:lpstr>
      <vt:lpstr>Hecho por: Valentina Meneses  Primer semestre ing. De Sistemas Y Computación Pontificia Universidad Javeriana, Cali Grupo 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Mene</dc:creator>
  <cp:lastModifiedBy>Mene</cp:lastModifiedBy>
  <cp:revision>16</cp:revision>
  <dcterms:created xsi:type="dcterms:W3CDTF">2016-05-23T21:25:24Z</dcterms:created>
  <dcterms:modified xsi:type="dcterms:W3CDTF">2016-05-24T20:53:41Z</dcterms:modified>
</cp:coreProperties>
</file>