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0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CBEDB-17D3-4BE0-8DAE-593A4FEE303C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D9413-DAA1-40C2-8C3C-032CC75530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4FFCC84-410D-430D-B400-B6EA9B7761F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83631BA-F45C-4C20-9518-884E75DE5C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CC84-410D-430D-B400-B6EA9B7761F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1BA-F45C-4C20-9518-884E75DE5C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CC84-410D-430D-B400-B6EA9B7761F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1BA-F45C-4C20-9518-884E75DE5C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4FFCC84-410D-430D-B400-B6EA9B7761F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1BA-F45C-4C20-9518-884E75DE5C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4FFCC84-410D-430D-B400-B6EA9B7761F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83631BA-F45C-4C20-9518-884E75DE5CC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4FFCC84-410D-430D-B400-B6EA9B7761F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83631BA-F45C-4C20-9518-884E75DE5C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4FFCC84-410D-430D-B400-B6EA9B7761F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83631BA-F45C-4C20-9518-884E75DE5CC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CC84-410D-430D-B400-B6EA9B7761F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31BA-F45C-4C20-9518-884E75DE5C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4FFCC84-410D-430D-B400-B6EA9B7761F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83631BA-F45C-4C20-9518-884E75DE5CC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4FFCC84-410D-430D-B400-B6EA9B7761F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83631BA-F45C-4C20-9518-884E75DE5CC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4FFCC84-410D-430D-B400-B6EA9B7761F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83631BA-F45C-4C20-9518-884E75DE5CC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4FFCC84-410D-430D-B400-B6EA9B7761FD}" type="datetimeFigureOut">
              <a:rPr lang="de-DE" smtClean="0"/>
              <a:t>11.09.2018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83631BA-F45C-4C20-9518-884E75DE5CC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Raytracer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Judith , Valentina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54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Sichtbarkeit mehrerer Objekte</a:t>
            </a:r>
          </a:p>
          <a:p>
            <a:endParaRPr lang="de-DE" dirty="0"/>
          </a:p>
          <a:p>
            <a:r>
              <a:rPr lang="de-DE" dirty="0" smtClean="0"/>
              <a:t>Spiegelung durch Tiefe </a:t>
            </a:r>
          </a:p>
          <a:p>
            <a:endParaRPr lang="de-DE" dirty="0"/>
          </a:p>
          <a:p>
            <a:r>
              <a:rPr lang="de-DE" dirty="0" smtClean="0"/>
              <a:t>Vorstellung des resultierenden Bildes</a:t>
            </a:r>
          </a:p>
          <a:p>
            <a:pPr marL="64008" indent="0">
              <a:buNone/>
            </a:pPr>
            <a:endParaRPr lang="de-DE" dirty="0" smtClean="0"/>
          </a:p>
          <a:p>
            <a:r>
              <a:rPr lang="de-DE" dirty="0" smtClean="0"/>
              <a:t>Weltkoordinatensystem</a:t>
            </a:r>
          </a:p>
          <a:p>
            <a:pPr marL="64008" indent="0">
              <a:buNone/>
            </a:pPr>
            <a:endParaRPr lang="de-DE" dirty="0" smtClean="0"/>
          </a:p>
          <a:p>
            <a:r>
              <a:rPr lang="de-DE" dirty="0" smtClean="0"/>
              <a:t>Kamerarotation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89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Composite </a:t>
            </a:r>
            <a:br>
              <a:rPr lang="de-DE" dirty="0" smtClean="0"/>
            </a:br>
            <a:r>
              <a:rPr lang="de-DE" sz="2700" dirty="0" smtClean="0"/>
              <a:t>zusammengesetztes Objekt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3" y="2636912"/>
            <a:ext cx="5464623" cy="352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7972" y="6453336"/>
            <a:ext cx="6099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https://upload.wikimedia.org/wikipedia/commons/5/5a/Composite_UML_class_diagram_%28fixed%29.svg</a:t>
            </a:r>
            <a:endParaRPr lang="de-DE" sz="900" dirty="0"/>
          </a:p>
        </p:txBody>
      </p:sp>
      <p:sp>
        <p:nvSpPr>
          <p:cNvPr id="3" name="Textfeld 2"/>
          <p:cNvSpPr txBox="1"/>
          <p:nvPr/>
        </p:nvSpPr>
        <p:spPr>
          <a:xfrm>
            <a:off x="395533" y="2259033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hierarchische Gruppierung: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66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 , Licht ,Spiegelung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40968"/>
            <a:ext cx="3757389" cy="3044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527376" y="6337828"/>
            <a:ext cx="56166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Bild rechts: https://de.wikipedia.org/wiki/Raytracing#/media/File:Raytracing-Schattenstrahl.svg</a:t>
            </a:r>
            <a:endParaRPr lang="de-DE" sz="9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355985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059832" y="6602088"/>
            <a:ext cx="6084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Bild links: https://moodle.uni-weimar.de/pluginfile.php/108512/mod_label/intro/2018-PL-Ray-Tracing.pdf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4293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Transformation und Weltkoordinatensystem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6203032" cy="161820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Verwendung von homogenen Koordinaten</a:t>
            </a:r>
          </a:p>
          <a:p>
            <a:pPr lvl="1"/>
            <a:r>
              <a:rPr lang="de-DE" sz="2000" dirty="0" smtClean="0"/>
              <a:t>von den Objektkoordinaten in vec3 </a:t>
            </a:r>
          </a:p>
          <a:p>
            <a:pPr lvl="1"/>
            <a:r>
              <a:rPr lang="de-DE" sz="2000" dirty="0" smtClean="0"/>
              <a:t>zum 4x4 Weltkoordinatensystem</a:t>
            </a:r>
          </a:p>
          <a:p>
            <a:pPr lvl="1"/>
            <a:r>
              <a:rPr lang="de-DE" sz="2000" dirty="0" smtClean="0"/>
              <a:t>zum vec3 sichtbar in der Bildebene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35718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28289"/>
            <a:ext cx="2576884" cy="300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86418"/>
            <a:ext cx="44244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11560" y="494839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translate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35955" y="366651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scale</a:t>
            </a:r>
            <a:r>
              <a:rPr lang="de-DE" sz="1600" dirty="0" smtClean="0"/>
              <a:t>: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6349468" y="324433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rotate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96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Transformation der Objekte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75" y="2996952"/>
            <a:ext cx="4607205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9" y="1268760"/>
            <a:ext cx="438488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5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Bildschirmpräsentation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Telesto</vt:lpstr>
      <vt:lpstr>Raytracer</vt:lpstr>
      <vt:lpstr>Herausforderungen</vt:lpstr>
      <vt:lpstr>Composite  zusammengesetztes Objekt </vt:lpstr>
      <vt:lpstr>Schatten , Licht ,Spiegelung </vt:lpstr>
      <vt:lpstr>Transformation und Weltkoordinatensystem</vt:lpstr>
      <vt:lpstr>Transformation der Objekte</vt:lpstr>
    </vt:vector>
  </TitlesOfParts>
  <Company>Bauhaus-Universität Weimar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Raytracer</dc:title>
  <dc:creator>Gissu Valentina Naghavi</dc:creator>
  <cp:lastModifiedBy>Gissu Valentina Naghavi</cp:lastModifiedBy>
  <cp:revision>12</cp:revision>
  <dcterms:created xsi:type="dcterms:W3CDTF">2018-09-11T19:17:59Z</dcterms:created>
  <dcterms:modified xsi:type="dcterms:W3CDTF">2018-09-11T22:34:23Z</dcterms:modified>
</cp:coreProperties>
</file>