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Slab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579ac9bb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1579ac9bb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1579ac9bb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1579ac9bb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767077" y="175907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Веб-аплікація для реєстрації студентів на дисципліни за вибором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767077" y="3718725"/>
            <a:ext cx="5625498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Підготували: Ночовна Валентина, Крючковський Владислав, Фешовець Олег, Борисюк Жанна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2850"/>
            <a:ext cx="1498651" cy="112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575" y="136175"/>
            <a:ext cx="1632033" cy="11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2797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Про що проект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676700"/>
            <a:ext cx="3275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Цей веб-додаток буде створено для того, щоб кожен студент зміг обрати дисципліну, на яку він хоче записатися.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75" y="844400"/>
            <a:ext cx="5175600" cy="345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Мета проекту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3472" y="124527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 dirty="0"/>
              <a:t>Можливість </a:t>
            </a:r>
            <a:r>
              <a:rPr lang="uk-UA" dirty="0"/>
              <a:t>зміни вибору дисципліни впродовж терміну вибору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 dirty="0"/>
              <a:t>Рівномірний розподіл усіх студентів по групах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 dirty="0"/>
              <a:t>Нагадування студенту, яку дисципліну він вибрав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 dirty="0"/>
              <a:t>Полегшення роботи для викладачів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 dirty="0"/>
              <a:t>Можливість переглядати інформацію про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dirty="0"/>
              <a:t>      дисципліну</a:t>
            </a:r>
          </a:p>
          <a:p>
            <a:pPr>
              <a:lnSpc>
                <a:spcPct val="150000"/>
              </a:lnSpc>
            </a:pPr>
            <a:r>
              <a:rPr lang="uk-UA" dirty="0"/>
              <a:t>Спростити процес реєстрації студентів на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uk-UA" dirty="0"/>
              <a:t>      дисципліни за вибором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75" y="1748475"/>
            <a:ext cx="4570000" cy="4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E8EF-4E7C-C4CE-AE04-19157A0D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99" y="461938"/>
            <a:ext cx="8368200" cy="686100"/>
          </a:xfrm>
        </p:spPr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Актуальність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4514-9274-58A2-2114-4C21B9647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471" y="1463173"/>
            <a:ext cx="3503616" cy="3218389"/>
          </a:xfrm>
        </p:spPr>
        <p:txBody>
          <a:bodyPr/>
          <a:lstStyle/>
          <a:p>
            <a:pPr marL="114300" indent="0">
              <a:buNone/>
            </a:pPr>
            <a:r>
              <a:rPr lang="uk-UA" dirty="0">
                <a:solidFill>
                  <a:schemeClr val="tx1"/>
                </a:solidFill>
              </a:rPr>
              <a:t>Кожен студент під час навчання стикається з дисциплінами за вибором і для зручності у їх виборі наш веб-застосунок буде їм корисний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4A4BE-E853-0E0E-5235-1F657A7A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87" y="962555"/>
            <a:ext cx="4827585" cy="32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331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Office PowerPoint</Application>
  <PresentationFormat>On-screen Show (16:9)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 Slab</vt:lpstr>
      <vt:lpstr>Roboto</vt:lpstr>
      <vt:lpstr>Marina</vt:lpstr>
      <vt:lpstr>Веб-аплікація для реєстрації студентів на дисципліни за вибором</vt:lpstr>
      <vt:lpstr>Про що проект</vt:lpstr>
      <vt:lpstr>Мета проекту</vt:lpstr>
      <vt:lpstr>Актуальність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Веб-аплікація для реєстрації студентів на дисципліни за вибором</dc:title>
  <cp:lastModifiedBy>Жанна Борисюк</cp:lastModifiedBy>
  <cp:revision>4</cp:revision>
  <dcterms:modified xsi:type="dcterms:W3CDTF">2023-02-26T08:21:08Z</dcterms:modified>
</cp:coreProperties>
</file>