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3" r:id="rId2"/>
    <p:sldId id="277" r:id="rId3"/>
    <p:sldId id="327" r:id="rId4"/>
    <p:sldId id="328" r:id="rId5"/>
    <p:sldId id="326" r:id="rId6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9DBB23"/>
    <a:srgbClr val="FB7E1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58" autoAdjust="0"/>
  </p:normalViewPr>
  <p:slideViewPr>
    <p:cSldViewPr snapToGrid="0" snapToObjects="1">
      <p:cViewPr varScale="1">
        <p:scale>
          <a:sx n="107" d="100"/>
          <a:sy n="107" d="100"/>
        </p:scale>
        <p:origin x="114" y="6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9893" y="1551191"/>
            <a:ext cx="4432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err="1" smtClean="0">
                <a:solidFill>
                  <a:schemeClr val="bg1"/>
                </a:solidFill>
                <a:cs typeface="Calibri"/>
              </a:rPr>
              <a:t>Structural</a:t>
            </a:r>
            <a:r>
              <a:rPr lang="es-ES" sz="4000" b="1" dirty="0" smtClean="0">
                <a:solidFill>
                  <a:schemeClr val="bg1"/>
                </a:solidFill>
                <a:cs typeface="Calibri"/>
              </a:rPr>
              <a:t> </a:t>
            </a:r>
            <a:r>
              <a:rPr lang="es-ES" sz="4000" b="1" dirty="0" err="1" smtClean="0">
                <a:solidFill>
                  <a:schemeClr val="bg1"/>
                </a:solidFill>
                <a:cs typeface="Calibri"/>
              </a:rPr>
              <a:t>Programming</a:t>
            </a:r>
            <a:endParaRPr lang="es-ES"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79893" y="3015141"/>
            <a:ext cx="370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ADSI - 1597568</a:t>
            </a:r>
          </a:p>
          <a:p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Valentina </a:t>
            </a:r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Ospina </a:t>
            </a:r>
            <a:endParaRPr lang="es-ES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64115" y="2202634"/>
            <a:ext cx="2978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err="1" smtClean="0">
                <a:solidFill>
                  <a:srgbClr val="5E5C5D"/>
                </a:solidFill>
                <a:cs typeface="Calibri"/>
              </a:rPr>
              <a:t>Features</a:t>
            </a:r>
            <a:endParaRPr lang="es-ES" sz="36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564235" y="2017968"/>
            <a:ext cx="370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9220"/>
                </a:solidFill>
                <a:cs typeface="Calibri"/>
              </a:rPr>
              <a:t>Easy to </a:t>
            </a:r>
            <a:r>
              <a:rPr lang="en-US" sz="2400" b="1" dirty="0" smtClean="0">
                <a:solidFill>
                  <a:srgbClr val="FF9220"/>
                </a:solidFill>
                <a:cs typeface="Calibri"/>
              </a:rPr>
              <a:t>understand.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9220"/>
                </a:solidFill>
                <a:cs typeface="Calibri"/>
              </a:rPr>
              <a:t>Easy </a:t>
            </a:r>
            <a:r>
              <a:rPr lang="en-US" sz="2400" b="1" dirty="0">
                <a:solidFill>
                  <a:srgbClr val="FF9220"/>
                </a:solidFill>
                <a:cs typeface="Calibri"/>
              </a:rPr>
              <a:t>to read </a:t>
            </a:r>
            <a:r>
              <a:rPr lang="en-US" sz="2400" b="1" dirty="0" smtClean="0">
                <a:solidFill>
                  <a:srgbClr val="FF9220"/>
                </a:solidFill>
                <a:cs typeface="Calibri"/>
              </a:rPr>
              <a:t>coding.</a:t>
            </a:r>
            <a:endParaRPr lang="es-CO" sz="2400" b="1" dirty="0">
              <a:solidFill>
                <a:srgbClr val="FF922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4115" y="2202634"/>
            <a:ext cx="2978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err="1">
                <a:solidFill>
                  <a:srgbClr val="5E5C5D"/>
                </a:solidFill>
                <a:cs typeface="Calibri"/>
              </a:rPr>
              <a:t>Advantages</a:t>
            </a:r>
            <a:endParaRPr lang="es-ES" sz="36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564235" y="2017968"/>
            <a:ext cx="396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9220"/>
                </a:solidFill>
                <a:cs typeface="Calibri"/>
              </a:rPr>
              <a:t>Simple </a:t>
            </a:r>
            <a:r>
              <a:rPr lang="en-US" sz="2400" b="1" dirty="0" smtClean="0">
                <a:solidFill>
                  <a:srgbClr val="FF9220"/>
                </a:solidFill>
                <a:cs typeface="Calibri"/>
              </a:rPr>
              <a:t>programs.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9220"/>
                </a:solidFill>
                <a:cs typeface="Calibri"/>
              </a:rPr>
              <a:t>Cost </a:t>
            </a:r>
            <a:r>
              <a:rPr lang="en-US" sz="2400" b="1" dirty="0">
                <a:solidFill>
                  <a:srgbClr val="FF9220"/>
                </a:solidFill>
                <a:cs typeface="Calibri"/>
              </a:rPr>
              <a:t>reduction</a:t>
            </a:r>
            <a:r>
              <a:rPr lang="en-US" sz="2400" b="1" dirty="0" smtClean="0">
                <a:solidFill>
                  <a:srgbClr val="FF9220"/>
                </a:solidFill>
                <a:cs typeface="Calibri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400" b="1" dirty="0" err="1" smtClean="0">
                <a:solidFill>
                  <a:srgbClr val="FF9220"/>
                </a:solidFill>
                <a:cs typeface="Calibri"/>
              </a:rPr>
              <a:t>Improved</a:t>
            </a:r>
            <a:r>
              <a:rPr lang="es-CO" sz="2400" b="1" dirty="0" smtClean="0">
                <a:solidFill>
                  <a:srgbClr val="FF9220"/>
                </a:solidFill>
                <a:cs typeface="Calibri"/>
              </a:rPr>
              <a:t> </a:t>
            </a:r>
            <a:r>
              <a:rPr lang="es-CO" sz="2400" b="1" dirty="0" err="1" smtClean="0">
                <a:solidFill>
                  <a:srgbClr val="FF9220"/>
                </a:solidFill>
                <a:cs typeface="Calibri"/>
              </a:rPr>
              <a:t>documentation</a:t>
            </a:r>
            <a:r>
              <a:rPr lang="es-CO" sz="2400" b="1" dirty="0" smtClean="0">
                <a:solidFill>
                  <a:srgbClr val="FF9220"/>
                </a:solidFill>
                <a:cs typeface="Calibri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400" b="1" dirty="0" err="1" smtClean="0">
                <a:solidFill>
                  <a:srgbClr val="FF9220"/>
                </a:solidFill>
                <a:cs typeface="Calibri"/>
              </a:rPr>
              <a:t>Easy</a:t>
            </a:r>
            <a:r>
              <a:rPr lang="es-CO" sz="2400" b="1" dirty="0" smtClean="0">
                <a:solidFill>
                  <a:srgbClr val="FF9220"/>
                </a:solidFill>
                <a:cs typeface="Calibri"/>
              </a:rPr>
              <a:t> </a:t>
            </a:r>
            <a:r>
              <a:rPr lang="es-CO" sz="2400" b="1" dirty="0">
                <a:solidFill>
                  <a:srgbClr val="FF9220"/>
                </a:solidFill>
                <a:cs typeface="Calibri"/>
              </a:rPr>
              <a:t>to </a:t>
            </a:r>
            <a:r>
              <a:rPr lang="es-CO" sz="2400" b="1" dirty="0" err="1" smtClean="0">
                <a:solidFill>
                  <a:srgbClr val="FF9220"/>
                </a:solidFill>
                <a:cs typeface="Calibri"/>
              </a:rPr>
              <a:t>understand</a:t>
            </a:r>
            <a:r>
              <a:rPr lang="es-CO" sz="2400" b="1" dirty="0" smtClean="0">
                <a:solidFill>
                  <a:srgbClr val="FF9220"/>
                </a:solidFill>
                <a:cs typeface="Calibri"/>
              </a:rPr>
              <a:t>.</a:t>
            </a:r>
            <a:endParaRPr lang="es-CO" sz="2400" b="1" dirty="0">
              <a:solidFill>
                <a:srgbClr val="FF922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872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90911" y="253485"/>
            <a:ext cx="4247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 err="1">
                <a:solidFill>
                  <a:schemeClr val="bg1"/>
                </a:solidFill>
                <a:cs typeface="Calibri"/>
              </a:rPr>
              <a:t>Structural</a:t>
            </a:r>
            <a:r>
              <a:rPr lang="es-E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s-ES" sz="3200" b="1" dirty="0" err="1">
                <a:solidFill>
                  <a:schemeClr val="bg1"/>
                </a:solidFill>
                <a:cs typeface="Calibri"/>
              </a:rPr>
              <a:t>Programming</a:t>
            </a:r>
            <a:endParaRPr lang="es-ES" sz="32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58" y="1266824"/>
            <a:ext cx="1114425" cy="13049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913" y="1266824"/>
            <a:ext cx="1053633" cy="13721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960" y="1266824"/>
            <a:ext cx="1053633" cy="137217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98910" y="3224328"/>
            <a:ext cx="19095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ACC42D"/>
                </a:solidFill>
                <a:latin typeface="Calibri"/>
                <a:cs typeface="Calibri"/>
              </a:rPr>
              <a:t>Simple </a:t>
            </a:r>
            <a:r>
              <a:rPr lang="es-ES" sz="2000" b="1" dirty="0" err="1" smtClean="0">
                <a:solidFill>
                  <a:srgbClr val="ACC42D"/>
                </a:solidFill>
                <a:latin typeface="Calibri"/>
                <a:cs typeface="Calibri"/>
              </a:rPr>
              <a:t>succession</a:t>
            </a:r>
            <a:r>
              <a:rPr lang="es-ES" sz="2000" b="1" dirty="0" smtClean="0">
                <a:solidFill>
                  <a:srgbClr val="ACC42D"/>
                </a:solidFill>
                <a:latin typeface="Calibri"/>
                <a:cs typeface="Calibri"/>
              </a:rPr>
              <a:t> </a:t>
            </a:r>
          </a:p>
          <a:p>
            <a:pPr algn="ctr"/>
            <a:r>
              <a:rPr lang="es-ES" sz="2000" b="1" dirty="0" smtClean="0">
                <a:solidFill>
                  <a:srgbClr val="ACC42D"/>
                </a:solidFill>
                <a:latin typeface="Calibri"/>
                <a:cs typeface="Calibri"/>
              </a:rPr>
              <a:t>of </a:t>
            </a:r>
            <a:r>
              <a:rPr lang="es-ES" sz="2000" b="1" dirty="0" err="1" smtClean="0">
                <a:solidFill>
                  <a:srgbClr val="ACC42D"/>
                </a:solidFill>
                <a:latin typeface="Calibri"/>
                <a:cs typeface="Calibri"/>
              </a:rPr>
              <a:t>two</a:t>
            </a:r>
            <a:r>
              <a:rPr lang="es-ES" sz="2000" b="1" dirty="0" smtClean="0">
                <a:solidFill>
                  <a:srgbClr val="ACC42D"/>
                </a:solidFill>
                <a:latin typeface="Calibri"/>
                <a:cs typeface="Calibri"/>
              </a:rPr>
              <a:t> </a:t>
            </a:r>
            <a:r>
              <a:rPr lang="es-ES" sz="2000" b="1" dirty="0" err="1" smtClean="0">
                <a:solidFill>
                  <a:srgbClr val="ACC42D"/>
                </a:solidFill>
                <a:latin typeface="Calibri"/>
                <a:cs typeface="Calibri"/>
              </a:rPr>
              <a:t>or</a:t>
            </a:r>
            <a:r>
              <a:rPr lang="es-ES" sz="2000" b="1" dirty="0" smtClean="0">
                <a:solidFill>
                  <a:srgbClr val="ACC42D"/>
                </a:solidFill>
                <a:latin typeface="Calibri"/>
                <a:cs typeface="Calibri"/>
              </a:rPr>
              <a:t> </a:t>
            </a:r>
            <a:r>
              <a:rPr lang="es-ES" sz="2000" b="1" dirty="0" err="1" smtClean="0">
                <a:solidFill>
                  <a:srgbClr val="ACC42D"/>
                </a:solidFill>
                <a:latin typeface="Calibri"/>
                <a:cs typeface="Calibri"/>
              </a:rPr>
              <a:t>but</a:t>
            </a:r>
            <a:r>
              <a:rPr lang="es-ES" sz="2000" b="1" dirty="0" smtClean="0">
                <a:solidFill>
                  <a:srgbClr val="ACC42D"/>
                </a:solidFill>
                <a:latin typeface="Calibri"/>
                <a:cs typeface="Calibri"/>
              </a:rPr>
              <a:t> </a:t>
            </a:r>
          </a:p>
          <a:p>
            <a:pPr algn="ctr"/>
            <a:r>
              <a:rPr lang="es-ES" sz="2000" b="1" dirty="0" err="1" smtClean="0">
                <a:solidFill>
                  <a:srgbClr val="ACC42D"/>
                </a:solidFill>
                <a:latin typeface="Calibri"/>
                <a:cs typeface="Calibri"/>
              </a:rPr>
              <a:t>operations</a:t>
            </a:r>
            <a:endParaRPr lang="es-ES" sz="2000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310492" y="3212364"/>
            <a:ext cx="19095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 smtClean="0">
                <a:solidFill>
                  <a:srgbClr val="ACC42D"/>
                </a:solidFill>
                <a:latin typeface="Calibri"/>
                <a:cs typeface="Calibri"/>
              </a:rPr>
              <a:t>Conditional</a:t>
            </a:r>
            <a:r>
              <a:rPr lang="es-ES" sz="2000" b="1" dirty="0" smtClean="0">
                <a:solidFill>
                  <a:srgbClr val="ACC42D"/>
                </a:solidFill>
                <a:latin typeface="Calibri"/>
                <a:cs typeface="Calibri"/>
              </a:rPr>
              <a:t> </a:t>
            </a:r>
          </a:p>
          <a:p>
            <a:pPr algn="ctr"/>
            <a:r>
              <a:rPr lang="es-ES" sz="2000" b="1" dirty="0" err="1">
                <a:solidFill>
                  <a:srgbClr val="ACC42D"/>
                </a:solidFill>
                <a:latin typeface="Calibri"/>
                <a:cs typeface="Calibri"/>
              </a:rPr>
              <a:t>b</a:t>
            </a:r>
            <a:r>
              <a:rPr lang="es-ES" sz="2000" b="1" dirty="0" err="1" smtClean="0">
                <a:solidFill>
                  <a:srgbClr val="ACC42D"/>
                </a:solidFill>
                <a:latin typeface="Calibri"/>
                <a:cs typeface="Calibri"/>
              </a:rPr>
              <a:t>ifuraction</a:t>
            </a:r>
            <a:r>
              <a:rPr lang="es-ES" sz="2000" b="1" dirty="0" smtClean="0">
                <a:solidFill>
                  <a:srgbClr val="ACC42D"/>
                </a:solidFill>
                <a:latin typeface="Calibri"/>
                <a:cs typeface="Calibri"/>
              </a:rPr>
              <a:t> of</a:t>
            </a:r>
          </a:p>
          <a:p>
            <a:pPr algn="ctr"/>
            <a:r>
              <a:rPr lang="es-ES" sz="2000" b="1" dirty="0" err="1" smtClean="0">
                <a:solidFill>
                  <a:srgbClr val="ACC42D"/>
                </a:solidFill>
                <a:latin typeface="Calibri"/>
                <a:cs typeface="Calibri"/>
              </a:rPr>
              <a:t>An</a:t>
            </a:r>
            <a:r>
              <a:rPr lang="es-ES" sz="2000" b="1" dirty="0" smtClean="0">
                <a:solidFill>
                  <a:srgbClr val="ACC42D"/>
                </a:solidFill>
                <a:latin typeface="Calibri"/>
                <a:cs typeface="Calibri"/>
              </a:rPr>
              <a:t> </a:t>
            </a:r>
            <a:r>
              <a:rPr lang="es-ES" sz="2000" b="1" dirty="0" err="1" smtClean="0">
                <a:solidFill>
                  <a:srgbClr val="ACC42D"/>
                </a:solidFill>
                <a:latin typeface="Calibri"/>
                <a:cs typeface="Calibri"/>
              </a:rPr>
              <a:t>or</a:t>
            </a:r>
            <a:r>
              <a:rPr lang="es-ES" sz="2000" b="1" dirty="0" smtClean="0">
                <a:solidFill>
                  <a:srgbClr val="ACC42D"/>
                </a:solidFill>
                <a:latin typeface="Calibri"/>
                <a:cs typeface="Calibri"/>
              </a:rPr>
              <a:t> </a:t>
            </a:r>
            <a:r>
              <a:rPr lang="es-ES" sz="2000" b="1" dirty="0" err="1" smtClean="0">
                <a:solidFill>
                  <a:srgbClr val="ACC42D"/>
                </a:solidFill>
                <a:latin typeface="Calibri"/>
                <a:cs typeface="Calibri"/>
              </a:rPr>
              <a:t>but</a:t>
            </a:r>
            <a:endParaRPr lang="es-ES" sz="2000" b="1" dirty="0" smtClean="0">
              <a:solidFill>
                <a:srgbClr val="ACC42D"/>
              </a:solidFill>
              <a:latin typeface="Calibri"/>
              <a:cs typeface="Calibri"/>
            </a:endParaRPr>
          </a:p>
          <a:p>
            <a:pPr algn="ctr"/>
            <a:r>
              <a:rPr lang="es-ES" sz="2000" b="1" dirty="0" err="1" smtClean="0">
                <a:solidFill>
                  <a:srgbClr val="ACC42D"/>
                </a:solidFill>
                <a:latin typeface="Calibri"/>
                <a:cs typeface="Calibri"/>
              </a:rPr>
              <a:t>operations</a:t>
            </a:r>
            <a:endParaRPr lang="es-ES" sz="2000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222074" y="3218108"/>
            <a:ext cx="19095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 smtClean="0">
                <a:solidFill>
                  <a:srgbClr val="ACC42D"/>
                </a:solidFill>
                <a:latin typeface="Calibri"/>
                <a:cs typeface="Calibri"/>
              </a:rPr>
              <a:t>Repetition</a:t>
            </a:r>
            <a:r>
              <a:rPr lang="es-ES" sz="2000" b="1" dirty="0" smtClean="0">
                <a:solidFill>
                  <a:srgbClr val="ACC42D"/>
                </a:solidFill>
                <a:latin typeface="Calibri"/>
                <a:cs typeface="Calibri"/>
              </a:rPr>
              <a:t> of </a:t>
            </a:r>
            <a:r>
              <a:rPr lang="es-ES" sz="2000" b="1" dirty="0" err="1" smtClean="0">
                <a:solidFill>
                  <a:srgbClr val="ACC42D"/>
                </a:solidFill>
                <a:latin typeface="Calibri"/>
                <a:cs typeface="Calibri"/>
              </a:rPr>
              <a:t>an</a:t>
            </a:r>
            <a:r>
              <a:rPr lang="es-ES" sz="2000" b="1" dirty="0" smtClean="0">
                <a:solidFill>
                  <a:srgbClr val="ACC42D"/>
                </a:solidFill>
                <a:latin typeface="Calibri"/>
                <a:cs typeface="Calibri"/>
              </a:rPr>
              <a:t> </a:t>
            </a:r>
            <a:r>
              <a:rPr lang="es-ES" sz="2000" b="1" dirty="0" err="1" smtClean="0">
                <a:solidFill>
                  <a:srgbClr val="ACC42D"/>
                </a:solidFill>
                <a:latin typeface="Calibri"/>
                <a:cs typeface="Calibri"/>
              </a:rPr>
              <a:t>operation</a:t>
            </a:r>
            <a:r>
              <a:rPr lang="es-ES" sz="2000" b="1" dirty="0" smtClean="0">
                <a:solidFill>
                  <a:srgbClr val="ACC42D"/>
                </a:solidFill>
                <a:latin typeface="Calibri"/>
                <a:cs typeface="Calibri"/>
              </a:rPr>
              <a:t> </a:t>
            </a:r>
            <a:r>
              <a:rPr lang="es-ES" sz="2000" b="1" dirty="0" err="1" smtClean="0">
                <a:solidFill>
                  <a:srgbClr val="ACC42D"/>
                </a:solidFill>
                <a:latin typeface="Calibri"/>
                <a:cs typeface="Calibri"/>
              </a:rPr>
              <a:t>while</a:t>
            </a:r>
            <a:r>
              <a:rPr lang="es-ES" sz="2000" b="1" dirty="0" smtClean="0">
                <a:solidFill>
                  <a:srgbClr val="ACC42D"/>
                </a:solidFill>
                <a:latin typeface="Calibri"/>
                <a:cs typeface="Calibri"/>
              </a:rPr>
              <a:t> a </a:t>
            </a:r>
            <a:r>
              <a:rPr lang="es-ES" sz="2000" b="1" dirty="0" err="1" smtClean="0">
                <a:solidFill>
                  <a:srgbClr val="ACC42D"/>
                </a:solidFill>
                <a:latin typeface="Calibri"/>
                <a:cs typeface="Calibri"/>
              </a:rPr>
              <a:t>condition</a:t>
            </a:r>
            <a:r>
              <a:rPr lang="es-ES" sz="2000" b="1" dirty="0" smtClean="0">
                <a:solidFill>
                  <a:srgbClr val="ACC42D"/>
                </a:solidFill>
                <a:latin typeface="Calibri"/>
                <a:cs typeface="Calibri"/>
              </a:rPr>
              <a:t> </a:t>
            </a:r>
            <a:r>
              <a:rPr lang="es-ES" sz="2000" b="1" dirty="0" err="1" smtClean="0">
                <a:solidFill>
                  <a:srgbClr val="ACC42D"/>
                </a:solidFill>
                <a:latin typeface="Calibri"/>
                <a:cs typeface="Calibri"/>
              </a:rPr>
              <a:t>is</a:t>
            </a:r>
            <a:r>
              <a:rPr lang="es-ES" sz="2000" b="1" dirty="0" smtClean="0">
                <a:solidFill>
                  <a:srgbClr val="ACC42D"/>
                </a:solidFill>
                <a:latin typeface="Calibri"/>
                <a:cs typeface="Calibri"/>
              </a:rPr>
              <a:t> </a:t>
            </a:r>
            <a:r>
              <a:rPr lang="es-ES" sz="2000" b="1" dirty="0" err="1" smtClean="0">
                <a:solidFill>
                  <a:srgbClr val="ACC42D"/>
                </a:solidFill>
                <a:latin typeface="Calibri"/>
                <a:cs typeface="Calibri"/>
              </a:rPr>
              <a:t>completed</a:t>
            </a:r>
            <a:endParaRPr lang="es-ES" sz="2000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650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03572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1093</TotalTime>
  <Words>56</Words>
  <Application>Microsoft Office PowerPoint</Application>
  <PresentationFormat>Presentación en pantalla (16:9)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Aprendiz</cp:lastModifiedBy>
  <cp:revision>66</cp:revision>
  <dcterms:created xsi:type="dcterms:W3CDTF">2015-08-06T22:24:59Z</dcterms:created>
  <dcterms:modified xsi:type="dcterms:W3CDTF">2018-04-18T20:46:05Z</dcterms:modified>
</cp:coreProperties>
</file>