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E7CFFF-C07A-4A67-8688-326074C8693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Soft Drinks KPIS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FCFBB60-6DF7-4451-BE2D-0DC7094DACB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08/01/2024 10:24:30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E56D35D-25B2-4CF1-91C7-856723844E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2024-01-08T13:24:30Z</dcterms:created>
  <dcterms:modified xsi:type="dcterms:W3CDTF">2024-01-08T13:24:30Z</dcterms:modified>
</cp:coreProperties>
</file>