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9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60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7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01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81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6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BA94-B94E-42B6-B47A-B8109897ED9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C022-C402-4831-B6AB-BA07F3DE8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9100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Сравнительный анализ генов связанных с ожирением у людей и животных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671011"/>
            <a:ext cx="9144000" cy="3633535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2" y="2574757"/>
            <a:ext cx="8650705" cy="40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1856"/>
            <a:ext cx="10515600" cy="5086350"/>
          </a:xfrm>
        </p:spPr>
      </p:pic>
    </p:spTree>
    <p:extLst>
      <p:ext uri="{BB962C8B-B14F-4D97-AF65-F5344CB8AC3E}">
        <p14:creationId xmlns:p14="http://schemas.microsoft.com/office/powerpoint/2010/main" val="1149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6" y="0"/>
            <a:ext cx="11032958" cy="6533147"/>
          </a:xfrm>
        </p:spPr>
      </p:pic>
    </p:spTree>
    <p:extLst>
      <p:ext uri="{BB962C8B-B14F-4D97-AF65-F5344CB8AC3E}">
        <p14:creationId xmlns:p14="http://schemas.microsoft.com/office/powerpoint/2010/main" val="39856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" y="517358"/>
            <a:ext cx="5887453" cy="5659605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17357"/>
            <a:ext cx="5666874" cy="5659605"/>
          </a:xfrm>
        </p:spPr>
      </p:pic>
    </p:spTree>
    <p:extLst>
      <p:ext uri="{BB962C8B-B14F-4D97-AF65-F5344CB8AC3E}">
        <p14:creationId xmlns:p14="http://schemas.microsoft.com/office/powerpoint/2010/main" val="3398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b="1" dirty="0" smtClean="0"/>
              <a:t>Спасибо за внимание</a:t>
            </a:r>
            <a:endParaRPr lang="ru-RU" sz="7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78" y="1690688"/>
            <a:ext cx="3922295" cy="48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Сравнительный анализ генов связанных с ожирением у людей и животных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Сравнительный анализ генов связанных с ожирением у людей и животных</dc:title>
  <dc:creator>RePack by Diakov</dc:creator>
  <cp:lastModifiedBy>RePack by Diakov</cp:lastModifiedBy>
  <cp:revision>2</cp:revision>
  <dcterms:created xsi:type="dcterms:W3CDTF">2024-09-20T16:45:07Z</dcterms:created>
  <dcterms:modified xsi:type="dcterms:W3CDTF">2024-09-23T18:13:54Z</dcterms:modified>
</cp:coreProperties>
</file>