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75" d="100"/>
          <a:sy n="75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sq-AL"/>
              <a:t>Problemi i tetË mbretËreshave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q-AL"/>
              <a:t>Dizajni dhe analiza e algoritmit për zgjidhjen e problemit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8190540" y="1310656"/>
            <a:ext cx="2791982" cy="420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92200" y="6108700"/>
            <a:ext cx="1046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 sz="2000">
                <a:solidFill>
                  <a:schemeClr val="bg1"/>
                </a:solidFill>
                <a:latin typeface="+mj-lt"/>
              </a:rPr>
              <a:t>Florim Hamiti		Gresa Shala		Valentina Shabani     </a:t>
            </a:r>
          </a:p>
        </p:txBody>
      </p:sp>
      <p:pic>
        <p:nvPicPr>
          <p:cNvPr id="10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dirty="0"/>
              <a:t>Përmbajtja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q-AL" sz="2800"/>
              <a:t>Përshkrimi i problemit</a:t>
            </a:r>
          </a:p>
          <a:p>
            <a:r>
              <a:rPr lang="sq-AL" sz="2800"/>
              <a:t>Modeli matematik</a:t>
            </a:r>
          </a:p>
          <a:p>
            <a:r>
              <a:rPr lang="sq-AL" sz="2800"/>
              <a:t>Zgjidhja kompjuterike-Backtracking algoritmi</a:t>
            </a:r>
          </a:p>
          <a:p>
            <a:r>
              <a:rPr lang="sq-AL" sz="2800"/>
              <a:t>Pseudokodi</a:t>
            </a:r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Përshkrimi i problemit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sz="3200">
                <a:solidFill>
                  <a:schemeClr val="tx1">
                    <a:lumMod val="60000"/>
                    <a:lumOff val="40000"/>
                  </a:schemeClr>
                </a:solidFill>
              </a:rPr>
              <a:t>Sfida</a:t>
            </a:r>
            <a:r>
              <a:rPr lang="sq-AL" sz="3200"/>
              <a:t>: Vendosja e 8 mbretëreshave në një hapësirë 8x8 dimensionale</a:t>
            </a:r>
          </a:p>
          <a:p>
            <a:r>
              <a:rPr lang="sq-AL" sz="3200">
                <a:solidFill>
                  <a:srgbClr val="C00000"/>
                </a:solidFill>
              </a:rPr>
              <a:t>Kushti</a:t>
            </a:r>
            <a:r>
              <a:rPr lang="sq-AL" sz="3200"/>
              <a:t>: Mbretëreshat nuk duhet të qëndrojnë në hapësirën e lëvizjes së njëra-tjetrës</a:t>
            </a:r>
          </a:p>
          <a:p>
            <a:r>
              <a:rPr lang="sq-AL" sz="3200">
                <a:solidFill>
                  <a:srgbClr val="00B050"/>
                </a:solidFill>
              </a:rPr>
              <a:t>Zgjidhjet</a:t>
            </a:r>
            <a:r>
              <a:rPr lang="sq-AL" sz="3200"/>
              <a:t>: 92 kombinime të mundshme</a:t>
            </a:r>
          </a:p>
          <a:p>
            <a:endParaRPr lang="sq-AL"/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essboar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031874" y="1497012"/>
            <a:ext cx="2143125" cy="2861182"/>
          </a:xfrm>
        </p:spPr>
      </p:pic>
      <p:sp>
        <p:nvSpPr>
          <p:cNvPr id="11" name="Rectangle 10"/>
          <p:cNvSpPr/>
          <p:nvPr/>
        </p:nvSpPr>
        <p:spPr>
          <a:xfrm>
            <a:off x="1041400" y="4279900"/>
            <a:ext cx="50673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0" name="Rectangle 9"/>
          <p:cNvSpPr/>
          <p:nvPr/>
        </p:nvSpPr>
        <p:spPr>
          <a:xfrm>
            <a:off x="3390900" y="1892300"/>
            <a:ext cx="80010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Modeli matematik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09950" y="2392362"/>
          <a:ext cx="53403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5" imgW="2374560" imgH="419040" progId="Equation.DSMT4">
                  <p:embed/>
                </p:oleObj>
              </mc:Choice>
              <mc:Fallback>
                <p:oleObj name="Equation" r:id="rId5" imgW="2374560" imgH="4190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392362"/>
                        <a:ext cx="53403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36000" y="26797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/>
              <a:t>kombinime të mundshme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2364" y="4368800"/>
            <a:ext cx="481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/>
              <a:t>Thjeshtim i problemit - kombinime të pozicioneve që nuk i takojnë të njëjtit rresht </a:t>
            </a:r>
          </a:p>
          <a:p>
            <a:pPr algn="ctr"/>
            <a:r>
              <a:rPr lang="sq-AL"/>
              <a:t>(ose kolonë):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41450" y="5624514"/>
          <a:ext cx="2402961" cy="61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24514"/>
                        <a:ext cx="2402961" cy="611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7300" y="5753100"/>
            <a:ext cx="176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/>
              <a:t>kombinime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1600" y="4305300"/>
            <a:ext cx="4953000" cy="207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5" name="TextBox 14"/>
          <p:cNvSpPr txBox="1"/>
          <p:nvPr/>
        </p:nvSpPr>
        <p:spPr>
          <a:xfrm>
            <a:off x="6530703" y="4394200"/>
            <a:ext cx="470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/>
              <a:t>Kombinime të pozicioneve që nuk i takojnë të njëjtit rresht </a:t>
            </a:r>
          </a:p>
          <a:p>
            <a:pPr algn="ctr"/>
            <a:r>
              <a:rPr lang="sq-AL"/>
              <a:t>as kolonë: 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386638" y="5645150"/>
          <a:ext cx="16811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8" y="5645150"/>
                        <a:ext cx="16811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73931" y="5715000"/>
            <a:ext cx="17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/>
              <a:t>kombinime</a:t>
            </a:r>
          </a:p>
        </p:txBody>
      </p:sp>
      <p:pic>
        <p:nvPicPr>
          <p:cNvPr id="18" name="Picture 17" descr="Queen-black_256x256_3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Zgjidhja kompjuterike- Backtracking Algoritmi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21100" y="1600200"/>
            <a:ext cx="7366000" cy="4572000"/>
          </a:xfrm>
        </p:spPr>
        <p:txBody>
          <a:bodyPr/>
          <a:lstStyle/>
          <a:p>
            <a:r>
              <a:rPr lang="sq-AL" sz="2800"/>
              <a:t>Provon zgjidhjet e mundshme në mënyrë rekursive</a:t>
            </a:r>
          </a:p>
          <a:p>
            <a:r>
              <a:rPr lang="sq-AL" sz="2800"/>
              <a:t>Nëse pozicioni i caktuar plotëson kushtet, bëhet pjesë e zgjidhjes</a:t>
            </a:r>
          </a:p>
          <a:p>
            <a:r>
              <a:rPr lang="sq-AL" sz="2800"/>
              <a:t>Nëse kushtet nuk plotësohen, provojmë opsionet tjera, përndryshe kthehemi një hap mbrapa </a:t>
            </a:r>
            <a:r>
              <a:rPr lang="sq-AL" sz="2800">
                <a:solidFill>
                  <a:srgbClr val="C00000"/>
                </a:solidFill>
              </a:rPr>
              <a:t>(nga edhe vjen emërtimi)</a:t>
            </a:r>
          </a:p>
          <a:p>
            <a:r>
              <a:rPr lang="sq-AL" sz="2800">
                <a:solidFill>
                  <a:srgbClr val="00B050"/>
                </a:solidFill>
              </a:rPr>
              <a:t>Tentimet për të gjetur zgjidhjen: 15,720</a:t>
            </a:r>
          </a:p>
          <a:p>
            <a:endParaRPr lang="sq-AL" sz="3200">
              <a:solidFill>
                <a:srgbClr val="C00000"/>
              </a:solidFill>
            </a:endParaRPr>
          </a:p>
          <a:p>
            <a:endParaRPr lang="sq-AL"/>
          </a:p>
        </p:txBody>
      </p:sp>
      <p:pic>
        <p:nvPicPr>
          <p:cNvPr id="4" name="Picture 3" descr="8-quee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1737" y="1658937"/>
            <a:ext cx="2303463" cy="2303463"/>
          </a:xfrm>
          <a:prstGeom prst="rect">
            <a:avLst/>
          </a:prstGeom>
        </p:spPr>
      </p:pic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Pseudokodi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900" y="1600200"/>
            <a:ext cx="90805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Moire Light" pitchFamily="2" charset="0"/>
              </a:rPr>
              <a:t>Pick a starting point.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while(Problem is not solved)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For each path from the starting point.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check if selected path is safe,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if yes select it and make recursive call to rest of the problem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	If recursive calls returns true, then return true.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	 else undo the current move and return false.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End For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If none of the move works out, return false, NO SOLUTON. </a:t>
            </a:r>
            <a:br>
              <a:rPr lang="en-US" dirty="0">
                <a:latin typeface="Moire Light" pitchFamily="2" charset="0"/>
              </a:rPr>
            </a:br>
            <a:endParaRPr lang="en-US" dirty="0">
              <a:latin typeface="Moire Light" pitchFamily="2" charset="0"/>
            </a:endParaRPr>
          </a:p>
        </p:txBody>
      </p:sp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159749-484A-4444-8368-710F51146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Academic Literature 16x9</vt:lpstr>
      <vt:lpstr>Problemi i tetË mbretËreshave</vt:lpstr>
      <vt:lpstr>Përmbajtja</vt:lpstr>
      <vt:lpstr>Përshkrimi i problemit</vt:lpstr>
      <vt:lpstr>Modeli matematik</vt:lpstr>
      <vt:lpstr>Zgjidhja kompjuterike- Backtracking Algoritmi</vt:lpstr>
      <vt:lpstr>Pseudokodi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Summer</dc:creator>
  <cp:lastModifiedBy>Ahmet</cp:lastModifiedBy>
  <cp:revision>9</cp:revision>
  <dcterms:created xsi:type="dcterms:W3CDTF">2013-04-05T19:49:59Z</dcterms:created>
  <dcterms:modified xsi:type="dcterms:W3CDTF">2017-05-24T18:22:50Z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