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0A1A-1641-448D-9447-1FEE81640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4849B-64ED-4966-A287-835DD1858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C2598-8DB7-48ED-8D1F-0DB1763A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F80F-2412-44B6-BE82-1FEB30798D86}" type="datetimeFigureOut">
              <a:rPr lang="fi-FI" smtClean="0"/>
              <a:t>23.7.2022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3ECB8-B12D-4C02-860F-93E202B4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29BA4-2D9B-4336-B275-891811AA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732F-DE85-4AB5-8398-1459EDCE237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0407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5138-6D7E-4C62-AD4B-6C5B021CE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E4DFF-C1CF-49D6-AC8A-17F5DF04C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CC122-2A99-465C-BFD3-4CE2EC4B2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F80F-2412-44B6-BE82-1FEB30798D86}" type="datetimeFigureOut">
              <a:rPr lang="fi-FI" smtClean="0"/>
              <a:t>23.7.2022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FFBAE-3ED7-4F1A-A025-3DED0717F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02555-BA1A-402E-BC70-8117CFFF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732F-DE85-4AB5-8398-1459EDCE237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1839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C1A265-A644-490E-B63F-914A14446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496CC-6B44-42AD-999A-43FCBB9C2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A2B50-A8CC-41E5-8CA5-F8DE5F50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F80F-2412-44B6-BE82-1FEB30798D86}" type="datetimeFigureOut">
              <a:rPr lang="fi-FI" smtClean="0"/>
              <a:t>23.7.2022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70EDB-0F60-4599-9023-E396A565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00CE6-B84F-43E0-9D05-7AD710C3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732F-DE85-4AB5-8398-1459EDCE237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0764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D959E-D0BF-4410-A5AC-D9FF747CB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565BE-1EA7-4679-9845-7C1204AD3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68FD1-D55B-4238-99AB-E40974ADF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F80F-2412-44B6-BE82-1FEB30798D86}" type="datetimeFigureOut">
              <a:rPr lang="fi-FI" smtClean="0"/>
              <a:t>23.7.2022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64A9B-82F4-45AE-A1C3-27E4C9EA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95289-E48A-485D-BA05-95BCECB19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732F-DE85-4AB5-8398-1459EDCE237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1046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D00E-8754-4351-AD9E-5E115F1E0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9F2CC-3013-4084-8076-23B4F73C4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797E3-6BFD-4108-98F3-CE0A2C354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F80F-2412-44B6-BE82-1FEB30798D86}" type="datetimeFigureOut">
              <a:rPr lang="fi-FI" smtClean="0"/>
              <a:t>23.7.2022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D7E72-5193-41F8-97D2-149B161AB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3CB00-96A0-42A1-8982-6CE063A49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732F-DE85-4AB5-8398-1459EDCE237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76376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6E969-A5DE-40DC-9492-5704344E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EF242-6E0F-45E2-B55F-18223D52F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B6DBE-EAE2-49F0-A637-0C9FB437D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9D92E-EDC4-4BBE-8A1E-11BA30233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F80F-2412-44B6-BE82-1FEB30798D86}" type="datetimeFigureOut">
              <a:rPr lang="fi-FI" smtClean="0"/>
              <a:t>23.7.2022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961F3-9B91-4FC4-9FE8-E3C1989B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1B16F-E2CF-4699-A3B9-BC74EF37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732F-DE85-4AB5-8398-1459EDCE237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8773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A418-4487-416A-9ED1-38535D3EE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05304-334E-477E-8B7D-30FE83D20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367C9-C4BD-420D-AD59-9AAAA20EE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1432E-43E8-4A27-BC65-637A2F7BA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7D397F-F541-4B51-9E03-87B73D030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E6341-52C9-4875-A742-B6EE6B339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F80F-2412-44B6-BE82-1FEB30798D86}" type="datetimeFigureOut">
              <a:rPr lang="fi-FI" smtClean="0"/>
              <a:t>23.7.2022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2A7A5B-26E3-4A97-9BBB-A25BA676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0CB5A-1012-4F70-82AD-4EC71790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732F-DE85-4AB5-8398-1459EDCE237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4209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3EE3-5C2A-4162-8582-F2D0B7B8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A0FA9C-740E-43C7-9599-24B4A937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F80F-2412-44B6-BE82-1FEB30798D86}" type="datetimeFigureOut">
              <a:rPr lang="fi-FI" smtClean="0"/>
              <a:t>23.7.2022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3FE50-B835-40A9-93F7-EAEEA43E1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273D0-3025-4ABF-8571-72CB9B94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732F-DE85-4AB5-8398-1459EDCE237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63350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603870-782E-4F55-8569-020E1CC28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F80F-2412-44B6-BE82-1FEB30798D86}" type="datetimeFigureOut">
              <a:rPr lang="fi-FI" smtClean="0"/>
              <a:t>23.7.2022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1B6913-315F-46C1-BC7B-9415F1B5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7DE42-4007-412B-BAD9-F2242B73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732F-DE85-4AB5-8398-1459EDCE237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8004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2C00-EA42-4C26-BEFA-6B6AE8E2D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B8884-C322-4200-B2B9-810847F98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EF318-692E-4E3D-B25C-7ED62EC00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C6893-1D0A-4254-B969-E6702F1D1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F80F-2412-44B6-BE82-1FEB30798D86}" type="datetimeFigureOut">
              <a:rPr lang="fi-FI" smtClean="0"/>
              <a:t>23.7.2022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EB5DF-3ED6-4C7F-8CE8-A40E6E3D9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5A3A6-823E-462E-9E49-DE5042BD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732F-DE85-4AB5-8398-1459EDCE237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9852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0B7D4-3DD3-494B-A62F-69DE9FDD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EBA420-08F3-40EF-AB5A-547E79D3D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FA643-F239-4B8C-8D20-9615F36A5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2844-ADEC-4AED-AD8D-765E91558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F80F-2412-44B6-BE82-1FEB30798D86}" type="datetimeFigureOut">
              <a:rPr lang="fi-FI" smtClean="0"/>
              <a:t>23.7.2022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89A2-75DC-4CA9-8D5C-2E4681CA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CAE7D-7426-435E-B1BF-CF14E3D1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732F-DE85-4AB5-8398-1459EDCE237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1691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74AC62-ED94-4100-A47C-6A115D56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6B15D-09FC-44FA-A172-DA57F17A0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E10C7-7446-4097-A8D9-3CBD539A7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0F80F-2412-44B6-BE82-1FEB30798D86}" type="datetimeFigureOut">
              <a:rPr lang="fi-FI" smtClean="0"/>
              <a:t>23.7.2022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61A69-E45A-4358-B875-C374CEECA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92978-3D05-4336-889C-198278E3E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0732F-DE85-4AB5-8398-1459EDCE237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5657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row: Up 29">
            <a:extLst>
              <a:ext uri="{FF2B5EF4-FFF2-40B4-BE49-F238E27FC236}">
                <a16:creationId xmlns:a16="http://schemas.microsoft.com/office/drawing/2014/main" id="{521616FA-97FB-4738-ACBD-5F2026A3D0A7}"/>
              </a:ext>
            </a:extLst>
          </p:cNvPr>
          <p:cNvSpPr/>
          <p:nvPr/>
        </p:nvSpPr>
        <p:spPr>
          <a:xfrm>
            <a:off x="8275321" y="4089638"/>
            <a:ext cx="136353" cy="844191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75732704-6F92-413F-9D58-D5E4F32B6C3C}"/>
              </a:ext>
            </a:extLst>
          </p:cNvPr>
          <p:cNvSpPr/>
          <p:nvPr/>
        </p:nvSpPr>
        <p:spPr>
          <a:xfrm>
            <a:off x="9047580" y="4072960"/>
            <a:ext cx="136353" cy="844191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2" name="Arrow: Up 31">
            <a:extLst>
              <a:ext uri="{FF2B5EF4-FFF2-40B4-BE49-F238E27FC236}">
                <a16:creationId xmlns:a16="http://schemas.microsoft.com/office/drawing/2014/main" id="{7618AF17-CF03-4C6E-91D5-B180362294FE}"/>
              </a:ext>
            </a:extLst>
          </p:cNvPr>
          <p:cNvSpPr/>
          <p:nvPr/>
        </p:nvSpPr>
        <p:spPr>
          <a:xfrm>
            <a:off x="9829901" y="4072960"/>
            <a:ext cx="136353" cy="844191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id="{54DDC60C-8A72-4004-BCF7-798A09A77A1B}"/>
              </a:ext>
            </a:extLst>
          </p:cNvPr>
          <p:cNvSpPr/>
          <p:nvPr/>
        </p:nvSpPr>
        <p:spPr>
          <a:xfrm>
            <a:off x="10612222" y="4089638"/>
            <a:ext cx="136353" cy="844191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027FE7F5-D0E7-444D-9EA3-B04B9F17E52C}"/>
              </a:ext>
            </a:extLst>
          </p:cNvPr>
          <p:cNvSpPr/>
          <p:nvPr/>
        </p:nvSpPr>
        <p:spPr>
          <a:xfrm>
            <a:off x="7421880" y="4074160"/>
            <a:ext cx="136353" cy="844191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0484AAEF-1D65-4A83-980B-EB3B2057AF17}"/>
              </a:ext>
            </a:extLst>
          </p:cNvPr>
          <p:cNvSpPr/>
          <p:nvPr/>
        </p:nvSpPr>
        <p:spPr>
          <a:xfrm>
            <a:off x="1305560" y="3982720"/>
            <a:ext cx="142240" cy="1056640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080AB786-9F3D-4915-BF83-499C53A2D338}"/>
              </a:ext>
            </a:extLst>
          </p:cNvPr>
          <p:cNvSpPr/>
          <p:nvPr/>
        </p:nvSpPr>
        <p:spPr>
          <a:xfrm>
            <a:off x="2377440" y="4000500"/>
            <a:ext cx="142240" cy="1038860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5BAD71-84FD-47CB-9B54-F354229348AA}"/>
              </a:ext>
            </a:extLst>
          </p:cNvPr>
          <p:cNvSpPr/>
          <p:nvPr/>
        </p:nvSpPr>
        <p:spPr>
          <a:xfrm>
            <a:off x="741680" y="5222240"/>
            <a:ext cx="2235200" cy="125984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Observations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662FF4D-28D3-4C68-B530-BF144D293958}"/>
              </a:ext>
            </a:extLst>
          </p:cNvPr>
          <p:cNvSpPr/>
          <p:nvPr/>
        </p:nvSpPr>
        <p:spPr>
          <a:xfrm>
            <a:off x="7150647" y="5222240"/>
            <a:ext cx="3954233" cy="1006535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Forecasts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E812FA06-B08B-4629-A8F3-6640E73F9555}"/>
              </a:ext>
            </a:extLst>
          </p:cNvPr>
          <p:cNvSpPr/>
          <p:nvPr/>
        </p:nvSpPr>
        <p:spPr>
          <a:xfrm>
            <a:off x="1026160" y="3456940"/>
            <a:ext cx="701040" cy="508000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New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1A33519C-7483-4EB5-9F6C-367F321733F7}"/>
              </a:ext>
            </a:extLst>
          </p:cNvPr>
          <p:cNvSpPr/>
          <p:nvPr/>
        </p:nvSpPr>
        <p:spPr>
          <a:xfrm>
            <a:off x="1026160" y="3002280"/>
            <a:ext cx="701040" cy="675640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Fmi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25BD390F-2C61-4EAD-9780-09B109657FBA}"/>
              </a:ext>
            </a:extLst>
          </p:cNvPr>
          <p:cNvSpPr/>
          <p:nvPr/>
        </p:nvSpPr>
        <p:spPr>
          <a:xfrm>
            <a:off x="2072640" y="3492500"/>
            <a:ext cx="701040" cy="508000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New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186A891A-DBF1-4296-AA48-0C73ED9430BB}"/>
              </a:ext>
            </a:extLst>
          </p:cNvPr>
          <p:cNvSpPr/>
          <p:nvPr/>
        </p:nvSpPr>
        <p:spPr>
          <a:xfrm>
            <a:off x="2072640" y="3012440"/>
            <a:ext cx="701040" cy="675640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Aeris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031C209B-C8DE-4133-B3B9-1BF52396596D}"/>
              </a:ext>
            </a:extLst>
          </p:cNvPr>
          <p:cNvSpPr/>
          <p:nvPr/>
        </p:nvSpPr>
        <p:spPr>
          <a:xfrm>
            <a:off x="975359" y="4958080"/>
            <a:ext cx="853440" cy="675640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Fmi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0B7FC06F-2B58-48B4-937D-ED11ECC2FAA6}"/>
              </a:ext>
            </a:extLst>
          </p:cNvPr>
          <p:cNvSpPr/>
          <p:nvPr/>
        </p:nvSpPr>
        <p:spPr>
          <a:xfrm>
            <a:off x="1986280" y="4942840"/>
            <a:ext cx="1051560" cy="675640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Aeris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1EF68D-1CA8-428A-8D7A-587A627DE22A}"/>
              </a:ext>
            </a:extLst>
          </p:cNvPr>
          <p:cNvSpPr txBox="1"/>
          <p:nvPr/>
        </p:nvSpPr>
        <p:spPr>
          <a:xfrm>
            <a:off x="1797485" y="4416028"/>
            <a:ext cx="122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/>
              <a:t>Bbox=xx,xx,xx,xx</a:t>
            </a:r>
          </a:p>
          <a:p>
            <a:r>
              <a:rPr lang="fi-FI" sz="1200" dirty="0"/>
              <a:t>From=past12h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5D55F8-B1ED-4DF4-AE7E-EC0110C645EC}"/>
              </a:ext>
            </a:extLst>
          </p:cNvPr>
          <p:cNvSpPr txBox="1"/>
          <p:nvPr/>
        </p:nvSpPr>
        <p:spPr>
          <a:xfrm>
            <a:off x="571534" y="4405868"/>
            <a:ext cx="122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/>
              <a:t>Bbox=xx,xx,xx,xx</a:t>
            </a:r>
          </a:p>
          <a:p>
            <a:r>
              <a:rPr lang="fi-FI" sz="1200" dirty="0"/>
              <a:t>From=past12h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854DE4-6C95-4AB4-87FC-A84298B1A5AF}"/>
              </a:ext>
            </a:extLst>
          </p:cNvPr>
          <p:cNvSpPr txBox="1"/>
          <p:nvPr/>
        </p:nvSpPr>
        <p:spPr>
          <a:xfrm>
            <a:off x="768313" y="3767574"/>
            <a:ext cx="3102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Stacking only new ones!</a:t>
            </a:r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03A7E96D-C583-4A71-A1A4-866A56248C10}"/>
              </a:ext>
            </a:extLst>
          </p:cNvPr>
          <p:cNvSpPr/>
          <p:nvPr/>
        </p:nvSpPr>
        <p:spPr>
          <a:xfrm>
            <a:off x="2674620" y="1474470"/>
            <a:ext cx="1447800" cy="819150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All observations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68904B-6541-4A22-9F4C-E136E652473E}"/>
              </a:ext>
            </a:extLst>
          </p:cNvPr>
          <p:cNvSpPr txBox="1"/>
          <p:nvPr/>
        </p:nvSpPr>
        <p:spPr>
          <a:xfrm>
            <a:off x="4305317" y="1473835"/>
            <a:ext cx="17506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/>
              <a:t>Location coodrinates,</a:t>
            </a:r>
          </a:p>
          <a:p>
            <a:r>
              <a:rPr lang="fi-FI" sz="1400" dirty="0"/>
              <a:t>Station ID, </a:t>
            </a:r>
          </a:p>
          <a:p>
            <a:r>
              <a:rPr lang="fi-FI" sz="1400" dirty="0"/>
              <a:t>Datetime,</a:t>
            </a:r>
          </a:p>
          <a:p>
            <a:r>
              <a:rPr lang="fi-FI" sz="1400" dirty="0"/>
              <a:t>Metric,</a:t>
            </a:r>
          </a:p>
          <a:p>
            <a:r>
              <a:rPr lang="fi-FI" sz="1400" dirty="0"/>
              <a:t>Value,</a:t>
            </a:r>
          </a:p>
          <a:p>
            <a:r>
              <a:rPr lang="fi-FI" sz="1400" dirty="0"/>
              <a:t>Source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3D4C03-9181-4193-A054-2C1C88F8E42E}"/>
              </a:ext>
            </a:extLst>
          </p:cNvPr>
          <p:cNvSpPr txBox="1"/>
          <p:nvPr/>
        </p:nvSpPr>
        <p:spPr>
          <a:xfrm>
            <a:off x="3316719" y="3031033"/>
            <a:ext cx="1750607" cy="13849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sz="1400" dirty="0"/>
              <a:t>Location coodrinates,</a:t>
            </a:r>
          </a:p>
          <a:p>
            <a:r>
              <a:rPr lang="fi-FI" sz="1400" dirty="0"/>
              <a:t>Station Id,</a:t>
            </a:r>
          </a:p>
          <a:p>
            <a:r>
              <a:rPr lang="fi-FI" sz="1400" dirty="0"/>
              <a:t>Datetime,</a:t>
            </a:r>
          </a:p>
          <a:p>
            <a:r>
              <a:rPr lang="fi-FI" sz="1400" dirty="0"/>
              <a:t>Metric,</a:t>
            </a:r>
          </a:p>
          <a:p>
            <a:r>
              <a:rPr lang="fi-FI" sz="1400" dirty="0"/>
              <a:t>Value,</a:t>
            </a:r>
          </a:p>
          <a:p>
            <a:r>
              <a:rPr lang="fi-FI" sz="1400" dirty="0"/>
              <a:t>Source</a:t>
            </a:r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4B9A6BE0-6A43-49EC-8DFF-D7E98A2BCC6A}"/>
              </a:ext>
            </a:extLst>
          </p:cNvPr>
          <p:cNvSpPr/>
          <p:nvPr/>
        </p:nvSpPr>
        <p:spPr>
          <a:xfrm>
            <a:off x="302260" y="1491238"/>
            <a:ext cx="1447800" cy="819150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All stations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FCB03F-3358-48AB-BAD1-F68F42AAF476}"/>
              </a:ext>
            </a:extLst>
          </p:cNvPr>
          <p:cNvSpPr txBox="1"/>
          <p:nvPr/>
        </p:nvSpPr>
        <p:spPr>
          <a:xfrm>
            <a:off x="90510" y="172159"/>
            <a:ext cx="1790683" cy="138499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sz="1400" dirty="0"/>
              <a:t>Location coodrinates, </a:t>
            </a:r>
          </a:p>
          <a:p>
            <a:r>
              <a:rPr lang="fi-FI" sz="1400" dirty="0"/>
              <a:t>Station ID,</a:t>
            </a:r>
          </a:p>
          <a:p>
            <a:r>
              <a:rPr lang="fi-FI" sz="1400" dirty="0"/>
              <a:t>City,</a:t>
            </a:r>
          </a:p>
          <a:p>
            <a:r>
              <a:rPr lang="fi-FI" sz="1400" dirty="0"/>
              <a:t>Country,</a:t>
            </a:r>
          </a:p>
          <a:p>
            <a:r>
              <a:rPr lang="fi-FI" sz="1400" dirty="0"/>
              <a:t>Some other Ids...</a:t>
            </a:r>
          </a:p>
          <a:p>
            <a:r>
              <a:rPr lang="fi-FI" sz="1400" dirty="0"/>
              <a:t>Last observation date</a:t>
            </a:r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1A29126F-C642-48B5-A611-8B5FEA8D05FD}"/>
              </a:ext>
            </a:extLst>
          </p:cNvPr>
          <p:cNvSpPr/>
          <p:nvPr/>
        </p:nvSpPr>
        <p:spPr>
          <a:xfrm>
            <a:off x="7089687" y="4867533"/>
            <a:ext cx="818117" cy="539795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Fmi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74FE1B0C-3415-43BE-BE12-A9BC6EB1FF5B}"/>
              </a:ext>
            </a:extLst>
          </p:cNvPr>
          <p:cNvSpPr/>
          <p:nvPr/>
        </p:nvSpPr>
        <p:spPr>
          <a:xfrm>
            <a:off x="7825194" y="4867533"/>
            <a:ext cx="1049953" cy="539795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Aeris</a:t>
            </a:r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A4A20381-562F-48D6-B018-7B23AFC5A3B0}"/>
              </a:ext>
            </a:extLst>
          </p:cNvPr>
          <p:cNvSpPr/>
          <p:nvPr/>
        </p:nvSpPr>
        <p:spPr>
          <a:xfrm>
            <a:off x="8617674" y="4867533"/>
            <a:ext cx="1049953" cy="539795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YR</a:t>
            </a:r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9870BFE1-E612-473A-9C65-D927DD83BDAB}"/>
              </a:ext>
            </a:extLst>
          </p:cNvPr>
          <p:cNvSpPr/>
          <p:nvPr/>
        </p:nvSpPr>
        <p:spPr>
          <a:xfrm>
            <a:off x="9375688" y="4860806"/>
            <a:ext cx="1049953" cy="539795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Accu</a:t>
            </a:r>
          </a:p>
        </p:txBody>
      </p:sp>
      <p:sp>
        <p:nvSpPr>
          <p:cNvPr id="26" name="Cloud 25">
            <a:extLst>
              <a:ext uri="{FF2B5EF4-FFF2-40B4-BE49-F238E27FC236}">
                <a16:creationId xmlns:a16="http://schemas.microsoft.com/office/drawing/2014/main" id="{A3060A20-8650-441B-94A0-47E38DE26349}"/>
              </a:ext>
            </a:extLst>
          </p:cNvPr>
          <p:cNvSpPr/>
          <p:nvPr/>
        </p:nvSpPr>
        <p:spPr>
          <a:xfrm>
            <a:off x="10158009" y="4854079"/>
            <a:ext cx="1049953" cy="539795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TWC</a:t>
            </a:r>
          </a:p>
        </p:txBody>
      </p: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ECDA9A97-5398-4CAB-BA7E-85F3ED847F3C}"/>
              </a:ext>
            </a:extLst>
          </p:cNvPr>
          <p:cNvSpPr/>
          <p:nvPr/>
        </p:nvSpPr>
        <p:spPr>
          <a:xfrm>
            <a:off x="7223760" y="3609340"/>
            <a:ext cx="672025" cy="405861"/>
          </a:xfrm>
          <a:prstGeom prst="flowChartMagneticDisk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New</a:t>
            </a:r>
          </a:p>
        </p:txBody>
      </p:sp>
      <p:sp>
        <p:nvSpPr>
          <p:cNvPr id="35" name="Flowchart: Magnetic Disk 34">
            <a:extLst>
              <a:ext uri="{FF2B5EF4-FFF2-40B4-BE49-F238E27FC236}">
                <a16:creationId xmlns:a16="http://schemas.microsoft.com/office/drawing/2014/main" id="{8B3A0ADA-45DF-4871-8F8A-F75C07F3F7CF}"/>
              </a:ext>
            </a:extLst>
          </p:cNvPr>
          <p:cNvSpPr/>
          <p:nvPr/>
        </p:nvSpPr>
        <p:spPr>
          <a:xfrm>
            <a:off x="7223760" y="3164840"/>
            <a:ext cx="672025" cy="539795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Fmi</a:t>
            </a:r>
          </a:p>
        </p:txBody>
      </p:sp>
      <p:sp>
        <p:nvSpPr>
          <p:cNvPr id="36" name="Flowchart: Magnetic Disk 35">
            <a:extLst>
              <a:ext uri="{FF2B5EF4-FFF2-40B4-BE49-F238E27FC236}">
                <a16:creationId xmlns:a16="http://schemas.microsoft.com/office/drawing/2014/main" id="{FDEE4425-E622-41D5-B063-DC707DC2C765}"/>
              </a:ext>
            </a:extLst>
          </p:cNvPr>
          <p:cNvSpPr/>
          <p:nvPr/>
        </p:nvSpPr>
        <p:spPr>
          <a:xfrm>
            <a:off x="8016240" y="3609340"/>
            <a:ext cx="672025" cy="405861"/>
          </a:xfrm>
          <a:prstGeom prst="flowChartMagneticDisk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New</a:t>
            </a:r>
          </a:p>
        </p:txBody>
      </p:sp>
      <p:sp>
        <p:nvSpPr>
          <p:cNvPr id="37" name="Flowchart: Magnetic Disk 36">
            <a:extLst>
              <a:ext uri="{FF2B5EF4-FFF2-40B4-BE49-F238E27FC236}">
                <a16:creationId xmlns:a16="http://schemas.microsoft.com/office/drawing/2014/main" id="{A9EEC6F5-2D36-49CA-91CC-3168C8BF4E5F}"/>
              </a:ext>
            </a:extLst>
          </p:cNvPr>
          <p:cNvSpPr/>
          <p:nvPr/>
        </p:nvSpPr>
        <p:spPr>
          <a:xfrm>
            <a:off x="8016240" y="3154680"/>
            <a:ext cx="672025" cy="539795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Aeris</a:t>
            </a:r>
          </a:p>
        </p:txBody>
      </p:sp>
      <p:sp>
        <p:nvSpPr>
          <p:cNvPr id="38" name="Flowchart: Magnetic Disk 37">
            <a:extLst>
              <a:ext uri="{FF2B5EF4-FFF2-40B4-BE49-F238E27FC236}">
                <a16:creationId xmlns:a16="http://schemas.microsoft.com/office/drawing/2014/main" id="{F5E42BAC-C0BE-4432-8199-7700EA41B6C7}"/>
              </a:ext>
            </a:extLst>
          </p:cNvPr>
          <p:cNvSpPr/>
          <p:nvPr/>
        </p:nvSpPr>
        <p:spPr>
          <a:xfrm>
            <a:off x="8808821" y="3589020"/>
            <a:ext cx="672025" cy="405861"/>
          </a:xfrm>
          <a:prstGeom prst="flowChartMagneticDisk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New</a:t>
            </a:r>
          </a:p>
        </p:txBody>
      </p: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4FC44FDB-47BA-4910-9C37-D4505A8AC7AC}"/>
              </a:ext>
            </a:extLst>
          </p:cNvPr>
          <p:cNvSpPr/>
          <p:nvPr/>
        </p:nvSpPr>
        <p:spPr>
          <a:xfrm>
            <a:off x="8808821" y="3134360"/>
            <a:ext cx="672025" cy="539795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YR</a:t>
            </a:r>
          </a:p>
        </p:txBody>
      </p: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303E036B-3462-4886-B93E-CC96E9353F79}"/>
              </a:ext>
            </a:extLst>
          </p:cNvPr>
          <p:cNvSpPr/>
          <p:nvPr/>
        </p:nvSpPr>
        <p:spPr>
          <a:xfrm>
            <a:off x="9568930" y="3589020"/>
            <a:ext cx="672025" cy="405861"/>
          </a:xfrm>
          <a:prstGeom prst="flowChartMagneticDisk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New</a:t>
            </a:r>
          </a:p>
        </p:txBody>
      </p:sp>
      <p:sp>
        <p:nvSpPr>
          <p:cNvPr id="41" name="Flowchart: Magnetic Disk 40">
            <a:extLst>
              <a:ext uri="{FF2B5EF4-FFF2-40B4-BE49-F238E27FC236}">
                <a16:creationId xmlns:a16="http://schemas.microsoft.com/office/drawing/2014/main" id="{B3D25555-3EC9-40E4-9E7B-6CF6CB39E30A}"/>
              </a:ext>
            </a:extLst>
          </p:cNvPr>
          <p:cNvSpPr/>
          <p:nvPr/>
        </p:nvSpPr>
        <p:spPr>
          <a:xfrm>
            <a:off x="9568930" y="3134360"/>
            <a:ext cx="672025" cy="539795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Accu</a:t>
            </a:r>
          </a:p>
        </p:txBody>
      </p:sp>
      <p:sp>
        <p:nvSpPr>
          <p:cNvPr id="42" name="Flowchart: Magnetic Disk 41">
            <a:extLst>
              <a:ext uri="{FF2B5EF4-FFF2-40B4-BE49-F238E27FC236}">
                <a16:creationId xmlns:a16="http://schemas.microsoft.com/office/drawing/2014/main" id="{20465A84-23ED-40FC-8391-58C7E76177CF}"/>
              </a:ext>
            </a:extLst>
          </p:cNvPr>
          <p:cNvSpPr/>
          <p:nvPr/>
        </p:nvSpPr>
        <p:spPr>
          <a:xfrm>
            <a:off x="10329039" y="3581400"/>
            <a:ext cx="672025" cy="405861"/>
          </a:xfrm>
          <a:prstGeom prst="flowChartMagneticDisk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New</a:t>
            </a:r>
          </a:p>
        </p:txBody>
      </p:sp>
      <p:sp>
        <p:nvSpPr>
          <p:cNvPr id="43" name="Flowchart: Magnetic Disk 42">
            <a:extLst>
              <a:ext uri="{FF2B5EF4-FFF2-40B4-BE49-F238E27FC236}">
                <a16:creationId xmlns:a16="http://schemas.microsoft.com/office/drawing/2014/main" id="{82A2993E-9DC8-4591-8069-97631A582B78}"/>
              </a:ext>
            </a:extLst>
          </p:cNvPr>
          <p:cNvSpPr/>
          <p:nvPr/>
        </p:nvSpPr>
        <p:spPr>
          <a:xfrm>
            <a:off x="10329039" y="3126740"/>
            <a:ext cx="672025" cy="539795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TWC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CBB2137-8FD0-40BF-8EDE-72CD1A865B7C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1307354" y="668456"/>
            <a:ext cx="5735522" cy="382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ECF1330-F14A-48ED-A7B5-7EF36923378E}"/>
              </a:ext>
            </a:extLst>
          </p:cNvPr>
          <p:cNvSpPr txBox="1"/>
          <p:nvPr/>
        </p:nvSpPr>
        <p:spPr>
          <a:xfrm>
            <a:off x="7042876" y="4304397"/>
            <a:ext cx="3960250" cy="369332"/>
          </a:xfrm>
          <a:prstGeom prst="rect">
            <a:avLst/>
          </a:prstGeom>
          <a:solidFill>
            <a:srgbClr val="FFFFFF">
              <a:alpha val="36078"/>
            </a:srgb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Location coordinates and station IDs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B202B8C3-5F85-415B-AF8C-6107D65DD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6365" y="54473"/>
            <a:ext cx="951650" cy="911998"/>
          </a:xfrm>
          <a:prstGeom prst="rect">
            <a:avLst/>
          </a:prstGeom>
        </p:spPr>
      </p:pic>
      <p:sp>
        <p:nvSpPr>
          <p:cNvPr id="56" name="Callout: Up Arrow 55">
            <a:extLst>
              <a:ext uri="{FF2B5EF4-FFF2-40B4-BE49-F238E27FC236}">
                <a16:creationId xmlns:a16="http://schemas.microsoft.com/office/drawing/2014/main" id="{63BE6FAB-0AE8-4CAF-91C3-901DE490DFEB}"/>
              </a:ext>
            </a:extLst>
          </p:cNvPr>
          <p:cNvSpPr/>
          <p:nvPr/>
        </p:nvSpPr>
        <p:spPr>
          <a:xfrm>
            <a:off x="6656596" y="2194561"/>
            <a:ext cx="4448284" cy="185152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1887"/>
            </a:avLst>
          </a:prstGeom>
          <a:solidFill>
            <a:srgbClr val="4472C4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7" name="Callout: Right Arrow 56">
            <a:extLst>
              <a:ext uri="{FF2B5EF4-FFF2-40B4-BE49-F238E27FC236}">
                <a16:creationId xmlns:a16="http://schemas.microsoft.com/office/drawing/2014/main" id="{56F01084-71B7-4F2F-A9A8-03EC18DB2059}"/>
              </a:ext>
            </a:extLst>
          </p:cNvPr>
          <p:cNvSpPr/>
          <p:nvPr/>
        </p:nvSpPr>
        <p:spPr>
          <a:xfrm>
            <a:off x="2519680" y="629225"/>
            <a:ext cx="5659120" cy="2202865"/>
          </a:xfrm>
          <a:prstGeom prst="rightArrowCallout">
            <a:avLst>
              <a:gd name="adj1" fmla="val 25000"/>
              <a:gd name="adj2" fmla="val 25000"/>
              <a:gd name="adj3" fmla="val 16672"/>
              <a:gd name="adj4" fmla="val 61745"/>
            </a:avLst>
          </a:prstGeom>
          <a:solidFill>
            <a:srgbClr val="4472C4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1" name="Graphic 60" descr="Table with solid fill">
            <a:extLst>
              <a:ext uri="{FF2B5EF4-FFF2-40B4-BE49-F238E27FC236}">
                <a16:creationId xmlns:a16="http://schemas.microsoft.com/office/drawing/2014/main" id="{C0177351-CC3C-4C76-BE94-AB3D29173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30372" y="1209759"/>
            <a:ext cx="1041948" cy="1041948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BA34F77-A470-42D1-85D4-F895461AF83D}"/>
              </a:ext>
            </a:extLst>
          </p:cNvPr>
          <p:cNvSpPr txBox="1"/>
          <p:nvPr/>
        </p:nvSpPr>
        <p:spPr>
          <a:xfrm>
            <a:off x="9829901" y="1167339"/>
            <a:ext cx="2192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Table with Forecast errors for each Weather Forecast provider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EB96BCB-50F2-4326-9E1B-6602BD67DD5C}"/>
              </a:ext>
            </a:extLst>
          </p:cNvPr>
          <p:cNvSpPr txBox="1"/>
          <p:nvPr/>
        </p:nvSpPr>
        <p:spPr>
          <a:xfrm>
            <a:off x="11123581" y="2687060"/>
            <a:ext cx="11315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/>
              <a:t>Location coodrinates,</a:t>
            </a:r>
          </a:p>
          <a:p>
            <a:r>
              <a:rPr lang="fi-FI" sz="1400" dirty="0"/>
              <a:t>Station Id,</a:t>
            </a:r>
          </a:p>
          <a:p>
            <a:r>
              <a:rPr lang="fi-FI" sz="1400" dirty="0"/>
              <a:t>Period,</a:t>
            </a:r>
          </a:p>
          <a:p>
            <a:r>
              <a:rPr lang="fi-FI" sz="1400" dirty="0"/>
              <a:t>Metric,</a:t>
            </a:r>
          </a:p>
          <a:p>
            <a:r>
              <a:rPr lang="fi-FI" sz="1400" dirty="0"/>
              <a:t>Value,</a:t>
            </a:r>
          </a:p>
          <a:p>
            <a:r>
              <a:rPr lang="fi-FI" sz="1400" dirty="0"/>
              <a:t>Source,</a:t>
            </a:r>
          </a:p>
          <a:p>
            <a:r>
              <a:rPr lang="fi-FI" sz="1400" dirty="0"/>
              <a:t>DateTime, when the FC was loaded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864F857-0CE3-4E7F-8E3C-D94AF7219AFB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1026160" y="2310388"/>
            <a:ext cx="279400" cy="79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91F635C-2686-429F-8DDF-3DC6C1A133D2}"/>
              </a:ext>
            </a:extLst>
          </p:cNvPr>
          <p:cNvCxnSpPr>
            <a:cxnSpLocks/>
          </p:cNvCxnSpPr>
          <p:nvPr/>
        </p:nvCxnSpPr>
        <p:spPr>
          <a:xfrm flipH="1" flipV="1">
            <a:off x="1216984" y="2320171"/>
            <a:ext cx="1279836" cy="80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D44617B-2447-4D77-A217-1D8CCBAA5D31}"/>
              </a:ext>
            </a:extLst>
          </p:cNvPr>
          <p:cNvCxnSpPr>
            <a:cxnSpLocks/>
          </p:cNvCxnSpPr>
          <p:nvPr/>
        </p:nvCxnSpPr>
        <p:spPr>
          <a:xfrm flipV="1">
            <a:off x="1320800" y="2246194"/>
            <a:ext cx="1694180" cy="863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9C6F6AC-FDDA-49AA-9C54-19471A950FD9}"/>
              </a:ext>
            </a:extLst>
          </p:cNvPr>
          <p:cNvCxnSpPr>
            <a:cxnSpLocks/>
          </p:cNvCxnSpPr>
          <p:nvPr/>
        </p:nvCxnSpPr>
        <p:spPr>
          <a:xfrm flipV="1">
            <a:off x="2512060" y="2298747"/>
            <a:ext cx="552722" cy="83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072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Widescreen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Valentina Smelova</dc:creator>
  <cp:lastModifiedBy>Valentina Smelova</cp:lastModifiedBy>
  <cp:revision>7</cp:revision>
  <dcterms:created xsi:type="dcterms:W3CDTF">2022-07-23T13:43:52Z</dcterms:created>
  <dcterms:modified xsi:type="dcterms:W3CDTF">2022-07-26T06:08:57Z</dcterms:modified>
</cp:coreProperties>
</file>