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63" r:id="rId4"/>
    <p:sldId id="264" r:id="rId5"/>
    <p:sldId id="265" r:id="rId6"/>
    <p:sldId id="266" r:id="rId7"/>
    <p:sldId id="267" r:id="rId8"/>
    <p:sldId id="262" r:id="rId9"/>
    <p:sldId id="268" r:id="rId10"/>
    <p:sldId id="270" r:id="rId11"/>
    <p:sldId id="269" r:id="rId12"/>
    <p:sldId id="271" r:id="rId13"/>
    <p:sldId id="272" r:id="rId14"/>
    <p:sldId id="275" r:id="rId15"/>
    <p:sldId id="276" r:id="rId16"/>
    <p:sldId id="280" r:id="rId17"/>
    <p:sldId id="27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927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742A-3DE0-4E4D-9D2E-C9B751900799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C137C49-B175-4537-95C1-364726A0BB6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Strumenti utilizzati</a:t>
          </a:r>
          <a:endParaRPr lang="en-US" dirty="0"/>
        </a:p>
      </dgm:t>
    </dgm:pt>
    <dgm:pt modelId="{15702CD3-D4AA-4A91-8B6D-559CFB0298CB}" type="parTrans" cxnId="{549EA5B6-B987-4274-833B-DA9996213C38}">
      <dgm:prSet/>
      <dgm:spPr/>
      <dgm:t>
        <a:bodyPr/>
        <a:lstStyle/>
        <a:p>
          <a:endParaRPr lang="en-US"/>
        </a:p>
      </dgm:t>
    </dgm:pt>
    <dgm:pt modelId="{7D9B8467-9F8D-40ED-8B3D-66DB2DDAF790}" type="sibTrans" cxnId="{549EA5B6-B987-4274-833B-DA9996213C38}">
      <dgm:prSet/>
      <dgm:spPr/>
      <dgm:t>
        <a:bodyPr/>
        <a:lstStyle/>
        <a:p>
          <a:endParaRPr lang="en-US"/>
        </a:p>
      </dgm:t>
    </dgm:pt>
    <dgm:pt modelId="{A8218F3D-4310-45F6-A521-15E8B98813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Team</a:t>
          </a:r>
          <a:endParaRPr lang="en-US"/>
        </a:p>
      </dgm:t>
    </dgm:pt>
    <dgm:pt modelId="{48C4C6EC-183D-45AE-AED2-65154B6BA0EA}" type="parTrans" cxnId="{BC138D2E-1C17-4430-9450-B4F749487087}">
      <dgm:prSet/>
      <dgm:spPr/>
      <dgm:t>
        <a:bodyPr/>
        <a:lstStyle/>
        <a:p>
          <a:endParaRPr lang="en-US"/>
        </a:p>
      </dgm:t>
    </dgm:pt>
    <dgm:pt modelId="{DAA01393-EA6C-4B68-857B-18594459A36F}" type="sibTrans" cxnId="{BC138D2E-1C17-4430-9450-B4F749487087}">
      <dgm:prSet/>
      <dgm:spPr/>
      <dgm:t>
        <a:bodyPr/>
        <a:lstStyle/>
        <a:p>
          <a:endParaRPr lang="en-US"/>
        </a:p>
      </dgm:t>
    </dgm:pt>
    <dgm:pt modelId="{8C580F62-8B10-4B24-B0B0-13221A1266A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latin typeface="+mn-lt"/>
            </a:rPr>
            <a:t>Perché sceglierlo?</a:t>
          </a:r>
          <a:endParaRPr lang="en-US" dirty="0">
            <a:latin typeface="+mn-lt"/>
          </a:endParaRPr>
        </a:p>
      </dgm:t>
    </dgm:pt>
    <dgm:pt modelId="{1D89A221-01DB-4415-B346-B8724D23A9BF}" type="sibTrans" cxnId="{E8D04B3B-43CD-4777-8362-4032CA13F581}">
      <dgm:prSet/>
      <dgm:spPr/>
      <dgm:t>
        <a:bodyPr/>
        <a:lstStyle/>
        <a:p>
          <a:endParaRPr lang="en-US"/>
        </a:p>
      </dgm:t>
    </dgm:pt>
    <dgm:pt modelId="{C4BC0DB9-91A5-4218-95E9-9AB9985DE3E5}" type="parTrans" cxnId="{E8D04B3B-43CD-4777-8362-4032CA13F581}">
      <dgm:prSet/>
      <dgm:spPr/>
      <dgm:t>
        <a:bodyPr/>
        <a:lstStyle/>
        <a:p>
          <a:endParaRPr lang="en-US"/>
        </a:p>
      </dgm:t>
    </dgm:pt>
    <dgm:pt modelId="{227D7DE1-8C5A-4750-B0DD-0A3937FF0E1D}" type="pres">
      <dgm:prSet presAssocID="{7514742A-3DE0-4E4D-9D2E-C9B751900799}" presName="root" presStyleCnt="0">
        <dgm:presLayoutVars>
          <dgm:dir/>
          <dgm:resizeHandles val="exact"/>
        </dgm:presLayoutVars>
      </dgm:prSet>
      <dgm:spPr/>
    </dgm:pt>
    <dgm:pt modelId="{31A803F4-E2CB-40B9-8187-C405CEC602C6}" type="pres">
      <dgm:prSet presAssocID="{8C580F62-8B10-4B24-B0B0-13221A1266AF}" presName="compNode" presStyleCnt="0"/>
      <dgm:spPr/>
    </dgm:pt>
    <dgm:pt modelId="{CDF428DA-4022-4A6A-8E1D-B4DEF5791A37}" type="pres">
      <dgm:prSet presAssocID="{8C580F62-8B10-4B24-B0B0-13221A1266AF}" presName="iconRect" presStyleLbl="node1" presStyleIdx="0" presStyleCnt="3" custLinFactX="100000" custLinFactNeighborX="160287" custLinFactNeighborY="-157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9CA0FFFF-B529-41DF-A7EF-96EB50CEA67E}" type="pres">
      <dgm:prSet presAssocID="{8C580F62-8B10-4B24-B0B0-13221A1266AF}" presName="spaceRect" presStyleCnt="0"/>
      <dgm:spPr/>
    </dgm:pt>
    <dgm:pt modelId="{33DC0ABD-C666-4DEF-8EFA-FBFBB4FF9B53}" type="pres">
      <dgm:prSet presAssocID="{8C580F62-8B10-4B24-B0B0-13221A1266AF}" presName="textRect" presStyleLbl="revTx" presStyleIdx="0" presStyleCnt="3">
        <dgm:presLayoutVars>
          <dgm:chMax val="1"/>
          <dgm:chPref val="1"/>
        </dgm:presLayoutVars>
      </dgm:prSet>
      <dgm:spPr/>
    </dgm:pt>
    <dgm:pt modelId="{9EA9F5F6-F335-4A3F-887D-30C3AC8178E1}" type="pres">
      <dgm:prSet presAssocID="{1D89A221-01DB-4415-B346-B8724D23A9BF}" presName="sibTrans" presStyleCnt="0"/>
      <dgm:spPr/>
    </dgm:pt>
    <dgm:pt modelId="{5B8D428E-9D63-4B73-9FD2-0DAC1315BC7C}" type="pres">
      <dgm:prSet presAssocID="{EC137C49-B175-4537-95C1-364726A0BB67}" presName="compNode" presStyleCnt="0"/>
      <dgm:spPr/>
    </dgm:pt>
    <dgm:pt modelId="{8F2B620A-46D0-4F37-AC45-E0E800B5DCEB}" type="pres">
      <dgm:prSet presAssocID="{EC137C49-B175-4537-95C1-364726A0BB67}" presName="iconRect" presStyleLbl="node1" presStyleIdx="1" presStyleCnt="3" custLinFactX="100000" custLinFactNeighborX="161525" custLinFactNeighborY="-157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o di uomini"/>
        </a:ext>
      </dgm:extLst>
    </dgm:pt>
    <dgm:pt modelId="{EAC94CFE-104E-42A2-B557-C502A2AB0079}" type="pres">
      <dgm:prSet presAssocID="{EC137C49-B175-4537-95C1-364726A0BB67}" presName="spaceRect" presStyleCnt="0"/>
      <dgm:spPr/>
    </dgm:pt>
    <dgm:pt modelId="{3FEEBEA7-7969-48D6-8A54-3215FE5867CD}" type="pres">
      <dgm:prSet presAssocID="{EC137C49-B175-4537-95C1-364726A0BB67}" presName="textRect" presStyleLbl="revTx" presStyleIdx="1" presStyleCnt="3">
        <dgm:presLayoutVars>
          <dgm:chMax val="1"/>
          <dgm:chPref val="1"/>
        </dgm:presLayoutVars>
      </dgm:prSet>
      <dgm:spPr/>
    </dgm:pt>
    <dgm:pt modelId="{F918E0D3-9585-475C-AB52-34F5F05B9C54}" type="pres">
      <dgm:prSet presAssocID="{7D9B8467-9F8D-40ED-8B3D-66DB2DDAF790}" presName="sibTrans" presStyleCnt="0"/>
      <dgm:spPr/>
    </dgm:pt>
    <dgm:pt modelId="{A48516C5-F1D2-45C0-A5D8-0191EBAA9999}" type="pres">
      <dgm:prSet presAssocID="{A8218F3D-4310-45F6-A521-15E8B9881300}" presName="compNode" presStyleCnt="0"/>
      <dgm:spPr/>
    </dgm:pt>
    <dgm:pt modelId="{00B142B9-25D9-4A37-BFED-6B8FBDBC6902}" type="pres">
      <dgm:prSet presAssocID="{A8218F3D-4310-45F6-A521-15E8B9881300}" presName="iconRect" presStyleLbl="node1" presStyleIdx="2" presStyleCnt="3" custLinFactX="-230579" custLinFactNeighborX="-300000" custLinFactNeighborY="-1910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00CAFE7-858A-40AD-8A27-00A953F5479A}" type="pres">
      <dgm:prSet presAssocID="{A8218F3D-4310-45F6-A521-15E8B9881300}" presName="spaceRect" presStyleCnt="0"/>
      <dgm:spPr/>
    </dgm:pt>
    <dgm:pt modelId="{03463559-4ADA-436C-94FD-4C1A984ECECB}" type="pres">
      <dgm:prSet presAssocID="{A8218F3D-4310-45F6-A521-15E8B98813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138D2E-1C17-4430-9450-B4F749487087}" srcId="{7514742A-3DE0-4E4D-9D2E-C9B751900799}" destId="{A8218F3D-4310-45F6-A521-15E8B9881300}" srcOrd="2" destOrd="0" parTransId="{48C4C6EC-183D-45AE-AED2-65154B6BA0EA}" sibTransId="{DAA01393-EA6C-4B68-857B-18594459A36F}"/>
    <dgm:cxn modelId="{E8D04B3B-43CD-4777-8362-4032CA13F581}" srcId="{7514742A-3DE0-4E4D-9D2E-C9B751900799}" destId="{8C580F62-8B10-4B24-B0B0-13221A1266AF}" srcOrd="0" destOrd="0" parTransId="{C4BC0DB9-91A5-4218-95E9-9AB9985DE3E5}" sibTransId="{1D89A221-01DB-4415-B346-B8724D23A9BF}"/>
    <dgm:cxn modelId="{F4620D45-8C89-46F6-B883-241958F76919}" type="presOf" srcId="{EC137C49-B175-4537-95C1-364726A0BB67}" destId="{3FEEBEA7-7969-48D6-8A54-3215FE5867CD}" srcOrd="0" destOrd="0" presId="urn:microsoft.com/office/officeart/2018/2/layout/IconLabelList"/>
    <dgm:cxn modelId="{549EA5B6-B987-4274-833B-DA9996213C38}" srcId="{7514742A-3DE0-4E4D-9D2E-C9B751900799}" destId="{EC137C49-B175-4537-95C1-364726A0BB67}" srcOrd="1" destOrd="0" parTransId="{15702CD3-D4AA-4A91-8B6D-559CFB0298CB}" sibTransId="{7D9B8467-9F8D-40ED-8B3D-66DB2DDAF790}"/>
    <dgm:cxn modelId="{25CE95E2-33BC-4B59-B56D-0FE50BBD9D4C}" type="presOf" srcId="{8C580F62-8B10-4B24-B0B0-13221A1266AF}" destId="{33DC0ABD-C666-4DEF-8EFA-FBFBB4FF9B53}" srcOrd="0" destOrd="0" presId="urn:microsoft.com/office/officeart/2018/2/layout/IconLabelList"/>
    <dgm:cxn modelId="{E99752E7-C835-41DC-8196-363A399EEA76}" type="presOf" srcId="{A8218F3D-4310-45F6-A521-15E8B9881300}" destId="{03463559-4ADA-436C-94FD-4C1A984ECECB}" srcOrd="0" destOrd="0" presId="urn:microsoft.com/office/officeart/2018/2/layout/IconLabelList"/>
    <dgm:cxn modelId="{B8492EEB-541B-46BE-87DB-6E79DEA42E2C}" type="presOf" srcId="{7514742A-3DE0-4E4D-9D2E-C9B751900799}" destId="{227D7DE1-8C5A-4750-B0DD-0A3937FF0E1D}" srcOrd="0" destOrd="0" presId="urn:microsoft.com/office/officeart/2018/2/layout/IconLabelList"/>
    <dgm:cxn modelId="{A77E38B0-2AB2-41D1-8D1C-65838ADFD4CC}" type="presParOf" srcId="{227D7DE1-8C5A-4750-B0DD-0A3937FF0E1D}" destId="{31A803F4-E2CB-40B9-8187-C405CEC602C6}" srcOrd="0" destOrd="0" presId="urn:microsoft.com/office/officeart/2018/2/layout/IconLabelList"/>
    <dgm:cxn modelId="{AB644E12-CBBB-48D7-AC72-3C99331C495A}" type="presParOf" srcId="{31A803F4-E2CB-40B9-8187-C405CEC602C6}" destId="{CDF428DA-4022-4A6A-8E1D-B4DEF5791A37}" srcOrd="0" destOrd="0" presId="urn:microsoft.com/office/officeart/2018/2/layout/IconLabelList"/>
    <dgm:cxn modelId="{8A68BA87-CC60-4B12-9B39-364770C30F4B}" type="presParOf" srcId="{31A803F4-E2CB-40B9-8187-C405CEC602C6}" destId="{9CA0FFFF-B529-41DF-A7EF-96EB50CEA67E}" srcOrd="1" destOrd="0" presId="urn:microsoft.com/office/officeart/2018/2/layout/IconLabelList"/>
    <dgm:cxn modelId="{72261EFD-41CB-4E02-A84F-DF10D49AA684}" type="presParOf" srcId="{31A803F4-E2CB-40B9-8187-C405CEC602C6}" destId="{33DC0ABD-C666-4DEF-8EFA-FBFBB4FF9B53}" srcOrd="2" destOrd="0" presId="urn:microsoft.com/office/officeart/2018/2/layout/IconLabelList"/>
    <dgm:cxn modelId="{F2E6096F-EAA2-47F4-9F2A-69C73394D362}" type="presParOf" srcId="{227D7DE1-8C5A-4750-B0DD-0A3937FF0E1D}" destId="{9EA9F5F6-F335-4A3F-887D-30C3AC8178E1}" srcOrd="1" destOrd="0" presId="urn:microsoft.com/office/officeart/2018/2/layout/IconLabelList"/>
    <dgm:cxn modelId="{E1ECC2FA-18B6-4BCD-AB43-93F5FD133C2A}" type="presParOf" srcId="{227D7DE1-8C5A-4750-B0DD-0A3937FF0E1D}" destId="{5B8D428E-9D63-4B73-9FD2-0DAC1315BC7C}" srcOrd="2" destOrd="0" presId="urn:microsoft.com/office/officeart/2018/2/layout/IconLabelList"/>
    <dgm:cxn modelId="{066EF441-5813-48E1-A27D-B347838CE152}" type="presParOf" srcId="{5B8D428E-9D63-4B73-9FD2-0DAC1315BC7C}" destId="{8F2B620A-46D0-4F37-AC45-E0E800B5DCEB}" srcOrd="0" destOrd="0" presId="urn:microsoft.com/office/officeart/2018/2/layout/IconLabelList"/>
    <dgm:cxn modelId="{D405942A-E121-49FB-82E6-420A85DC7737}" type="presParOf" srcId="{5B8D428E-9D63-4B73-9FD2-0DAC1315BC7C}" destId="{EAC94CFE-104E-42A2-B557-C502A2AB0079}" srcOrd="1" destOrd="0" presId="urn:microsoft.com/office/officeart/2018/2/layout/IconLabelList"/>
    <dgm:cxn modelId="{C7AF7C38-02C4-40E6-9311-6622D370C3EE}" type="presParOf" srcId="{5B8D428E-9D63-4B73-9FD2-0DAC1315BC7C}" destId="{3FEEBEA7-7969-48D6-8A54-3215FE5867CD}" srcOrd="2" destOrd="0" presId="urn:microsoft.com/office/officeart/2018/2/layout/IconLabelList"/>
    <dgm:cxn modelId="{0B0AB8E2-C242-46D1-855D-B7DA02034F6F}" type="presParOf" srcId="{227D7DE1-8C5A-4750-B0DD-0A3937FF0E1D}" destId="{F918E0D3-9585-475C-AB52-34F5F05B9C54}" srcOrd="3" destOrd="0" presId="urn:microsoft.com/office/officeart/2018/2/layout/IconLabelList"/>
    <dgm:cxn modelId="{F4F547D1-B1BD-4D40-848F-C86F1BC7A5A6}" type="presParOf" srcId="{227D7DE1-8C5A-4750-B0DD-0A3937FF0E1D}" destId="{A48516C5-F1D2-45C0-A5D8-0191EBAA9999}" srcOrd="4" destOrd="0" presId="urn:microsoft.com/office/officeart/2018/2/layout/IconLabelList"/>
    <dgm:cxn modelId="{87B49BFC-E3F2-4C6A-8159-0020C61D6900}" type="presParOf" srcId="{A48516C5-F1D2-45C0-A5D8-0191EBAA9999}" destId="{00B142B9-25D9-4A37-BFED-6B8FBDBC6902}" srcOrd="0" destOrd="0" presId="urn:microsoft.com/office/officeart/2018/2/layout/IconLabelList"/>
    <dgm:cxn modelId="{955633DE-9641-4DC8-8B9B-0DFDAACF8EDE}" type="presParOf" srcId="{A48516C5-F1D2-45C0-A5D8-0191EBAA9999}" destId="{700CAFE7-858A-40AD-8A27-00A953F5479A}" srcOrd="1" destOrd="0" presId="urn:microsoft.com/office/officeart/2018/2/layout/IconLabelList"/>
    <dgm:cxn modelId="{6420CECE-6168-48FA-AD5C-A4ADBA559F24}" type="presParOf" srcId="{A48516C5-F1D2-45C0-A5D8-0191EBAA9999}" destId="{03463559-4ADA-436C-94FD-4C1A984ECE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0DCFE-34EC-4D50-9E41-B9E306D81430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BFD0E4-C5AA-4DE6-BA9A-37DA763497D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Validation</a:t>
          </a:r>
          <a:r>
            <a:rPr lang="it-IT" dirty="0"/>
            <a:t> </a:t>
          </a:r>
          <a:endParaRPr lang="en-US" dirty="0"/>
        </a:p>
      </dgm:t>
    </dgm:pt>
    <dgm:pt modelId="{013FB406-B64E-4658-9F07-DFF9C54D261C}" type="parTrans" cxnId="{E7986355-6BF9-4EF2-9293-6A57F3745F72}">
      <dgm:prSet/>
      <dgm:spPr/>
      <dgm:t>
        <a:bodyPr/>
        <a:lstStyle/>
        <a:p>
          <a:endParaRPr lang="en-US"/>
        </a:p>
      </dgm:t>
    </dgm:pt>
    <dgm:pt modelId="{98D17846-965E-46DD-9A24-DB73ABADCC89}" type="sibTrans" cxnId="{E7986355-6BF9-4EF2-9293-6A57F3745F72}">
      <dgm:prSet/>
      <dgm:spPr/>
      <dgm:t>
        <a:bodyPr/>
        <a:lstStyle/>
        <a:p>
          <a:endParaRPr lang="en-US"/>
        </a:p>
      </dgm:t>
    </dgm:pt>
    <dgm:pt modelId="{A407BD71-D2E1-4CF4-8BFF-5D7BE8E75B5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Negotiation</a:t>
          </a:r>
          <a:endParaRPr lang="en-US"/>
        </a:p>
      </dgm:t>
    </dgm:pt>
    <dgm:pt modelId="{D1EFC695-4905-401C-B8E7-FBA644B3DD40}" type="parTrans" cxnId="{6A3C3D5F-11B6-4179-967C-82FCA93C3940}">
      <dgm:prSet/>
      <dgm:spPr/>
      <dgm:t>
        <a:bodyPr/>
        <a:lstStyle/>
        <a:p>
          <a:endParaRPr lang="en-US"/>
        </a:p>
      </dgm:t>
    </dgm:pt>
    <dgm:pt modelId="{D2631DCF-353F-4E47-B1A8-1CF67A998F90}" type="sibTrans" cxnId="{6A3C3D5F-11B6-4179-967C-82FCA93C3940}">
      <dgm:prSet/>
      <dgm:spPr/>
      <dgm:t>
        <a:bodyPr/>
        <a:lstStyle/>
        <a:p>
          <a:endParaRPr lang="en-US"/>
        </a:p>
      </dgm:t>
    </dgm:pt>
    <dgm:pt modelId="{C0C9348C-2546-48E8-8096-9EFF260B067A}" type="pres">
      <dgm:prSet presAssocID="{A9D0DCFE-34EC-4D50-9E41-B9E306D81430}" presName="root" presStyleCnt="0">
        <dgm:presLayoutVars>
          <dgm:dir/>
          <dgm:resizeHandles val="exact"/>
        </dgm:presLayoutVars>
      </dgm:prSet>
      <dgm:spPr/>
    </dgm:pt>
    <dgm:pt modelId="{788074FD-60F8-4291-A382-2961EC8CA6A5}" type="pres">
      <dgm:prSet presAssocID="{7FBFD0E4-C5AA-4DE6-BA9A-37DA763497D3}" presName="compNode" presStyleCnt="0"/>
      <dgm:spPr/>
    </dgm:pt>
    <dgm:pt modelId="{8F80BF87-9907-422F-A97B-ED7B9A55BFE4}" type="pres">
      <dgm:prSet presAssocID="{7FBFD0E4-C5AA-4DE6-BA9A-37DA763497D3}" presName="iconRect" presStyleLbl="node1" presStyleIdx="0" presStyleCnt="2" custLinFactNeighborX="2023" custLinFactNeighborY="5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1CD7212-6341-4F65-A61A-41A5C40477BD}" type="pres">
      <dgm:prSet presAssocID="{7FBFD0E4-C5AA-4DE6-BA9A-37DA763497D3}" presName="spaceRect" presStyleCnt="0"/>
      <dgm:spPr/>
    </dgm:pt>
    <dgm:pt modelId="{1C8C5596-1105-45BB-ACE7-882C2F991C9B}" type="pres">
      <dgm:prSet presAssocID="{7FBFD0E4-C5AA-4DE6-BA9A-37DA763497D3}" presName="textRect" presStyleLbl="revTx" presStyleIdx="0" presStyleCnt="2">
        <dgm:presLayoutVars>
          <dgm:chMax val="1"/>
          <dgm:chPref val="1"/>
        </dgm:presLayoutVars>
      </dgm:prSet>
      <dgm:spPr/>
    </dgm:pt>
    <dgm:pt modelId="{813ED65A-C894-430D-9EFC-65DB40FD526E}" type="pres">
      <dgm:prSet presAssocID="{98D17846-965E-46DD-9A24-DB73ABADCC89}" presName="sibTrans" presStyleCnt="0"/>
      <dgm:spPr/>
    </dgm:pt>
    <dgm:pt modelId="{2BA42DA1-295E-4E85-99CB-44776BE40B24}" type="pres">
      <dgm:prSet presAssocID="{A407BD71-D2E1-4CF4-8BFF-5D7BE8E75B59}" presName="compNode" presStyleCnt="0"/>
      <dgm:spPr/>
    </dgm:pt>
    <dgm:pt modelId="{360EDFB1-3EF2-41D4-A785-3B9201DBB5DF}" type="pres">
      <dgm:prSet presAssocID="{A407BD71-D2E1-4CF4-8BFF-5D7BE8E75B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tta di mano"/>
        </a:ext>
      </dgm:extLst>
    </dgm:pt>
    <dgm:pt modelId="{72126D2E-F0A9-4F61-ABD5-554781C500A6}" type="pres">
      <dgm:prSet presAssocID="{A407BD71-D2E1-4CF4-8BFF-5D7BE8E75B59}" presName="spaceRect" presStyleCnt="0"/>
      <dgm:spPr/>
    </dgm:pt>
    <dgm:pt modelId="{67E74C74-450B-4D6C-8D6E-0A2DE3A12696}" type="pres">
      <dgm:prSet presAssocID="{A407BD71-D2E1-4CF4-8BFF-5D7BE8E75B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3C3D5F-11B6-4179-967C-82FCA93C3940}" srcId="{A9D0DCFE-34EC-4D50-9E41-B9E306D81430}" destId="{A407BD71-D2E1-4CF4-8BFF-5D7BE8E75B59}" srcOrd="1" destOrd="0" parTransId="{D1EFC695-4905-401C-B8E7-FBA644B3DD40}" sibTransId="{D2631DCF-353F-4E47-B1A8-1CF67A998F90}"/>
    <dgm:cxn modelId="{9BF92D62-E9A3-4B1D-B69B-EE0F4BAF77A1}" type="presOf" srcId="{A9D0DCFE-34EC-4D50-9E41-B9E306D81430}" destId="{C0C9348C-2546-48E8-8096-9EFF260B067A}" srcOrd="0" destOrd="0" presId="urn:microsoft.com/office/officeart/2018/2/layout/IconLabelList"/>
    <dgm:cxn modelId="{E7986355-6BF9-4EF2-9293-6A57F3745F72}" srcId="{A9D0DCFE-34EC-4D50-9E41-B9E306D81430}" destId="{7FBFD0E4-C5AA-4DE6-BA9A-37DA763497D3}" srcOrd="0" destOrd="0" parTransId="{013FB406-B64E-4658-9F07-DFF9C54D261C}" sibTransId="{98D17846-965E-46DD-9A24-DB73ABADCC89}"/>
    <dgm:cxn modelId="{2264535A-BB3F-491B-8839-E2E75AC8812A}" type="presOf" srcId="{7FBFD0E4-C5AA-4DE6-BA9A-37DA763497D3}" destId="{1C8C5596-1105-45BB-ACE7-882C2F991C9B}" srcOrd="0" destOrd="0" presId="urn:microsoft.com/office/officeart/2018/2/layout/IconLabelList"/>
    <dgm:cxn modelId="{8EAD12F1-3C2C-458A-B6B4-7E9423D5F3AA}" type="presOf" srcId="{A407BD71-D2E1-4CF4-8BFF-5D7BE8E75B59}" destId="{67E74C74-450B-4D6C-8D6E-0A2DE3A12696}" srcOrd="0" destOrd="0" presId="urn:microsoft.com/office/officeart/2018/2/layout/IconLabelList"/>
    <dgm:cxn modelId="{2326F9D6-A305-4229-A268-ED1A5964729B}" type="presParOf" srcId="{C0C9348C-2546-48E8-8096-9EFF260B067A}" destId="{788074FD-60F8-4291-A382-2961EC8CA6A5}" srcOrd="0" destOrd="0" presId="urn:microsoft.com/office/officeart/2018/2/layout/IconLabelList"/>
    <dgm:cxn modelId="{33BE5367-2DC0-460E-B92A-8DDD13295A10}" type="presParOf" srcId="{788074FD-60F8-4291-A382-2961EC8CA6A5}" destId="{8F80BF87-9907-422F-A97B-ED7B9A55BFE4}" srcOrd="0" destOrd="0" presId="urn:microsoft.com/office/officeart/2018/2/layout/IconLabelList"/>
    <dgm:cxn modelId="{CB26EC9A-DFB5-4FEB-B2B8-F47DD34EA844}" type="presParOf" srcId="{788074FD-60F8-4291-A382-2961EC8CA6A5}" destId="{A1CD7212-6341-4F65-A61A-41A5C40477BD}" srcOrd="1" destOrd="0" presId="urn:microsoft.com/office/officeart/2018/2/layout/IconLabelList"/>
    <dgm:cxn modelId="{8C03C3B8-F262-417C-A875-531D2ED00515}" type="presParOf" srcId="{788074FD-60F8-4291-A382-2961EC8CA6A5}" destId="{1C8C5596-1105-45BB-ACE7-882C2F991C9B}" srcOrd="2" destOrd="0" presId="urn:microsoft.com/office/officeart/2018/2/layout/IconLabelList"/>
    <dgm:cxn modelId="{4AC5AE41-4F38-4F02-91D9-F6E232F8971D}" type="presParOf" srcId="{C0C9348C-2546-48E8-8096-9EFF260B067A}" destId="{813ED65A-C894-430D-9EFC-65DB40FD526E}" srcOrd="1" destOrd="0" presId="urn:microsoft.com/office/officeart/2018/2/layout/IconLabelList"/>
    <dgm:cxn modelId="{2A8112BE-129F-49F6-9AAF-B40DBD3864D0}" type="presParOf" srcId="{C0C9348C-2546-48E8-8096-9EFF260B067A}" destId="{2BA42DA1-295E-4E85-99CB-44776BE40B24}" srcOrd="2" destOrd="0" presId="urn:microsoft.com/office/officeart/2018/2/layout/IconLabelList"/>
    <dgm:cxn modelId="{9C48F303-5C92-402F-9C54-CE3CFB5A993C}" type="presParOf" srcId="{2BA42DA1-295E-4E85-99CB-44776BE40B24}" destId="{360EDFB1-3EF2-41D4-A785-3B9201DBB5DF}" srcOrd="0" destOrd="0" presId="urn:microsoft.com/office/officeart/2018/2/layout/IconLabelList"/>
    <dgm:cxn modelId="{B295ACD5-4961-47A0-9F63-21A5F928FB5A}" type="presParOf" srcId="{2BA42DA1-295E-4E85-99CB-44776BE40B24}" destId="{72126D2E-F0A9-4F61-ABD5-554781C500A6}" srcOrd="1" destOrd="0" presId="urn:microsoft.com/office/officeart/2018/2/layout/IconLabelList"/>
    <dgm:cxn modelId="{EC26EA42-7DAA-4523-A924-BB5EB2076EC8}" type="presParOf" srcId="{2BA42DA1-295E-4E85-99CB-44776BE40B24}" destId="{67E74C74-450B-4D6C-8D6E-0A2DE3A126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3D9C40-70C0-4824-831D-76EA8F36BE40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94C151-5215-48B1-84ED-EC9C6EA2D2E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Manuale </a:t>
          </a:r>
          <a:endParaRPr lang="en-US"/>
        </a:p>
      </dgm:t>
    </dgm:pt>
    <dgm:pt modelId="{E4BE6FD1-9065-480F-8542-7F1D95E6577B}" type="parTrans" cxnId="{9925C937-EC61-4B72-8148-3E5545BB2DF5}">
      <dgm:prSet/>
      <dgm:spPr/>
      <dgm:t>
        <a:bodyPr/>
        <a:lstStyle/>
        <a:p>
          <a:endParaRPr lang="en-US"/>
        </a:p>
      </dgm:t>
    </dgm:pt>
    <dgm:pt modelId="{DCCD43B2-098E-4494-97D1-AB1642648831}" type="sibTrans" cxnId="{9925C937-EC61-4B72-8148-3E5545BB2DF5}">
      <dgm:prSet/>
      <dgm:spPr/>
      <dgm:t>
        <a:bodyPr/>
        <a:lstStyle/>
        <a:p>
          <a:endParaRPr lang="en-US"/>
        </a:p>
      </dgm:t>
    </dgm:pt>
    <dgm:pt modelId="{3FD4F703-D4DB-4DEB-B817-56EC1D377E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Automatico</a:t>
          </a:r>
          <a:endParaRPr lang="en-US" dirty="0"/>
        </a:p>
      </dgm:t>
    </dgm:pt>
    <dgm:pt modelId="{F4EDAE33-9125-41E4-B954-315CEA1E9ED6}" type="parTrans" cxnId="{C0E08F7E-E3CA-4F8A-B5AC-F3E598E18E49}">
      <dgm:prSet/>
      <dgm:spPr/>
      <dgm:t>
        <a:bodyPr/>
        <a:lstStyle/>
        <a:p>
          <a:endParaRPr lang="en-US"/>
        </a:p>
      </dgm:t>
    </dgm:pt>
    <dgm:pt modelId="{1A3086CE-1004-4D99-9092-6970F91E2740}" type="sibTrans" cxnId="{C0E08F7E-E3CA-4F8A-B5AC-F3E598E18E49}">
      <dgm:prSet/>
      <dgm:spPr/>
      <dgm:t>
        <a:bodyPr/>
        <a:lstStyle/>
        <a:p>
          <a:endParaRPr lang="en-US"/>
        </a:p>
      </dgm:t>
    </dgm:pt>
    <dgm:pt modelId="{D308554C-1879-4F89-A01E-2681F8F77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Copertura</a:t>
          </a:r>
          <a:endParaRPr lang="en-US" dirty="0"/>
        </a:p>
      </dgm:t>
    </dgm:pt>
    <dgm:pt modelId="{C1F55E8B-4521-493E-8062-0F5298E235B8}" type="sibTrans" cxnId="{28E869BB-26B6-4410-9C52-A7DEF26FF958}">
      <dgm:prSet/>
      <dgm:spPr/>
      <dgm:t>
        <a:bodyPr/>
        <a:lstStyle/>
        <a:p>
          <a:endParaRPr lang="en-US"/>
        </a:p>
      </dgm:t>
    </dgm:pt>
    <dgm:pt modelId="{3AE9A75D-0E01-42EC-8170-B32B1781BCB8}" type="parTrans" cxnId="{28E869BB-26B6-4410-9C52-A7DEF26FF958}">
      <dgm:prSet/>
      <dgm:spPr/>
      <dgm:t>
        <a:bodyPr/>
        <a:lstStyle/>
        <a:p>
          <a:endParaRPr lang="en-US"/>
        </a:p>
      </dgm:t>
    </dgm:pt>
    <dgm:pt modelId="{7CF8EB8B-1750-4A42-B8CD-E0B4E7654C44}" type="pres">
      <dgm:prSet presAssocID="{CE3D9C40-70C0-4824-831D-76EA8F36BE40}" presName="root" presStyleCnt="0">
        <dgm:presLayoutVars>
          <dgm:dir/>
          <dgm:resizeHandles val="exact"/>
        </dgm:presLayoutVars>
      </dgm:prSet>
      <dgm:spPr/>
    </dgm:pt>
    <dgm:pt modelId="{4BD14A6D-B198-42BD-973B-B703F8E95948}" type="pres">
      <dgm:prSet presAssocID="{5194C151-5215-48B1-84ED-EC9C6EA2D2E8}" presName="compNode" presStyleCnt="0"/>
      <dgm:spPr/>
    </dgm:pt>
    <dgm:pt modelId="{DD5150E8-1C97-498A-BC24-075574BD70CD}" type="pres">
      <dgm:prSet presAssocID="{5194C151-5215-48B1-84ED-EC9C6EA2D2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FEB8F7-4777-4AC5-967D-507FF2BF5CF7}" type="pres">
      <dgm:prSet presAssocID="{5194C151-5215-48B1-84ED-EC9C6EA2D2E8}" presName="spaceRect" presStyleCnt="0"/>
      <dgm:spPr/>
    </dgm:pt>
    <dgm:pt modelId="{FB63888B-2E6B-4490-AEF6-48DD20290D53}" type="pres">
      <dgm:prSet presAssocID="{5194C151-5215-48B1-84ED-EC9C6EA2D2E8}" presName="textRect" presStyleLbl="revTx" presStyleIdx="0" presStyleCnt="3">
        <dgm:presLayoutVars>
          <dgm:chMax val="1"/>
          <dgm:chPref val="1"/>
        </dgm:presLayoutVars>
      </dgm:prSet>
      <dgm:spPr/>
    </dgm:pt>
    <dgm:pt modelId="{0E31B12B-F897-4F22-895D-B269751F0B2E}" type="pres">
      <dgm:prSet presAssocID="{DCCD43B2-098E-4494-97D1-AB1642648831}" presName="sibTrans" presStyleCnt="0"/>
      <dgm:spPr/>
    </dgm:pt>
    <dgm:pt modelId="{FA144B88-2402-45A6-878E-A62A350F5FC1}" type="pres">
      <dgm:prSet presAssocID="{3FD4F703-D4DB-4DEB-B817-56EC1D377EF1}" presName="compNode" presStyleCnt="0"/>
      <dgm:spPr/>
    </dgm:pt>
    <dgm:pt modelId="{CBE1B439-051B-41A6-AD8B-DA3608344F22}" type="pres">
      <dgm:prSet presAssocID="{3FD4F703-D4DB-4DEB-B817-56EC1D377EF1}" presName="iconRect" presStyleLbl="node1" presStyleIdx="1" presStyleCnt="3" custScaleX="108742" custScaleY="99838" custLinFactNeighborX="-824" custLinFactNeighborY="-237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7816E0F-E2D1-4119-B8DF-1516C61EB22B}" type="pres">
      <dgm:prSet presAssocID="{3FD4F703-D4DB-4DEB-B817-56EC1D377EF1}" presName="spaceRect" presStyleCnt="0"/>
      <dgm:spPr/>
    </dgm:pt>
    <dgm:pt modelId="{8E2851DF-FF53-4C24-84BD-4BF4BF7A2235}" type="pres">
      <dgm:prSet presAssocID="{3FD4F703-D4DB-4DEB-B817-56EC1D377EF1}" presName="textRect" presStyleLbl="revTx" presStyleIdx="1" presStyleCnt="3">
        <dgm:presLayoutVars>
          <dgm:chMax val="1"/>
          <dgm:chPref val="1"/>
        </dgm:presLayoutVars>
      </dgm:prSet>
      <dgm:spPr/>
    </dgm:pt>
    <dgm:pt modelId="{9892522C-4635-4C8C-B5B4-D20E1D01ABF2}" type="pres">
      <dgm:prSet presAssocID="{1A3086CE-1004-4D99-9092-6970F91E2740}" presName="sibTrans" presStyleCnt="0"/>
      <dgm:spPr/>
    </dgm:pt>
    <dgm:pt modelId="{C1BACE4F-E273-4E40-8B04-364C3483B931}" type="pres">
      <dgm:prSet presAssocID="{D308554C-1879-4F89-A01E-2681F8F770AA}" presName="compNode" presStyleCnt="0"/>
      <dgm:spPr/>
    </dgm:pt>
    <dgm:pt modelId="{2A577959-CCEF-4DAC-B681-2C04AED03736}" type="pres">
      <dgm:prSet presAssocID="{D308554C-1879-4F89-A01E-2681F8F770AA}" presName="iconRect" presStyleLbl="node1" presStyleIdx="2" presStyleCnt="3" custLinFactNeighborX="-1355" custLinFactNeighborY="27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70AAB40-704D-4967-B702-7DB0AB44102C}" type="pres">
      <dgm:prSet presAssocID="{D308554C-1879-4F89-A01E-2681F8F770AA}" presName="spaceRect" presStyleCnt="0"/>
      <dgm:spPr/>
    </dgm:pt>
    <dgm:pt modelId="{5CF5D478-4543-4D5B-9B1E-62F5684FFDB5}" type="pres">
      <dgm:prSet presAssocID="{D308554C-1879-4F89-A01E-2681F8F770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25C937-EC61-4B72-8148-3E5545BB2DF5}" srcId="{CE3D9C40-70C0-4824-831D-76EA8F36BE40}" destId="{5194C151-5215-48B1-84ED-EC9C6EA2D2E8}" srcOrd="0" destOrd="0" parTransId="{E4BE6FD1-9065-480F-8542-7F1D95E6577B}" sibTransId="{DCCD43B2-098E-4494-97D1-AB1642648831}"/>
    <dgm:cxn modelId="{BFAE7857-CD10-42A0-BC8E-8DF4D9935F03}" type="presOf" srcId="{CE3D9C40-70C0-4824-831D-76EA8F36BE40}" destId="{7CF8EB8B-1750-4A42-B8CD-E0B4E7654C44}" srcOrd="0" destOrd="0" presId="urn:microsoft.com/office/officeart/2018/2/layout/IconLabelList"/>
    <dgm:cxn modelId="{C0E08F7E-E3CA-4F8A-B5AC-F3E598E18E49}" srcId="{CE3D9C40-70C0-4824-831D-76EA8F36BE40}" destId="{3FD4F703-D4DB-4DEB-B817-56EC1D377EF1}" srcOrd="1" destOrd="0" parTransId="{F4EDAE33-9125-41E4-B954-315CEA1E9ED6}" sibTransId="{1A3086CE-1004-4D99-9092-6970F91E2740}"/>
    <dgm:cxn modelId="{116BC79D-ABB2-4AA6-B1E3-D5EAFA207062}" type="presOf" srcId="{3FD4F703-D4DB-4DEB-B817-56EC1D377EF1}" destId="{8E2851DF-FF53-4C24-84BD-4BF4BF7A2235}" srcOrd="0" destOrd="0" presId="urn:microsoft.com/office/officeart/2018/2/layout/IconLabelList"/>
    <dgm:cxn modelId="{88FC509E-BFC6-498C-91AE-99984EA4EE2B}" type="presOf" srcId="{D308554C-1879-4F89-A01E-2681F8F770AA}" destId="{5CF5D478-4543-4D5B-9B1E-62F5684FFDB5}" srcOrd="0" destOrd="0" presId="urn:microsoft.com/office/officeart/2018/2/layout/IconLabelList"/>
    <dgm:cxn modelId="{28E869BB-26B6-4410-9C52-A7DEF26FF958}" srcId="{CE3D9C40-70C0-4824-831D-76EA8F36BE40}" destId="{D308554C-1879-4F89-A01E-2681F8F770AA}" srcOrd="2" destOrd="0" parTransId="{3AE9A75D-0E01-42EC-8170-B32B1781BCB8}" sibTransId="{C1F55E8B-4521-493E-8062-0F5298E235B8}"/>
    <dgm:cxn modelId="{CD1ECEDB-AC94-4939-B14F-79D107F9BEAB}" type="presOf" srcId="{5194C151-5215-48B1-84ED-EC9C6EA2D2E8}" destId="{FB63888B-2E6B-4490-AEF6-48DD20290D53}" srcOrd="0" destOrd="0" presId="urn:microsoft.com/office/officeart/2018/2/layout/IconLabelList"/>
    <dgm:cxn modelId="{D9ACE446-46BE-4831-8F44-2E74A3F3DA07}" type="presParOf" srcId="{7CF8EB8B-1750-4A42-B8CD-E0B4E7654C44}" destId="{4BD14A6D-B198-42BD-973B-B703F8E95948}" srcOrd="0" destOrd="0" presId="urn:microsoft.com/office/officeart/2018/2/layout/IconLabelList"/>
    <dgm:cxn modelId="{39BD471C-72D1-4BDC-A3EF-31BDEDC4D591}" type="presParOf" srcId="{4BD14A6D-B198-42BD-973B-B703F8E95948}" destId="{DD5150E8-1C97-498A-BC24-075574BD70CD}" srcOrd="0" destOrd="0" presId="urn:microsoft.com/office/officeart/2018/2/layout/IconLabelList"/>
    <dgm:cxn modelId="{5977E544-5B34-4EAF-8D7D-DD3848A923D5}" type="presParOf" srcId="{4BD14A6D-B198-42BD-973B-B703F8E95948}" destId="{9CFEB8F7-4777-4AC5-967D-507FF2BF5CF7}" srcOrd="1" destOrd="0" presId="urn:microsoft.com/office/officeart/2018/2/layout/IconLabelList"/>
    <dgm:cxn modelId="{45B1BB6F-BEBC-4052-9627-88845DD3025D}" type="presParOf" srcId="{4BD14A6D-B198-42BD-973B-B703F8E95948}" destId="{FB63888B-2E6B-4490-AEF6-48DD20290D53}" srcOrd="2" destOrd="0" presId="urn:microsoft.com/office/officeart/2018/2/layout/IconLabelList"/>
    <dgm:cxn modelId="{580E0811-20E4-4A8B-BDC5-1C65838B8F56}" type="presParOf" srcId="{7CF8EB8B-1750-4A42-B8CD-E0B4E7654C44}" destId="{0E31B12B-F897-4F22-895D-B269751F0B2E}" srcOrd="1" destOrd="0" presId="urn:microsoft.com/office/officeart/2018/2/layout/IconLabelList"/>
    <dgm:cxn modelId="{8AB80303-1AAC-47E6-B9A4-0B56DE5A6427}" type="presParOf" srcId="{7CF8EB8B-1750-4A42-B8CD-E0B4E7654C44}" destId="{FA144B88-2402-45A6-878E-A62A350F5FC1}" srcOrd="2" destOrd="0" presId="urn:microsoft.com/office/officeart/2018/2/layout/IconLabelList"/>
    <dgm:cxn modelId="{65F2BE33-4688-47EB-9603-4F895D2B246E}" type="presParOf" srcId="{FA144B88-2402-45A6-878E-A62A350F5FC1}" destId="{CBE1B439-051B-41A6-AD8B-DA3608344F22}" srcOrd="0" destOrd="0" presId="urn:microsoft.com/office/officeart/2018/2/layout/IconLabelList"/>
    <dgm:cxn modelId="{67C6CD30-F73A-4761-9325-C54BBEA4F162}" type="presParOf" srcId="{FA144B88-2402-45A6-878E-A62A350F5FC1}" destId="{77816E0F-E2D1-4119-B8DF-1516C61EB22B}" srcOrd="1" destOrd="0" presId="urn:microsoft.com/office/officeart/2018/2/layout/IconLabelList"/>
    <dgm:cxn modelId="{472BDE88-4241-4734-9511-4EFE2528C618}" type="presParOf" srcId="{FA144B88-2402-45A6-878E-A62A350F5FC1}" destId="{8E2851DF-FF53-4C24-84BD-4BF4BF7A2235}" srcOrd="2" destOrd="0" presId="urn:microsoft.com/office/officeart/2018/2/layout/IconLabelList"/>
    <dgm:cxn modelId="{6F167FAB-8D84-48C1-9239-26259C22CC83}" type="presParOf" srcId="{7CF8EB8B-1750-4A42-B8CD-E0B4E7654C44}" destId="{9892522C-4635-4C8C-B5B4-D20E1D01ABF2}" srcOrd="3" destOrd="0" presId="urn:microsoft.com/office/officeart/2018/2/layout/IconLabelList"/>
    <dgm:cxn modelId="{5FE75F33-EE9B-4574-938F-62599AD659EE}" type="presParOf" srcId="{7CF8EB8B-1750-4A42-B8CD-E0B4E7654C44}" destId="{C1BACE4F-E273-4E40-8B04-364C3483B931}" srcOrd="4" destOrd="0" presId="urn:microsoft.com/office/officeart/2018/2/layout/IconLabelList"/>
    <dgm:cxn modelId="{FBA5AA08-9537-41D0-B299-7399BF3F5D18}" type="presParOf" srcId="{C1BACE4F-E273-4E40-8B04-364C3483B931}" destId="{2A577959-CCEF-4DAC-B681-2C04AED03736}" srcOrd="0" destOrd="0" presId="urn:microsoft.com/office/officeart/2018/2/layout/IconLabelList"/>
    <dgm:cxn modelId="{122FED18-2063-47E1-BB17-928FE0DB122B}" type="presParOf" srcId="{C1BACE4F-E273-4E40-8B04-364C3483B931}" destId="{470AAB40-704D-4967-B702-7DB0AB44102C}" srcOrd="1" destOrd="0" presId="urn:microsoft.com/office/officeart/2018/2/layout/IconLabelList"/>
    <dgm:cxn modelId="{56556F0B-BCFD-4CB6-9FFD-DF9941B8AF6E}" type="presParOf" srcId="{C1BACE4F-E273-4E40-8B04-364C3483B931}" destId="{5CF5D478-4543-4D5B-9B1E-62F5684FFD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03857-9F72-41ED-9AFB-E03BE4C2BC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72ED56-B6E0-46CE-A68F-CBCF9015A4EC}">
      <dgm:prSet custT="1"/>
      <dgm:spPr/>
      <dgm:t>
        <a:bodyPr/>
        <a:lstStyle/>
        <a:p>
          <a:r>
            <a:rPr lang="it-IT" sz="2800" dirty="0"/>
            <a:t>Pulizia del codice</a:t>
          </a:r>
          <a:endParaRPr lang="en-US" sz="2800" dirty="0"/>
        </a:p>
      </dgm:t>
    </dgm:pt>
    <dgm:pt modelId="{F3D1B232-D9DB-4172-9A93-5C48487C6E52}" type="parTrans" cxnId="{1FACBA8B-5243-4E7F-BFC8-79144B736CCA}">
      <dgm:prSet/>
      <dgm:spPr/>
      <dgm:t>
        <a:bodyPr/>
        <a:lstStyle/>
        <a:p>
          <a:endParaRPr lang="en-US"/>
        </a:p>
      </dgm:t>
    </dgm:pt>
    <dgm:pt modelId="{A78FC15C-3E41-4D43-920C-44EFBB039E6D}" type="sibTrans" cxnId="{1FACBA8B-5243-4E7F-BFC8-79144B736CCA}">
      <dgm:prSet/>
      <dgm:spPr/>
      <dgm:t>
        <a:bodyPr/>
        <a:lstStyle/>
        <a:p>
          <a:endParaRPr lang="en-US"/>
        </a:p>
      </dgm:t>
    </dgm:pt>
    <dgm:pt modelId="{245444ED-31E0-4610-9053-A2F8A3BCB7EC}">
      <dgm:prSet custT="1"/>
      <dgm:spPr/>
      <dgm:t>
        <a:bodyPr/>
        <a:lstStyle/>
        <a:p>
          <a:r>
            <a:rPr lang="it-IT" sz="2800" dirty="0"/>
            <a:t>Interfacce intuitive</a:t>
          </a:r>
          <a:endParaRPr lang="en-US" sz="2800" dirty="0"/>
        </a:p>
      </dgm:t>
    </dgm:pt>
    <dgm:pt modelId="{810673C6-5AB9-4DEC-AEC3-EE8905B5A2EB}" type="parTrans" cxnId="{EDAADEBB-208A-48F1-962B-8E83325B66AC}">
      <dgm:prSet/>
      <dgm:spPr/>
      <dgm:t>
        <a:bodyPr/>
        <a:lstStyle/>
        <a:p>
          <a:endParaRPr lang="en-US"/>
        </a:p>
      </dgm:t>
    </dgm:pt>
    <dgm:pt modelId="{9D032A38-91E6-4BA9-BF6B-18A6F9964F89}" type="sibTrans" cxnId="{EDAADEBB-208A-48F1-962B-8E83325B66AC}">
      <dgm:prSet/>
      <dgm:spPr/>
      <dgm:t>
        <a:bodyPr/>
        <a:lstStyle/>
        <a:p>
          <a:endParaRPr lang="en-US"/>
        </a:p>
      </dgm:t>
    </dgm:pt>
    <dgm:pt modelId="{64D3421B-F12D-48ED-AF6C-160061700349}">
      <dgm:prSet custT="1"/>
      <dgm:spPr/>
      <dgm:t>
        <a:bodyPr/>
        <a:lstStyle/>
        <a:p>
          <a:r>
            <a:rPr lang="it-IT" sz="2800" dirty="0"/>
            <a:t>Correzione dipendenze</a:t>
          </a:r>
          <a:endParaRPr lang="en-US" sz="2800" dirty="0"/>
        </a:p>
      </dgm:t>
    </dgm:pt>
    <dgm:pt modelId="{E954BE99-3619-45E9-B6C0-7B99DE1DFDDB}" type="parTrans" cxnId="{94A25A9F-6BF4-4522-9AEF-2E7E6E39075B}">
      <dgm:prSet/>
      <dgm:spPr/>
      <dgm:t>
        <a:bodyPr/>
        <a:lstStyle/>
        <a:p>
          <a:endParaRPr lang="en-US"/>
        </a:p>
      </dgm:t>
    </dgm:pt>
    <dgm:pt modelId="{EEA84200-8602-48D5-ACD7-0ED220673779}" type="sibTrans" cxnId="{94A25A9F-6BF4-4522-9AEF-2E7E6E39075B}">
      <dgm:prSet/>
      <dgm:spPr/>
      <dgm:t>
        <a:bodyPr/>
        <a:lstStyle/>
        <a:p>
          <a:endParaRPr lang="en-US"/>
        </a:p>
      </dgm:t>
    </dgm:pt>
    <dgm:pt modelId="{A624885C-CAC7-4842-96F1-0C6BC5E4723A}" type="pres">
      <dgm:prSet presAssocID="{EA103857-9F72-41ED-9AFB-E03BE4C2BC8B}" presName="diagram" presStyleCnt="0">
        <dgm:presLayoutVars>
          <dgm:dir/>
          <dgm:resizeHandles val="exact"/>
        </dgm:presLayoutVars>
      </dgm:prSet>
      <dgm:spPr/>
    </dgm:pt>
    <dgm:pt modelId="{FAB30E87-24B4-4101-A5DE-7EF4223FEBED}" type="pres">
      <dgm:prSet presAssocID="{0A72ED56-B6E0-46CE-A68F-CBCF9015A4EC}" presName="node" presStyleLbl="node1" presStyleIdx="0" presStyleCnt="3">
        <dgm:presLayoutVars>
          <dgm:bulletEnabled val="1"/>
        </dgm:presLayoutVars>
      </dgm:prSet>
      <dgm:spPr/>
    </dgm:pt>
    <dgm:pt modelId="{A24FA66C-68E5-4EA2-A4F2-0F63D451CAD8}" type="pres">
      <dgm:prSet presAssocID="{A78FC15C-3E41-4D43-920C-44EFBB039E6D}" presName="sibTrans" presStyleCnt="0"/>
      <dgm:spPr/>
    </dgm:pt>
    <dgm:pt modelId="{2EA75E37-8FA0-47C2-8AF1-3D30436343FA}" type="pres">
      <dgm:prSet presAssocID="{245444ED-31E0-4610-9053-A2F8A3BCB7EC}" presName="node" presStyleLbl="node1" presStyleIdx="1" presStyleCnt="3">
        <dgm:presLayoutVars>
          <dgm:bulletEnabled val="1"/>
        </dgm:presLayoutVars>
      </dgm:prSet>
      <dgm:spPr/>
    </dgm:pt>
    <dgm:pt modelId="{BFD06D4D-4131-4472-813E-3AEC186ACBAB}" type="pres">
      <dgm:prSet presAssocID="{9D032A38-91E6-4BA9-BF6B-18A6F9964F89}" presName="sibTrans" presStyleCnt="0"/>
      <dgm:spPr/>
    </dgm:pt>
    <dgm:pt modelId="{0C51CBB9-ADF6-49D2-B6BD-9A9B2D25172A}" type="pres">
      <dgm:prSet presAssocID="{64D3421B-F12D-48ED-AF6C-160061700349}" presName="node" presStyleLbl="node1" presStyleIdx="2" presStyleCnt="3">
        <dgm:presLayoutVars>
          <dgm:bulletEnabled val="1"/>
        </dgm:presLayoutVars>
      </dgm:prSet>
      <dgm:spPr/>
    </dgm:pt>
  </dgm:ptLst>
  <dgm:cxnLst>
    <dgm:cxn modelId="{5755A65E-3071-44A7-BD1F-D7139655A7E1}" type="presOf" srcId="{EA103857-9F72-41ED-9AFB-E03BE4C2BC8B}" destId="{A624885C-CAC7-4842-96F1-0C6BC5E4723A}" srcOrd="0" destOrd="0" presId="urn:microsoft.com/office/officeart/2005/8/layout/default"/>
    <dgm:cxn modelId="{1FACBA8B-5243-4E7F-BFC8-79144B736CCA}" srcId="{EA103857-9F72-41ED-9AFB-E03BE4C2BC8B}" destId="{0A72ED56-B6E0-46CE-A68F-CBCF9015A4EC}" srcOrd="0" destOrd="0" parTransId="{F3D1B232-D9DB-4172-9A93-5C48487C6E52}" sibTransId="{A78FC15C-3E41-4D43-920C-44EFBB039E6D}"/>
    <dgm:cxn modelId="{94A25A9F-6BF4-4522-9AEF-2E7E6E39075B}" srcId="{EA103857-9F72-41ED-9AFB-E03BE4C2BC8B}" destId="{64D3421B-F12D-48ED-AF6C-160061700349}" srcOrd="2" destOrd="0" parTransId="{E954BE99-3619-45E9-B6C0-7B99DE1DFDDB}" sibTransId="{EEA84200-8602-48D5-ACD7-0ED220673779}"/>
    <dgm:cxn modelId="{6344ECAD-F521-40EB-A85B-52129858FAD6}" type="presOf" srcId="{245444ED-31E0-4610-9053-A2F8A3BCB7EC}" destId="{2EA75E37-8FA0-47C2-8AF1-3D30436343FA}" srcOrd="0" destOrd="0" presId="urn:microsoft.com/office/officeart/2005/8/layout/default"/>
    <dgm:cxn modelId="{EDAADEBB-208A-48F1-962B-8E83325B66AC}" srcId="{EA103857-9F72-41ED-9AFB-E03BE4C2BC8B}" destId="{245444ED-31E0-4610-9053-A2F8A3BCB7EC}" srcOrd="1" destOrd="0" parTransId="{810673C6-5AB9-4DEC-AEC3-EE8905B5A2EB}" sibTransId="{9D032A38-91E6-4BA9-BF6B-18A6F9964F89}"/>
    <dgm:cxn modelId="{1A8FD5C3-88A0-4FFC-87BA-9CDA6D62E1E5}" type="presOf" srcId="{0A72ED56-B6E0-46CE-A68F-CBCF9015A4EC}" destId="{FAB30E87-24B4-4101-A5DE-7EF4223FEBED}" srcOrd="0" destOrd="0" presId="urn:microsoft.com/office/officeart/2005/8/layout/default"/>
    <dgm:cxn modelId="{507069E9-29DC-47CD-A096-713827625E36}" type="presOf" srcId="{64D3421B-F12D-48ED-AF6C-160061700349}" destId="{0C51CBB9-ADF6-49D2-B6BD-9A9B2D25172A}" srcOrd="0" destOrd="0" presId="urn:microsoft.com/office/officeart/2005/8/layout/default"/>
    <dgm:cxn modelId="{F56C226C-0D16-41AB-8AA3-D257E67CFF48}" type="presParOf" srcId="{A624885C-CAC7-4842-96F1-0C6BC5E4723A}" destId="{FAB30E87-24B4-4101-A5DE-7EF4223FEBED}" srcOrd="0" destOrd="0" presId="urn:microsoft.com/office/officeart/2005/8/layout/default"/>
    <dgm:cxn modelId="{D671CB94-423A-48E5-B86E-11D416F1CD6A}" type="presParOf" srcId="{A624885C-CAC7-4842-96F1-0C6BC5E4723A}" destId="{A24FA66C-68E5-4EA2-A4F2-0F63D451CAD8}" srcOrd="1" destOrd="0" presId="urn:microsoft.com/office/officeart/2005/8/layout/default"/>
    <dgm:cxn modelId="{4CA9B283-9FBD-4475-BFE9-CD622708FC12}" type="presParOf" srcId="{A624885C-CAC7-4842-96F1-0C6BC5E4723A}" destId="{2EA75E37-8FA0-47C2-8AF1-3D30436343FA}" srcOrd="2" destOrd="0" presId="urn:microsoft.com/office/officeart/2005/8/layout/default"/>
    <dgm:cxn modelId="{D699B3D0-7B33-4DBE-96DD-302FC1222C5D}" type="presParOf" srcId="{A624885C-CAC7-4842-96F1-0C6BC5E4723A}" destId="{BFD06D4D-4131-4472-813E-3AEC186ACBAB}" srcOrd="3" destOrd="0" presId="urn:microsoft.com/office/officeart/2005/8/layout/default"/>
    <dgm:cxn modelId="{B57DEEBC-FDD6-4985-BF47-02746BB76EF0}" type="presParOf" srcId="{A624885C-CAC7-4842-96F1-0C6BC5E4723A}" destId="{0C51CBB9-ADF6-49D2-B6BD-9A9B2D25172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428DA-4022-4A6A-8E1D-B4DEF5791A37}">
      <dsp:nvSpPr>
        <dsp:cNvPr id="0" name=""/>
        <dsp:cNvSpPr/>
      </dsp:nvSpPr>
      <dsp:spPr>
        <a:xfrm>
          <a:off x="4726049" y="590517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C0ABD-C666-4DEF-8EFA-FBFBB4FF9B5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+mn-lt"/>
            </a:rPr>
            <a:t>Perché sceglierlo?</a:t>
          </a:r>
          <a:endParaRPr lang="en-US" sz="3300" kern="1200" dirty="0">
            <a:latin typeface="+mn-lt"/>
          </a:endParaRPr>
        </a:p>
      </dsp:txBody>
      <dsp:txXfrm>
        <a:off x="59990" y="2654049"/>
        <a:ext cx="3226223" cy="720000"/>
      </dsp:txXfrm>
    </dsp:sp>
    <dsp:sp modelId="{8F2B620A-46D0-4F37-AC45-E0E800B5DCEB}">
      <dsp:nvSpPr>
        <dsp:cNvPr id="0" name=""/>
        <dsp:cNvSpPr/>
      </dsp:nvSpPr>
      <dsp:spPr>
        <a:xfrm>
          <a:off x="8534835" y="590517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BEA7-7969-48D6-8A54-3215FE5867C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Strumenti utilizzati</a:t>
          </a:r>
          <a:endParaRPr lang="en-US" sz="3300" kern="1200" dirty="0"/>
        </a:p>
      </dsp:txBody>
      <dsp:txXfrm>
        <a:off x="3850802" y="2654049"/>
        <a:ext cx="3226223" cy="720000"/>
      </dsp:txXfrm>
    </dsp:sp>
    <dsp:sp modelId="{00B142B9-25D9-4A37-BFED-6B8FBDBC6902}">
      <dsp:nvSpPr>
        <dsp:cNvPr id="0" name=""/>
        <dsp:cNvSpPr/>
      </dsp:nvSpPr>
      <dsp:spPr>
        <a:xfrm>
          <a:off x="825878" y="541359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63559-4ADA-436C-94FD-4C1A984ECECB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Team</a:t>
          </a:r>
          <a:endParaRPr lang="en-US" sz="33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BF87-9907-422F-A97B-ED7B9A55BFE4}">
      <dsp:nvSpPr>
        <dsp:cNvPr id="0" name=""/>
        <dsp:cNvSpPr/>
      </dsp:nvSpPr>
      <dsp:spPr>
        <a:xfrm>
          <a:off x="1993241" y="53913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C5596-1105-45BB-ACE7-882C2F991C9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 err="1"/>
            <a:t>Validation</a:t>
          </a:r>
          <a:r>
            <a:rPr lang="it-IT" sz="4600" kern="1200" dirty="0"/>
            <a:t> </a:t>
          </a:r>
          <a:endParaRPr lang="en-US" sz="4600" kern="1200" dirty="0"/>
        </a:p>
      </dsp:txBody>
      <dsp:txXfrm>
        <a:off x="765914" y="2943510"/>
        <a:ext cx="4320000" cy="720000"/>
      </dsp:txXfrm>
    </dsp:sp>
    <dsp:sp modelId="{360EDFB1-3EF2-41D4-A785-3B9201DBB5D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4C74-450B-4D6C-8D6E-0A2DE3A1269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Negotiation</a:t>
          </a:r>
          <a:endParaRPr lang="en-US" sz="4600" kern="1200"/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150E8-1C97-498A-BC24-075574BD70C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888B-2E6B-4490-AEF6-48DD20290D5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Manuale </a:t>
          </a:r>
          <a:endParaRPr lang="en-US" sz="3600" kern="1200"/>
        </a:p>
      </dsp:txBody>
      <dsp:txXfrm>
        <a:off x="59990" y="2654049"/>
        <a:ext cx="3226223" cy="720000"/>
      </dsp:txXfrm>
    </dsp:sp>
    <dsp:sp modelId="{CBE1B439-051B-41A6-AD8B-DA3608344F22}">
      <dsp:nvSpPr>
        <dsp:cNvPr id="0" name=""/>
        <dsp:cNvSpPr/>
      </dsp:nvSpPr>
      <dsp:spPr>
        <a:xfrm>
          <a:off x="4662593" y="784935"/>
          <a:ext cx="1578716" cy="144944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851DF-FF53-4C24-84BD-4BF4BF7A2235}">
      <dsp:nvSpPr>
        <dsp:cNvPr id="0" name=""/>
        <dsp:cNvSpPr/>
      </dsp:nvSpPr>
      <dsp:spPr>
        <a:xfrm>
          <a:off x="3850802" y="2653461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Automatico</a:t>
          </a:r>
          <a:endParaRPr lang="en-US" sz="3600" kern="1200" dirty="0"/>
        </a:p>
      </dsp:txBody>
      <dsp:txXfrm>
        <a:off x="3850802" y="2653461"/>
        <a:ext cx="3226223" cy="720000"/>
      </dsp:txXfrm>
    </dsp:sp>
    <dsp:sp modelId="{2A577959-CCEF-4DAC-B681-2C04AED03736}">
      <dsp:nvSpPr>
        <dsp:cNvPr id="0" name=""/>
        <dsp:cNvSpPr/>
      </dsp:nvSpPr>
      <dsp:spPr>
        <a:xfrm>
          <a:off x="8509154" y="858084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5D478-4543-4D5B-9B1E-62F5684FFDB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Copertura</a:t>
          </a:r>
          <a:endParaRPr lang="en-US" sz="3600" kern="1200" dirty="0"/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30E87-24B4-4101-A5DE-7EF4223FEBED}">
      <dsp:nvSpPr>
        <dsp:cNvPr id="0" name=""/>
        <dsp:cNvSpPr/>
      </dsp:nvSpPr>
      <dsp:spPr>
        <a:xfrm>
          <a:off x="0" y="930051"/>
          <a:ext cx="3038759" cy="1823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Pulizia del codice</a:t>
          </a:r>
          <a:endParaRPr lang="en-US" sz="2800" kern="1200" dirty="0"/>
        </a:p>
      </dsp:txBody>
      <dsp:txXfrm>
        <a:off x="0" y="930051"/>
        <a:ext cx="3038759" cy="1823255"/>
      </dsp:txXfrm>
    </dsp:sp>
    <dsp:sp modelId="{2EA75E37-8FA0-47C2-8AF1-3D30436343FA}">
      <dsp:nvSpPr>
        <dsp:cNvPr id="0" name=""/>
        <dsp:cNvSpPr/>
      </dsp:nvSpPr>
      <dsp:spPr>
        <a:xfrm>
          <a:off x="3342635" y="930051"/>
          <a:ext cx="3038759" cy="1823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Interfacce intuitive</a:t>
          </a:r>
          <a:endParaRPr lang="en-US" sz="2800" kern="1200" dirty="0"/>
        </a:p>
      </dsp:txBody>
      <dsp:txXfrm>
        <a:off x="3342635" y="930051"/>
        <a:ext cx="3038759" cy="1823255"/>
      </dsp:txXfrm>
    </dsp:sp>
    <dsp:sp modelId="{0C51CBB9-ADF6-49D2-B6BD-9A9B2D25172A}">
      <dsp:nvSpPr>
        <dsp:cNvPr id="0" name=""/>
        <dsp:cNvSpPr/>
      </dsp:nvSpPr>
      <dsp:spPr>
        <a:xfrm>
          <a:off x="6685271" y="930051"/>
          <a:ext cx="3038759" cy="1823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Correzione dipendenze</a:t>
          </a:r>
          <a:endParaRPr lang="en-US" sz="2800" kern="1200" dirty="0"/>
        </a:p>
      </dsp:txBody>
      <dsp:txXfrm>
        <a:off x="6685271" y="930051"/>
        <a:ext cx="3038759" cy="1823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247CD-1FE5-449E-BF46-4925ABD2774C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F2249-18E9-45ED-BD1B-71B27A059A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8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ABE52-0A99-4983-A168-23637E722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569010-1BC6-47B1-9A4B-9FA30FA6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FA7CBE-F01D-470C-BD4D-EEA5C11C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A80C1-083C-4717-97FA-FC545425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2E8364-F66C-4038-949E-C80EF8C9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30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B77899-FBD2-46EC-AF36-6E720EA5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26CFC4-1D47-477C-B0AF-E2E9DA932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018430-1C10-43DF-880E-BCE48913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8E96E-BECB-407E-A9B1-1CBA43BF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259D5A-8F51-494F-AB46-7C54AC93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9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514972-23A1-4C37-BCD7-2AD94F797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EA29EE-C240-46BD-907A-875A526A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CE8AFE-2B91-4984-9B45-46B5EB10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916498-2E74-407C-800F-9E8BABC1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47DAFE-D342-458B-9867-DDDF583E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9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8D17A-0316-4843-9C68-675149E1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FE4727-CF19-4ADC-AE0B-10A54915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EA5E0-9EC3-4AD6-9FEC-B05D079B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65E7BF-B112-46FE-8CCC-6F6FACA1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4D438-514A-4732-A3C4-4E773B1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38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F1FE9-DACA-4391-A1C2-AD45C57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042F46-14BB-4848-8397-CA34A01F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361E6F-5CC6-4266-9D39-3069E40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BB4B71-3B1C-4DDD-8227-3744C726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1B713-5E9B-4839-A916-D63D9C09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7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FE59A-7122-49A8-971A-94AFCEAC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8C963-F353-4452-9F5D-89D64C464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82CB7E-0D6C-4662-BF84-131F9BCD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0794CB-F3F9-415A-9397-4E29B3B5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C7C5A5-8DA3-4A26-A661-025CDDB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10C557-C647-4796-87A7-A5F624BA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1A831-9AC1-4EDE-899B-35E9AA6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44C329-45A4-4FF1-89AB-CB703C9B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03CF9D-2C15-4E8A-80B6-648DD08C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77CF48-89B1-4DB5-8C99-C20F12DF0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C9422B-BB69-48AA-ACAC-3B194DB95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FB3170-5501-4604-A5BC-E1E12E5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1389DE-70D5-4BB2-A54C-90C8E43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B9A423-AE2E-4DC8-87B2-BF6D051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10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E2AE9-8CFC-4F0C-B2BD-F0531E4D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3E21AD-8102-40FE-BD28-84ACCB12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1E9ABF-6E3E-4A5D-8DF5-F410E08A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33EF6-8002-40C0-9B63-E697F272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F1F160-2865-4321-A238-32F9F95A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73BD17-17D1-449D-89EE-F604FBDE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C9A43E-FB53-4553-A284-E4168BE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531A7-F79C-4B92-89B7-AE48988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46DF90-260E-4826-9CFD-87925C29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9C0F6D-3B2C-47C4-AA69-BAD596F0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BC9D76-E7D6-4CD4-98DA-20C9E405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E31C78-DA96-424C-AF31-01134EC8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9F8766-152B-447C-92F8-61279C2E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03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AA3AC-5771-4695-9034-203710AE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BFBF210-20F5-4688-9143-63960506C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A5D78D-DB16-4F05-95DF-9A3070A68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9C70F9-D1D6-4B02-864C-AA6DE319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24E013-2ADD-4A88-8D6A-881C01A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2C9FA5-025D-4789-8784-C9B418F3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92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149CB94-58D7-44DA-B458-234ADFFA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275139-0542-4F83-AC37-61199967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29BF7F-93ED-4BC2-97BB-FFEA1CC4A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C2C7-53CF-4E26-8E4C-A8E8366771DA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963E23-9FCA-463E-A781-08C7B9DEC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91302-5AEE-4370-84FD-BAE49BB1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F069-9E0E-46D6-A3B6-C71C1D2B1B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74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9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0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0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2D0025-9C60-4F46-803A-CD70787A5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Progetto 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1B959B-852C-4127-A709-F583F5BA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Cristiano Gambirasio 1066866</a:t>
            </a:r>
          </a:p>
          <a:p>
            <a:pPr algn="l"/>
            <a:r>
              <a:rPr lang="it-IT" dirty="0"/>
              <a:t>Lorenzo Fagiani 1068955</a:t>
            </a:r>
          </a:p>
          <a:p>
            <a:pPr algn="l"/>
            <a:r>
              <a:rPr lang="it-IT" dirty="0"/>
              <a:t>Valentina Villa  1067719</a:t>
            </a:r>
          </a:p>
        </p:txBody>
      </p:sp>
    </p:spTree>
    <p:extLst>
      <p:ext uri="{BB962C8B-B14F-4D97-AF65-F5344CB8AC3E}">
        <p14:creationId xmlns:p14="http://schemas.microsoft.com/office/powerpoint/2010/main" val="290546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72B028-CD68-44D6-A08F-8BEFDC2B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Modeling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74069C-5B27-42FC-899A-B409E57C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020529"/>
            <a:ext cx="4045975" cy="2507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Diagrammi strutturali:</a:t>
            </a:r>
          </a:p>
          <a:p>
            <a:r>
              <a:rPr lang="it-IT" sz="2000" dirty="0"/>
              <a:t>Class diagram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ABEA7639-FB8C-4466-83EA-B92138B4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87" y="1690468"/>
            <a:ext cx="5556823" cy="50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7833B0-E6BA-4F06-9973-60DE0EA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Software Architecture</a:t>
            </a:r>
            <a:endParaRPr lang="it-IT" sz="4000">
              <a:solidFill>
                <a:srgbClr val="FFFF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6A2D0F-93A5-412A-97C3-56EAEA632CB2}"/>
              </a:ext>
            </a:extLst>
          </p:cNvPr>
          <p:cNvSpPr txBox="1"/>
          <p:nvPr/>
        </p:nvSpPr>
        <p:spPr>
          <a:xfrm>
            <a:off x="1022212" y="2030760"/>
            <a:ext cx="314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Layered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viewpoint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BB408B-ABE5-4F64-91CF-F005F3AD1654}"/>
              </a:ext>
            </a:extLst>
          </p:cNvPr>
          <p:cNvSpPr txBox="1"/>
          <p:nvPr/>
        </p:nvSpPr>
        <p:spPr>
          <a:xfrm>
            <a:off x="7259198" y="2030760"/>
            <a:ext cx="32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Component-</a:t>
            </a:r>
            <a:r>
              <a:rPr lang="it-IT" dirty="0" err="1"/>
              <a:t>connector</a:t>
            </a:r>
            <a:r>
              <a:rPr lang="it-IT" dirty="0"/>
              <a:t> </a:t>
            </a:r>
            <a:r>
              <a:rPr lang="it-IT" dirty="0" err="1"/>
              <a:t>viewpoint</a:t>
            </a:r>
            <a:endParaRPr lang="it-IT" dirty="0"/>
          </a:p>
        </p:txBody>
      </p:sp>
      <p:pic>
        <p:nvPicPr>
          <p:cNvPr id="11" name="Segnaposto contenuto 8">
            <a:extLst>
              <a:ext uri="{FF2B5EF4-FFF2-40B4-BE49-F238E27FC236}">
                <a16:creationId xmlns:a16="http://schemas.microsoft.com/office/drawing/2014/main" id="{EDC77807-6E54-4930-8BC4-CB4D202BA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9349" y="2521992"/>
            <a:ext cx="4274883" cy="3927845"/>
          </a:xfrm>
        </p:spPr>
      </p:pic>
      <p:pic>
        <p:nvPicPr>
          <p:cNvPr id="13" name="Segnaposto contenuto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1FC064-9DBB-474D-A5E8-EA0BC25A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22" y="3429000"/>
            <a:ext cx="5585712" cy="21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7B21DB-E4D4-4669-984D-70C59FCC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Software Design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2A2E78-1E79-48DD-8994-4A889BF0FF81}"/>
              </a:ext>
            </a:extLst>
          </p:cNvPr>
          <p:cNvSpPr txBox="1"/>
          <p:nvPr/>
        </p:nvSpPr>
        <p:spPr>
          <a:xfrm>
            <a:off x="459350" y="2350472"/>
            <a:ext cx="445747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Metodo </a:t>
            </a:r>
            <a:r>
              <a:rPr lang="it-IT" sz="2400" dirty="0" err="1"/>
              <a:t>Booch</a:t>
            </a:r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Identificazione delle classi e oggetti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Identificazione della loro semantica e comportamento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Identificazione delle relazioni tra classi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Identificazione delle interfacce e implementazione di classi ed oggetti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F42536-1DDC-4348-88D5-52F54E950F6A}"/>
              </a:ext>
            </a:extLst>
          </p:cNvPr>
          <p:cNvSpPr txBox="1"/>
          <p:nvPr/>
        </p:nvSpPr>
        <p:spPr>
          <a:xfrm>
            <a:off x="6095998" y="2350472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Standard IEEE 1016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B81D663-B89B-4B13-9279-B84D48AD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818195"/>
            <a:ext cx="4782204" cy="2253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B4B57D-DDCF-404F-9654-5F880F91B9FB}"/>
              </a:ext>
            </a:extLst>
          </p:cNvPr>
          <p:cNvSpPr txBox="1"/>
          <p:nvPr/>
        </p:nvSpPr>
        <p:spPr>
          <a:xfrm>
            <a:off x="6017340" y="5071877"/>
            <a:ext cx="2266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Esempio sulla classe Sistema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D83100-CBF2-4EFE-9635-BA0A8994FB02}"/>
              </a:ext>
            </a:extLst>
          </p:cNvPr>
          <p:cNvSpPr txBox="1"/>
          <p:nvPr/>
        </p:nvSpPr>
        <p:spPr>
          <a:xfrm>
            <a:off x="8115296" y="626706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Descrizione del design</a:t>
            </a:r>
          </a:p>
        </p:txBody>
      </p:sp>
    </p:spTree>
    <p:extLst>
      <p:ext uri="{BB962C8B-B14F-4D97-AF65-F5344CB8AC3E}">
        <p14:creationId xmlns:p14="http://schemas.microsoft.com/office/powerpoint/2010/main" val="359418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7B21DB-E4D4-4669-984D-70C59FCC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Software Design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2A2E78-1E79-48DD-8994-4A889BF0FF81}"/>
              </a:ext>
            </a:extLst>
          </p:cNvPr>
          <p:cNvSpPr txBox="1"/>
          <p:nvPr/>
        </p:nvSpPr>
        <p:spPr>
          <a:xfrm>
            <a:off x="459350" y="2350472"/>
            <a:ext cx="4457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Calcolo di complessità tramite McCabe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F42536-1DDC-4348-88D5-52F54E950F6A}"/>
              </a:ext>
            </a:extLst>
          </p:cNvPr>
          <p:cNvSpPr txBox="1"/>
          <p:nvPr/>
        </p:nvSpPr>
        <p:spPr>
          <a:xfrm>
            <a:off x="5376178" y="2350472"/>
            <a:ext cx="3532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Design del codice tramite Stan4j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07CDD23-C430-47E4-8830-7400A08D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5" y="2884212"/>
            <a:ext cx="4292527" cy="35785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9FEDD13-2761-45EF-9712-64A12125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77" y="2884213"/>
            <a:ext cx="4564892" cy="35785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A7F769-562F-4582-9D8A-70A1A533EA9C}"/>
              </a:ext>
            </a:extLst>
          </p:cNvPr>
          <p:cNvSpPr txBox="1"/>
          <p:nvPr/>
        </p:nvSpPr>
        <p:spPr>
          <a:xfrm>
            <a:off x="8115296" y="61070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Analisi del design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6DAB41-3470-433A-93C3-E44A92794D64}"/>
              </a:ext>
            </a:extLst>
          </p:cNvPr>
          <p:cNvSpPr txBox="1"/>
          <p:nvPr/>
        </p:nvSpPr>
        <p:spPr>
          <a:xfrm>
            <a:off x="10025865" y="2346118"/>
            <a:ext cx="1523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Metriche: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WMC: 21.4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DIT: 	1.22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CBO:	1.44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E5279C-B559-4647-B372-F64D40BBD042}"/>
              </a:ext>
            </a:extLst>
          </p:cNvPr>
          <p:cNvSpPr txBox="1"/>
          <p:nvPr/>
        </p:nvSpPr>
        <p:spPr>
          <a:xfrm>
            <a:off x="5376177" y="6376078"/>
            <a:ext cx="16584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Tree</a:t>
            </a:r>
            <a:r>
              <a:rPr lang="it-IT" sz="1600" dirty="0"/>
              <a:t> </a:t>
            </a:r>
            <a:r>
              <a:rPr lang="it-IT" sz="1600" dirty="0" err="1"/>
              <a:t>impurity</a:t>
            </a:r>
            <a:r>
              <a:rPr lang="it-IT" sz="1600" dirty="0"/>
              <a:t>: 0.3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73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517F1C-0D27-47E9-8587-B8D5F3F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4724403" cy="877729"/>
          </a:xfrm>
        </p:spPr>
        <p:txBody>
          <a:bodyPr anchor="ctr">
            <a:normAutofit/>
          </a:bodyPr>
          <a:lstStyle/>
          <a:p>
            <a:r>
              <a:rPr lang="it-IT" sz="4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Software Design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0FC955-698F-4397-95C0-DB91063548B1}"/>
              </a:ext>
            </a:extLst>
          </p:cNvPr>
          <p:cNvSpPr txBox="1"/>
          <p:nvPr/>
        </p:nvSpPr>
        <p:spPr>
          <a:xfrm>
            <a:off x="8128856" y="603063"/>
            <a:ext cx="165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Design patterns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9B9895-E920-4F6C-9D8F-FF527885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Singleton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Delegation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68D7F6-DE21-46C7-9D77-AB87364A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54" y="4769037"/>
            <a:ext cx="8048625" cy="1485900"/>
          </a:xfrm>
          <a:prstGeom prst="rect">
            <a:avLst/>
          </a:prstGeom>
        </p:spPr>
      </p:pic>
      <p:pic>
        <p:nvPicPr>
          <p:cNvPr id="1026" name="Picture 2" descr="Singleton pattern - Wikipedia">
            <a:extLst>
              <a:ext uri="{FF2B5EF4-FFF2-40B4-BE49-F238E27FC236}">
                <a16:creationId xmlns:a16="http://schemas.microsoft.com/office/drawing/2014/main" id="{A7BE393F-847E-4035-9C2F-7D211E68E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31" y="1647878"/>
            <a:ext cx="4066869" cy="244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9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86A273-AA7C-4AD4-8EAD-586909EB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21" name="Segnaposto contenuto 2">
            <a:extLst>
              <a:ext uri="{FF2B5EF4-FFF2-40B4-BE49-F238E27FC236}">
                <a16:creationId xmlns:a16="http://schemas.microsoft.com/office/drawing/2014/main" id="{34C468DD-9205-4B7C-B5D1-E25642D5B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44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9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3D390F-1A32-48DA-91AC-0D0C6D5A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Copertura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4F61AA8-21A4-4AB3-9455-C438DEFB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8" y="2901239"/>
            <a:ext cx="11179580" cy="357683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929B91-78A0-4754-9255-EFD91119875B}"/>
              </a:ext>
            </a:extLst>
          </p:cNvPr>
          <p:cNvSpPr txBox="1"/>
          <p:nvPr/>
        </p:nvSpPr>
        <p:spPr>
          <a:xfrm>
            <a:off x="0" y="1700613"/>
            <a:ext cx="1182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Copertura del main: 0%, testato manualmente perché contiene solo input. Guida su come testare il main in documentazione.</a:t>
            </a:r>
          </a:p>
          <a:p>
            <a:r>
              <a:rPr lang="it-IT" dirty="0"/>
              <a:t>Copertura del package aeroporto: 78%.</a:t>
            </a:r>
          </a:p>
          <a:p>
            <a:r>
              <a:rPr lang="it-IT" dirty="0"/>
              <a:t>Copertura eccezioni: 50% , un eccezione è lanciata nel main quindi non è testata.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90E68D-4666-4979-8625-B7E5F9BA600B}"/>
              </a:ext>
            </a:extLst>
          </p:cNvPr>
          <p:cNvSpPr txBox="1"/>
          <p:nvPr/>
        </p:nvSpPr>
        <p:spPr>
          <a:xfrm>
            <a:off x="8115296" y="610704"/>
            <a:ext cx="103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Eclemma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2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3D390F-1A32-48DA-91AC-0D0C6D5A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Manutenzione</a:t>
            </a:r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9CF5E56C-02A4-4574-99BE-F47D2810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886168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58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05AFCF-8FC6-47EF-B44B-2395D74E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48547-2352-40F8-A1B2-8C44A03A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Gestione di un aeroporto:</a:t>
            </a:r>
          </a:p>
          <a:p>
            <a:r>
              <a:rPr lang="it-IT" sz="2000" dirty="0"/>
              <a:t>Lavoro di amministrazione</a:t>
            </a:r>
          </a:p>
          <a:p>
            <a:r>
              <a:rPr lang="it-IT" sz="2000" dirty="0"/>
              <a:t>Gestione aerei e gate </a:t>
            </a:r>
          </a:p>
          <a:p>
            <a:r>
              <a:rPr lang="it-IT" sz="2000" dirty="0"/>
              <a:t>Ricerca e prenotazione di voli</a:t>
            </a:r>
          </a:p>
          <a:p>
            <a:r>
              <a:rPr lang="it-IT" sz="2000" dirty="0"/>
              <a:t>Gestione prenotazioni</a:t>
            </a:r>
          </a:p>
          <a:p>
            <a:r>
              <a:rPr lang="it-IT" sz="2000" dirty="0"/>
              <a:t>Gestione manutenzione aerei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 descr="Immagine che contiene veivolo, aeroplano, trasporto&#10;&#10;Descrizione generata automaticamente">
            <a:extLst>
              <a:ext uri="{FF2B5EF4-FFF2-40B4-BE49-F238E27FC236}">
                <a16:creationId xmlns:a16="http://schemas.microsoft.com/office/drawing/2014/main" id="{7D8B5A1F-AB74-4B0E-91D1-16EE5D4F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12" y="2181225"/>
            <a:ext cx="2947988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16495C-4E63-4EDB-B9EC-7D9451A9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Software life </a:t>
            </a:r>
            <a:r>
              <a:rPr lang="it-IT" sz="4000" b="1" dirty="0" err="1">
                <a:solidFill>
                  <a:srgbClr val="FFFFFF"/>
                </a:solidFill>
              </a:rPr>
              <a:t>cycle</a:t>
            </a:r>
            <a:r>
              <a:rPr lang="it-IT" sz="40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1DB81-AF8A-4CBB-9066-7A63A84B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983086"/>
            <a:ext cx="9724031" cy="1597433"/>
          </a:xfrm>
        </p:spPr>
        <p:txBody>
          <a:bodyPr anchor="ctr">
            <a:normAutofit/>
          </a:bodyPr>
          <a:lstStyle/>
          <a:p>
            <a:r>
              <a:rPr lang="it-IT" sz="2000" dirty="0"/>
              <a:t>Tipo di processo di sviluppo seguito: RAD</a:t>
            </a:r>
          </a:p>
          <a:p>
            <a:r>
              <a:rPr lang="it-IT" sz="2000" dirty="0"/>
              <a:t>Approccio MDA</a:t>
            </a:r>
          </a:p>
          <a:p>
            <a:r>
              <a:rPr lang="it-IT" sz="2000" dirty="0"/>
              <a:t>Formalizzazione tramite reti di Petri e state machine </a:t>
            </a:r>
            <a:r>
              <a:rPr lang="it-IT" sz="2000" dirty="0" err="1"/>
              <a:t>diagram</a:t>
            </a:r>
            <a:r>
              <a:rPr lang="it-IT" sz="2000" dirty="0"/>
              <a:t>: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922BD6-7A76-4D40-A6BE-FFA08F56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74" y="3840602"/>
            <a:ext cx="5730875" cy="2708754"/>
          </a:xfrm>
          <a:prstGeom prst="rect">
            <a:avLst/>
          </a:prstGeom>
        </p:spPr>
      </p:pic>
      <p:pic>
        <p:nvPicPr>
          <p:cNvPr id="11" name="image1.jpg">
            <a:extLst>
              <a:ext uri="{FF2B5EF4-FFF2-40B4-BE49-F238E27FC236}">
                <a16:creationId xmlns:a16="http://schemas.microsoft.com/office/drawing/2014/main" id="{47E55593-F4C4-4C1D-AF02-4946262F07C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9350" y="4145401"/>
            <a:ext cx="5730875" cy="2095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52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E7D46E-1BDD-477A-85BB-9950EF5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Configuration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B4B9A3-F19F-4651-BC7F-46D9B7B0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A222B1-A889-45DE-A093-0A6C1BF929A1}"/>
              </a:ext>
            </a:extLst>
          </p:cNvPr>
          <p:cNvSpPr txBox="1"/>
          <p:nvPr/>
        </p:nvSpPr>
        <p:spPr>
          <a:xfrm>
            <a:off x="699713" y="2368920"/>
            <a:ext cx="12170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Strumenti: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Commit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Push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Branch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Issue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4DA3367-019E-4B90-80F0-084FE8C1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98" y="-4835"/>
            <a:ext cx="1740800" cy="17408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A942DAA-E582-4F41-B07C-66119B42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92" y="1911483"/>
            <a:ext cx="7256206" cy="46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7089D6-1A50-4096-9098-E340B49E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People Management </a:t>
            </a:r>
          </a:p>
        </p:txBody>
      </p:sp>
      <p:graphicFrame>
        <p:nvGraphicFramePr>
          <p:cNvPr id="46" name="Segnaposto contenuto 2">
            <a:extLst>
              <a:ext uri="{FF2B5EF4-FFF2-40B4-BE49-F238E27FC236}">
                <a16:creationId xmlns:a16="http://schemas.microsoft.com/office/drawing/2014/main" id="{0AB1B2F9-544D-488F-9DF2-EAB9111F1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88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F9BA68-9FFA-4970-A165-A63C346B0BA3}"/>
              </a:ext>
            </a:extLst>
          </p:cNvPr>
          <p:cNvSpPr txBox="1"/>
          <p:nvPr/>
        </p:nvSpPr>
        <p:spPr>
          <a:xfrm>
            <a:off x="8546167" y="552616"/>
            <a:ext cx="14810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S.W.A.T.</a:t>
            </a:r>
            <a:br>
              <a:rPr lang="it-IT" sz="1800" dirty="0">
                <a:solidFill>
                  <a:schemeClr val="bg1"/>
                </a:solidFill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60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95CAEF-6964-46D8-AF5E-C5712A00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Software Quality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4E28B6-398A-4E57-AB22-5145B6EB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94453"/>
            <a:ext cx="3788185" cy="696935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11200" dirty="0"/>
              <a:t>Qualità del prodotto:</a:t>
            </a:r>
            <a:endParaRPr lang="it-IT" sz="67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287770-EEED-4671-9EF5-F01452174BBA}"/>
              </a:ext>
            </a:extLst>
          </p:cNvPr>
          <p:cNvSpPr txBox="1"/>
          <p:nvPr/>
        </p:nvSpPr>
        <p:spPr>
          <a:xfrm>
            <a:off x="6101045" y="1794453"/>
            <a:ext cx="32458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Qualità del processo: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63F1DE-173E-4413-991E-99E9748D8D80}"/>
              </a:ext>
            </a:extLst>
          </p:cNvPr>
          <p:cNvSpPr txBox="1"/>
          <p:nvPr/>
        </p:nvSpPr>
        <p:spPr>
          <a:xfrm>
            <a:off x="6319574" y="3036598"/>
            <a:ext cx="2590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Documentazione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38B101-6A60-48AF-8E69-2E35A11CA655}"/>
              </a:ext>
            </a:extLst>
          </p:cNvPr>
          <p:cNvSpPr txBox="1"/>
          <p:nvPr/>
        </p:nvSpPr>
        <p:spPr>
          <a:xfrm>
            <a:off x="459350" y="3029907"/>
            <a:ext cx="4582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Portabile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Corretto e affidabile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Mantenibile, flessibile e testabile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753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DB9A62-9090-43EC-8AA4-7EC8EC1F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Requirement</a:t>
            </a:r>
            <a:r>
              <a:rPr lang="it-IT" sz="4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40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Engenieering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4F3372-CC58-4F87-8753-AEAD7293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3158712"/>
            <a:ext cx="4601850" cy="28881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806002-37E7-45EA-9F4C-F6AF823EB8B6}"/>
              </a:ext>
            </a:extLst>
          </p:cNvPr>
          <p:cNvSpPr txBox="1"/>
          <p:nvPr/>
        </p:nvSpPr>
        <p:spPr>
          <a:xfrm>
            <a:off x="6319574" y="2490048"/>
            <a:ext cx="2039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Specification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11257B-1AC8-4955-9F73-5053F9F84512}"/>
              </a:ext>
            </a:extLst>
          </p:cNvPr>
          <p:cNvSpPr txBox="1"/>
          <p:nvPr/>
        </p:nvSpPr>
        <p:spPr>
          <a:xfrm>
            <a:off x="6319574" y="3158712"/>
            <a:ext cx="3136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Usiamo lo standard IEEE 830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Requisiti funzionali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Requisiti non funzionali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B3788E1-6157-4778-9AB7-FBA57A1D2B2D}"/>
              </a:ext>
            </a:extLst>
          </p:cNvPr>
          <p:cNvSpPr txBox="1"/>
          <p:nvPr/>
        </p:nvSpPr>
        <p:spPr>
          <a:xfrm>
            <a:off x="459350" y="2490048"/>
            <a:ext cx="1621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Elicitation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284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517F1C-0D27-47E9-8587-B8D5F3F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Requirement</a:t>
            </a:r>
            <a:r>
              <a:rPr lang="it-IT" sz="4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40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Engenieering</a:t>
            </a:r>
            <a:endParaRPr lang="it-IT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4037B6F-C02F-483E-9290-14C6BF530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361491"/>
              </p:ext>
            </p:extLst>
          </p:nvPr>
        </p:nvGraphicFramePr>
        <p:xfrm>
          <a:off x="632085" y="21203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63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72B028-CD68-44D6-A08F-8BEFDC2B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Modeling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74069C-5B27-42FC-899A-B409E57C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020529"/>
            <a:ext cx="4045975" cy="250722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Diagrammi comportamentali:</a:t>
            </a:r>
          </a:p>
          <a:p>
            <a:r>
              <a:rPr lang="it-IT" sz="2000" dirty="0"/>
              <a:t>Use case diagram</a:t>
            </a:r>
          </a:p>
          <a:p>
            <a:r>
              <a:rPr lang="it-IT" sz="2000" dirty="0"/>
              <a:t>State machine diagram</a:t>
            </a:r>
          </a:p>
          <a:p>
            <a:r>
              <a:rPr lang="it-IT" sz="2000" dirty="0" err="1"/>
              <a:t>Sequence</a:t>
            </a:r>
            <a:r>
              <a:rPr lang="it-IT" sz="2000" dirty="0"/>
              <a:t> diagram</a:t>
            </a:r>
          </a:p>
          <a:p>
            <a:r>
              <a:rPr lang="it-IT" sz="2000" dirty="0"/>
              <a:t>Activity diagram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 </a:t>
            </a:r>
          </a:p>
        </p:txBody>
      </p:sp>
      <p:pic>
        <p:nvPicPr>
          <p:cNvPr id="19" name="Segnaposto contenuto 4">
            <a:extLst>
              <a:ext uri="{FF2B5EF4-FFF2-40B4-BE49-F238E27FC236}">
                <a16:creationId xmlns:a16="http://schemas.microsoft.com/office/drawing/2014/main" id="{5FF63144-628D-45C7-B5EB-62C1363B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27" y="1868370"/>
            <a:ext cx="5221544" cy="46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Progetto Ingegneria del Software</vt:lpstr>
      <vt:lpstr>Introduzione</vt:lpstr>
      <vt:lpstr>Software life cycle </vt:lpstr>
      <vt:lpstr>Configuration Management</vt:lpstr>
      <vt:lpstr>People Management </vt:lpstr>
      <vt:lpstr>Software Quality</vt:lpstr>
      <vt:lpstr>Requirement Engenieering</vt:lpstr>
      <vt:lpstr>Requirement Engenieering</vt:lpstr>
      <vt:lpstr>Modeling</vt:lpstr>
      <vt:lpstr>Modeling</vt:lpstr>
      <vt:lpstr>Software Architecture</vt:lpstr>
      <vt:lpstr>Software Design</vt:lpstr>
      <vt:lpstr>Software Design</vt:lpstr>
      <vt:lpstr>Software Design</vt:lpstr>
      <vt:lpstr>Testing</vt:lpstr>
      <vt:lpstr>Copertura</vt:lpstr>
      <vt:lpstr>Manutenzione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 sw</dc:title>
  <dc:creator>VALENTINA VILLA</dc:creator>
  <cp:lastModifiedBy>CRISTIANO</cp:lastModifiedBy>
  <cp:revision>6</cp:revision>
  <dcterms:created xsi:type="dcterms:W3CDTF">2022-02-06T10:13:39Z</dcterms:created>
  <dcterms:modified xsi:type="dcterms:W3CDTF">2022-02-07T11:20:50Z</dcterms:modified>
</cp:coreProperties>
</file>