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18" d="100"/>
          <a:sy n="118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SecLists/blob/master/Passwords/Common-Credentials/10-million-password-list-top-1000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1B87-7EED-8C29-F38F-E2D7017F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575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ED5C46-2289-6A35-8FE8-D6222442A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Attacking stud106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7936D-0C17-4508-62D8-4FCDA64C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Group: stud103</a:t>
            </a:r>
          </a:p>
        </p:txBody>
      </p:sp>
    </p:spTree>
    <p:extLst>
      <p:ext uri="{BB962C8B-B14F-4D97-AF65-F5344CB8AC3E}">
        <p14:creationId xmlns:p14="http://schemas.microsoft.com/office/powerpoint/2010/main" val="360972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3273-F4B5-9F28-E661-48D3A630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gathering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CE6E-ECF6-D621-4299-72599780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Login to valid account without submitting password</a:t>
            </a:r>
          </a:p>
          <a:p>
            <a:r>
              <a:rPr lang="en-GB" dirty="0"/>
              <a:t>Resistant to SQL injection</a:t>
            </a:r>
          </a:p>
          <a:p>
            <a:r>
              <a:rPr lang="en-GB" dirty="0"/>
              <a:t>Resistant to cross site scripting XSS</a:t>
            </a:r>
          </a:p>
          <a:p>
            <a:r>
              <a:rPr lang="en-GB" dirty="0"/>
              <a:t>STUD don’t have password from </a:t>
            </a:r>
            <a:r>
              <a:rPr lang="en-GB" b="0" i="0" u="none" strike="noStrike" dirty="0">
                <a:solidFill>
                  <a:srgbClr val="1D2125"/>
                </a:solidFill>
                <a:effectLst/>
                <a:latin typeface="Open Sans" panose="020B0606030504020204" pitchFamily="34" charset="0"/>
                <a:hlinkClick r:id="rId2"/>
              </a:rPr>
              <a:t>https://github.com/danielmiessler/SecLists/blob/master/Passwords/Common-Credentials/10-million-password-list-top-1000.txt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1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D014A-BF72-740A-2431-FC4C098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19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GB" dirty="0"/>
              <a:t>Initial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39D0-E9B5-15AA-55AD-20A60C2F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19" y="2742635"/>
            <a:ext cx="3798436" cy="3388042"/>
          </a:xfrm>
        </p:spPr>
        <p:txBody>
          <a:bodyPr>
            <a:normAutofit/>
          </a:bodyPr>
          <a:lstStyle/>
          <a:p>
            <a:r>
              <a:rPr lang="en-GB" dirty="0"/>
              <a:t>When user submits new note</a:t>
            </a:r>
          </a:p>
          <a:p>
            <a:r>
              <a:rPr lang="en-GB" dirty="0"/>
              <a:t>Inspect source </a:t>
            </a:r>
          </a:p>
          <a:p>
            <a:r>
              <a:rPr lang="en-GB" dirty="0"/>
              <a:t>Delete note -&gt; see </a:t>
            </a:r>
            <a:r>
              <a:rPr lang="en-GB" dirty="0" err="1"/>
              <a:t>cosole</a:t>
            </a:r>
            <a:endParaRPr lang="en-GB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09F05ED-CC91-872E-7F4A-C5FDE2B4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85" y="21645"/>
            <a:ext cx="9515248" cy="62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FD112-50EF-D7FA-146F-BD40B4D6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GB" dirty="0"/>
              <a:t>Privilege escalation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1000-AE26-319B-4AF4-3A446A6B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GB" dirty="0"/>
              <a:t>Misconfigured permissions (stud is part of </a:t>
            </a:r>
            <a:r>
              <a:rPr lang="en-GB" dirty="0" err="1"/>
              <a:t>sudo</a:t>
            </a:r>
            <a:r>
              <a:rPr lang="en-GB" dirty="0"/>
              <a:t> group)</a:t>
            </a: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8A9EDA-CC38-F350-AEE3-93D775BB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1" y="3896986"/>
            <a:ext cx="7623724" cy="16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3E32-77FB-5327-A59A-9D83041A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B8DD-36C6-CBF3-A212-5500DC0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for useful gadgets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B577E-5AE8-BBC8-7A82-9566099F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6" y="2556786"/>
            <a:ext cx="7366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2C53-8E5D-5940-C489-AA714CDD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223940"/>
            <a:ext cx="10515600" cy="1325563"/>
          </a:xfrm>
        </p:spPr>
        <p:txBody>
          <a:bodyPr/>
          <a:lstStyle/>
          <a:p>
            <a:r>
              <a:rPr lang="en-GB" dirty="0"/>
              <a:t>Maintaining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52A30-931F-A687-F3E9-43B704B4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43" y="1416153"/>
            <a:ext cx="73660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48F3-50BB-7A3A-7C3F-9D7DCA2F859E}"/>
              </a:ext>
            </a:extLst>
          </p:cNvPr>
          <p:cNvSpPr txBox="1"/>
          <p:nvPr/>
        </p:nvSpPr>
        <p:spPr>
          <a:xfrm>
            <a:off x="707572" y="2989921"/>
            <a:ext cx="732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Verification that </a:t>
            </a:r>
            <a:r>
              <a:rPr lang="en-GB" dirty="0" err="1"/>
              <a:t>Rossario’s</a:t>
            </a:r>
            <a:r>
              <a:rPr lang="en-GB" dirty="0"/>
              <a:t> UID and GID are really set to 0 (he is root):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9B27-563A-44D4-0221-6FD6117A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3498748"/>
            <a:ext cx="73660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DBEC5-5D92-73F2-BEA9-884454FCCD30}"/>
              </a:ext>
            </a:extLst>
          </p:cNvPr>
          <p:cNvSpPr txBox="1"/>
          <p:nvPr/>
        </p:nvSpPr>
        <p:spPr>
          <a:xfrm>
            <a:off x="838200" y="4799671"/>
            <a:ext cx="45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that “</a:t>
            </a:r>
            <a:r>
              <a:rPr lang="en-GB" dirty="0" err="1"/>
              <a:t>PermitRootLogin</a:t>
            </a:r>
            <a:r>
              <a:rPr lang="en-GB" dirty="0"/>
              <a:t>” is set to “yes”: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13640-2CA2-ED29-AD5B-F9F70BE7B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14643"/>
            <a:ext cx="736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857-836D-6A53-2A95-76246A8A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0A85-20C8-2AA1-CF6A-12E14A62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password of </a:t>
            </a:r>
            <a:r>
              <a:rPr lang="en-GB" dirty="0" err="1"/>
              <a:t>Rossario’s</a:t>
            </a:r>
            <a:r>
              <a:rPr lang="en-GB" dirty="0"/>
              <a:t> account has been changed from `</a:t>
            </a:r>
            <a:r>
              <a:rPr lang="en-GB" dirty="0" err="1"/>
              <a:t>rosario</a:t>
            </a:r>
            <a:r>
              <a:rPr lang="en-GB" dirty="0"/>
              <a:t>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32423-7E7E-7FC3-D4C7-7EDF0C37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86" y="2624364"/>
            <a:ext cx="73660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E7F9C-10FA-034D-249B-72F49008E7E2}"/>
              </a:ext>
            </a:extLst>
          </p:cNvPr>
          <p:cNvSpPr txBox="1"/>
          <p:nvPr/>
        </p:nvSpPr>
        <p:spPr>
          <a:xfrm>
            <a:off x="1008744" y="4004954"/>
            <a:ext cx="904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Creating backdoor port vulnerability or new account with UID and GID set to 0 could</a:t>
            </a:r>
          </a:p>
          <a:p>
            <a:r>
              <a:rPr lang="en-GB" dirty="0"/>
              <a:t>cause </a:t>
            </a:r>
            <a:r>
              <a:rPr lang="en-GB"/>
              <a:t>a suspicion if </a:t>
            </a:r>
            <a:r>
              <a:rPr lang="en-GB" dirty="0"/>
              <a:t>someone would checked /etc/passwd file: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07C5A-D71A-94D8-45FA-B03FDEE8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86" y="4766085"/>
            <a:ext cx="7366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241-C739-4158-36A2-494F425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3BAD-1C57-9EB4-2C21-9FEDD4F1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already set root account and just change it’s password so only we can login: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85B68-59BF-D90D-DD63-E51E6AF9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9" y="2600778"/>
            <a:ext cx="7366000" cy="130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5F2A5-1844-4554-0335-07D1B3E45CF3}"/>
              </a:ext>
            </a:extLst>
          </p:cNvPr>
          <p:cNvSpPr txBox="1"/>
          <p:nvPr/>
        </p:nvSpPr>
        <p:spPr>
          <a:xfrm>
            <a:off x="1095829" y="4299857"/>
            <a:ext cx="10441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Further upgrade:</a:t>
            </a:r>
          </a:p>
          <a:p>
            <a:r>
              <a:rPr lang="en-GB" dirty="0"/>
              <a:t>	- set script that sends email when someone tries to access server using account ‘Rosario’</a:t>
            </a:r>
          </a:p>
          <a:p>
            <a:r>
              <a:rPr lang="en-GB" dirty="0"/>
              <a:t>	- that would give us time to create new / change existing backdoor before we lost access </a:t>
            </a:r>
          </a:p>
          <a:p>
            <a:r>
              <a:rPr lang="en-GB" dirty="0"/>
              <a:t>	- could potentially use 3</a:t>
            </a:r>
            <a:r>
              <a:rPr lang="en-GB" baseline="30000" dirty="0"/>
              <a:t>rd</a:t>
            </a:r>
            <a:r>
              <a:rPr lang="en-GB" dirty="0"/>
              <a:t> party SMTP</a:t>
            </a:r>
          </a:p>
        </p:txBody>
      </p:sp>
    </p:spTree>
    <p:extLst>
      <p:ext uri="{BB962C8B-B14F-4D97-AF65-F5344CB8AC3E}">
        <p14:creationId xmlns:p14="http://schemas.microsoft.com/office/powerpoint/2010/main" val="38189626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69699"/>
      </a:accent1>
      <a:accent2>
        <a:srgbClr val="BA947F"/>
      </a:accent2>
      <a:accent3>
        <a:srgbClr val="ACA382"/>
      </a:accent3>
      <a:accent4>
        <a:srgbClr val="9EA973"/>
      </a:accent4>
      <a:accent5>
        <a:srgbClr val="92AB82"/>
      </a:accent5>
      <a:accent6>
        <a:srgbClr val="78B07A"/>
      </a:accent6>
      <a:hlink>
        <a:srgbClr val="568E8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Footlight MT Light</vt:lpstr>
      <vt:lpstr>Open Sans</vt:lpstr>
      <vt:lpstr>ArchVTI</vt:lpstr>
      <vt:lpstr>Attacking stud106 </vt:lpstr>
      <vt:lpstr>Information gathering </vt:lpstr>
      <vt:lpstr>Initial access</vt:lpstr>
      <vt:lpstr>Privilege escalation</vt:lpstr>
      <vt:lpstr>Maintaining access</vt:lpstr>
      <vt:lpstr>Maintaining access</vt:lpstr>
      <vt:lpstr>Maintaining access</vt:lpstr>
      <vt:lpstr>Maintaining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stud106 </dc:title>
  <dc:creator>Aljaz Jazbec</dc:creator>
  <cp:lastModifiedBy>Aljaz Jazbec</cp:lastModifiedBy>
  <cp:revision>6</cp:revision>
  <dcterms:created xsi:type="dcterms:W3CDTF">2023-11-29T08:06:47Z</dcterms:created>
  <dcterms:modified xsi:type="dcterms:W3CDTF">2023-11-29T09:34:14Z</dcterms:modified>
</cp:coreProperties>
</file>