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578E2-11A2-4859-BF82-97B74574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A0310-6B22-4D3E-A883-B5A774BB7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1F8228-3F49-4CDF-901F-CF0DFBBC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B1182-E113-4A06-8B8E-BA75A709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76C7B6-A8D0-4C89-BCAA-37F5CDB8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96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058A2-564B-4A70-A757-E7CD057C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13BC40-9714-487F-90DB-BBFED541D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5B528-1EDA-4E98-B49A-3DF0E8DF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7CF18E-7859-431A-8FDA-0B24A36E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2F32D-759A-4C45-A0ED-64E18901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48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19D125-9B19-4DFA-AF93-0A70CFDD1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9DA525-DFC6-488E-A02F-47170029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E2C357-4831-40E2-A3E6-6AE6559B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D0FA3-104B-499B-B7AE-D7EADD09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68623-72A9-44FF-ADFB-E4F49D07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02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5D7F2-5828-4E51-80F1-BAC7AFB0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597C2-A50F-4330-AFA9-2C22B2D0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8EF703-0729-40A9-AF21-7CB45E12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797C4F-EF06-4DFE-8B27-F523E1C4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94018-2AFD-414F-907A-2ADE5E73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94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70156-2D55-479E-8B48-0F62AF2A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FBC4AF-F260-40E8-BCCF-C2D453458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E46E44-BC34-4E76-A689-58E9B300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9DF7A6-5E89-4DBF-B0C8-1E2886F2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589F17-B6B0-4B4A-8564-525D1A1C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2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B8250-92EE-4850-BC49-63A2AF10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50F76-08F1-49F2-B65F-57FCEF18B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E3466B-7558-4821-B995-B8C491543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6264B3-1AA1-4508-A416-95CE9B25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C1C28B-BE3F-45ED-B7B9-7D7FCB99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A318F9-0237-4CCB-B2A6-F26699E6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221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88DC8-E7A5-409B-A3EC-638F0787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8B43C4-5B9E-43BC-8EEF-27F0672D4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F3E02D-ED21-4937-9303-86273524B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168F3E-79C4-4192-8C35-0D01A1689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E9F437-AEC7-4C06-9F62-343FAB309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9B9C37-B20A-4355-AD4F-57086621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95F40A-93BB-4EC9-B6E6-C3E4EBB9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5FCB41-5FEC-42EE-8747-0436C776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22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59C82-4B61-4B6F-8979-6221798C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A52C4D-1BD0-4BFD-92EC-FAD72A8F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5F3A14-B66F-4AFF-9DA3-539F57D7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93028C-F48B-4996-B41E-86EF4321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87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C151B9-FE40-43A5-B807-DF0B4499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69A1B0-993B-4EAA-8DAD-F4923906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151A4A-5501-4F10-8E27-DD7AA7F2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29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F8E12-1DAD-4DC8-8687-CDA9C9BB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0CA161-E56C-4B74-A16B-50875DAD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BCB120-B2EB-4907-BD62-109FF9BB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6CE547-7F27-4CAE-A362-1CB1C77E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E940EA-C4CF-4311-B9AC-EFB7459B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6518F-7F3D-4050-BD8E-504D416F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731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D981A-0E19-4AF4-9C59-BE34A6DD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97F73B-F857-456D-9CC1-15A38D272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D63D8F-B3AB-42D0-B4DC-71DBF4980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271345-9A3B-43FC-B09E-4B9F3565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C45DB6-05EC-4C56-8681-0B796C93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F29E2A-7B6F-4738-9BED-EAF45861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70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D9D5B5-DAAC-4FE6-B9F9-880C3D10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233652-13C3-4CF0-BB50-E4A35C3A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6A3AF-ED60-4353-9383-3924B9A2B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35A54-7A52-4724-9476-FD8B1E9F3268}" type="datetimeFigureOut">
              <a:rPr lang="es-ES" smtClean="0"/>
              <a:t>26/10/2021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04434-B27F-4472-994D-324CEF71F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276CA-A615-45B3-9097-5DD02570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BB3A-3FE2-45E6-8C52-88D7340768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17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(1) Inicio / Twitter">
            <a:extLst>
              <a:ext uri="{FF2B5EF4-FFF2-40B4-BE49-F238E27FC236}">
                <a16:creationId xmlns:a16="http://schemas.microsoft.com/office/drawing/2014/main" id="{EFB218B7-2759-43E5-9413-C0C2A503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754" y="643466"/>
            <a:ext cx="2591717" cy="26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sto contiene una imagen de: {{ pinTitle }}">
            <a:extLst>
              <a:ext uri="{FF2B5EF4-FFF2-40B4-BE49-F238E27FC236}">
                <a16:creationId xmlns:a16="http://schemas.microsoft.com/office/drawing/2014/main" id="{7792C999-1231-43B7-8D8E-5CFB9466C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3493" y="694732"/>
            <a:ext cx="3743538" cy="2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oto montaje de la cara de un hombre con barba y bigote&#10;&#10;Descripción generada automáticamente con confianza media">
            <a:extLst>
              <a:ext uri="{FF2B5EF4-FFF2-40B4-BE49-F238E27FC236}">
                <a16:creationId xmlns:a16="http://schemas.microsoft.com/office/drawing/2014/main" id="{EAF27613-9698-4122-8D6F-9CBA7E35D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5845" y="643466"/>
            <a:ext cx="2565607" cy="262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✄・・・ jaja q le pasaba #humor # Humor # amreading # books # wattpad">
            <a:extLst>
              <a:ext uri="{FF2B5EF4-FFF2-40B4-BE49-F238E27FC236}">
                <a16:creationId xmlns:a16="http://schemas.microsoft.com/office/drawing/2014/main" id="{1F94FD32-DA1E-4AB2-927B-22A0041D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0280" y="3589863"/>
            <a:ext cx="2624665" cy="262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otificaciones / Twitter">
            <a:extLst>
              <a:ext uri="{FF2B5EF4-FFF2-40B4-BE49-F238E27FC236}">
                <a16:creationId xmlns:a16="http://schemas.microsoft.com/office/drawing/2014/main" id="{E6DB487A-121E-4CF1-A351-AF02A1DB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3930" y="3589863"/>
            <a:ext cx="3322665" cy="264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dan es un padre soltero que por causas del trabajo no puede estar m… #detodo # De Todo # amreading # books # wattpad">
            <a:extLst>
              <a:ext uri="{FF2B5EF4-FFF2-40B4-BE49-F238E27FC236}">
                <a16:creationId xmlns:a16="http://schemas.microsoft.com/office/drawing/2014/main" id="{88B8550D-9C90-47F8-862B-00AED695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6482" y="3589863"/>
            <a:ext cx="2284331" cy="264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255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Alm Valentina Espinoza</dc:creator>
  <cp:lastModifiedBy>Válentina Espinoza</cp:lastModifiedBy>
  <cp:revision>1</cp:revision>
  <dcterms:created xsi:type="dcterms:W3CDTF">2021-10-26T21:18:55Z</dcterms:created>
  <dcterms:modified xsi:type="dcterms:W3CDTF">2021-10-26T21:27:06Z</dcterms:modified>
</cp:coreProperties>
</file>