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0275213" cy="42803763"/>
  <p:notesSz cx="7102475"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p15:clr>
            <a:srgbClr val="A4A3A4"/>
          </p15:clr>
        </p15:guide>
        <p15:guide id="2"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432F"/>
    <a:srgbClr val="2739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822" autoAdjust="0"/>
  </p:normalViewPr>
  <p:slideViewPr>
    <p:cSldViewPr snapToGrid="0">
      <p:cViewPr>
        <p:scale>
          <a:sx n="33" d="100"/>
          <a:sy n="33" d="100"/>
        </p:scale>
        <p:origin x="2268" y="24"/>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e l'en-tête 1"/>
          <p:cNvSpPr txBox="1">
            <a:spLocks noGrp="1"/>
          </p:cNvSpPr>
          <p:nvPr>
            <p:ph type="hdr" sz="quarter"/>
          </p:nvPr>
        </p:nvSpPr>
        <p:spPr>
          <a:xfrm>
            <a:off x="0" y="0"/>
            <a:ext cx="3082268" cy="511395"/>
          </a:xfrm>
          <a:prstGeom prst="rect">
            <a:avLst/>
          </a:prstGeom>
          <a:noFill/>
          <a:ln>
            <a:noFill/>
          </a:ln>
        </p:spPr>
        <p:txBody>
          <a:bodyPr vert="horz" lIns="85485" tIns="42743" rIns="85485" bIns="42743" compatLnSpc="0"/>
          <a:lstStyle/>
          <a:p>
            <a:pPr hangingPunct="0">
              <a:defRPr sz="1400"/>
            </a:pPr>
            <a:endParaRPr lang="fr-FR" sz="1300">
              <a:latin typeface="Arial" pitchFamily="18"/>
              <a:ea typeface="Lucida Sans Unicode" pitchFamily="2"/>
              <a:cs typeface="Tahoma" pitchFamily="2"/>
            </a:endParaRPr>
          </a:p>
        </p:txBody>
      </p:sp>
      <p:sp>
        <p:nvSpPr>
          <p:cNvPr id="3" name="Espace réservé de la date 2"/>
          <p:cNvSpPr txBox="1">
            <a:spLocks noGrp="1"/>
          </p:cNvSpPr>
          <p:nvPr>
            <p:ph type="dt" sz="quarter" idx="1"/>
          </p:nvPr>
        </p:nvSpPr>
        <p:spPr>
          <a:xfrm>
            <a:off x="4020173" y="0"/>
            <a:ext cx="3082268" cy="511395"/>
          </a:xfrm>
          <a:prstGeom prst="rect">
            <a:avLst/>
          </a:prstGeom>
          <a:noFill/>
          <a:ln>
            <a:noFill/>
          </a:ln>
        </p:spPr>
        <p:txBody>
          <a:bodyPr vert="horz" lIns="85485" tIns="42743" rIns="85485" bIns="42743" compatLnSpc="0"/>
          <a:lstStyle/>
          <a:p>
            <a:pPr algn="r" hangingPunct="0">
              <a:defRPr sz="1400"/>
            </a:pPr>
            <a:endParaRPr lang="fr-FR" sz="1300">
              <a:latin typeface="Arial" pitchFamily="18"/>
              <a:ea typeface="Lucida Sans Unicode" pitchFamily="2"/>
              <a:cs typeface="Tahoma" pitchFamily="2"/>
            </a:endParaRPr>
          </a:p>
        </p:txBody>
      </p:sp>
      <p:sp>
        <p:nvSpPr>
          <p:cNvPr id="4" name="Espace réservé du pied de page 3"/>
          <p:cNvSpPr txBox="1">
            <a:spLocks noGrp="1"/>
          </p:cNvSpPr>
          <p:nvPr>
            <p:ph type="ftr" sz="quarter" idx="2"/>
          </p:nvPr>
        </p:nvSpPr>
        <p:spPr>
          <a:xfrm>
            <a:off x="0" y="9723052"/>
            <a:ext cx="3082268" cy="511395"/>
          </a:xfrm>
          <a:prstGeom prst="rect">
            <a:avLst/>
          </a:prstGeom>
          <a:noFill/>
          <a:ln>
            <a:noFill/>
          </a:ln>
        </p:spPr>
        <p:txBody>
          <a:bodyPr vert="horz" lIns="85485" tIns="42743" rIns="85485" bIns="42743" anchor="b" compatLnSpc="0"/>
          <a:lstStyle/>
          <a:p>
            <a:pPr hangingPunct="0">
              <a:defRPr sz="1400"/>
            </a:pPr>
            <a:endParaRPr lang="fr-FR" sz="1300">
              <a:latin typeface="Arial" pitchFamily="18"/>
              <a:ea typeface="Lucida Sans Unicode" pitchFamily="2"/>
              <a:cs typeface="Tahoma" pitchFamily="2"/>
            </a:endParaRPr>
          </a:p>
        </p:txBody>
      </p:sp>
      <p:sp>
        <p:nvSpPr>
          <p:cNvPr id="5" name="Espace réservé du numéro de diapositive 4"/>
          <p:cNvSpPr txBox="1">
            <a:spLocks noGrp="1"/>
          </p:cNvSpPr>
          <p:nvPr>
            <p:ph type="sldNum" sz="quarter" idx="3"/>
          </p:nvPr>
        </p:nvSpPr>
        <p:spPr>
          <a:xfrm>
            <a:off x="4020173" y="9723052"/>
            <a:ext cx="3082268" cy="511395"/>
          </a:xfrm>
          <a:prstGeom prst="rect">
            <a:avLst/>
          </a:prstGeom>
          <a:noFill/>
          <a:ln>
            <a:noFill/>
          </a:ln>
        </p:spPr>
        <p:txBody>
          <a:bodyPr vert="horz" lIns="85485" tIns="42743" rIns="85485" bIns="42743" anchor="b" compatLnSpc="0"/>
          <a:lstStyle/>
          <a:p>
            <a:pPr algn="r" hangingPunct="0">
              <a:defRPr sz="1400"/>
            </a:pPr>
            <a:fld id="{89A96FD2-EE24-4FA5-B7F7-6054CA8C6AE9}" type="slidenum">
              <a:rPr/>
              <a:pPr algn="r" hangingPunct="0">
                <a:defRPr sz="1400"/>
              </a:pPr>
              <a:t>‹N°›</a:t>
            </a:fld>
            <a:endParaRPr lang="fr-FR" sz="1300">
              <a:latin typeface="Arial" pitchFamily="18"/>
              <a:ea typeface="Lucida Sans Unicode" pitchFamily="2"/>
              <a:cs typeface="Tahoma" pitchFamily="2"/>
            </a:endParaRPr>
          </a:p>
        </p:txBody>
      </p:sp>
    </p:spTree>
    <p:extLst>
      <p:ext uri="{BB962C8B-B14F-4D97-AF65-F5344CB8AC3E}">
        <p14:creationId xmlns:p14="http://schemas.microsoft.com/office/powerpoint/2010/main" val="2770337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idx="2"/>
          </p:nvPr>
        </p:nvSpPr>
        <p:spPr>
          <a:xfrm>
            <a:off x="2193925" y="777875"/>
            <a:ext cx="2714625" cy="3836988"/>
          </a:xfrm>
          <a:prstGeom prst="rect">
            <a:avLst/>
          </a:prstGeom>
          <a:noFill/>
          <a:ln>
            <a:noFill/>
            <a:prstDash val="solid"/>
          </a:ln>
        </p:spPr>
      </p:sp>
      <p:sp>
        <p:nvSpPr>
          <p:cNvPr id="3" name="Espace réservé des commentaires 2"/>
          <p:cNvSpPr txBox="1">
            <a:spLocks noGrp="1"/>
          </p:cNvSpPr>
          <p:nvPr>
            <p:ph type="body" sz="quarter" idx="3"/>
          </p:nvPr>
        </p:nvSpPr>
        <p:spPr>
          <a:xfrm>
            <a:off x="710278" y="4861354"/>
            <a:ext cx="5681886" cy="4605312"/>
          </a:xfrm>
          <a:prstGeom prst="rect">
            <a:avLst/>
          </a:prstGeom>
          <a:noFill/>
          <a:ln>
            <a:noFill/>
          </a:ln>
        </p:spPr>
        <p:txBody>
          <a:bodyPr lIns="0" tIns="0" rIns="0" bIns="0"/>
          <a:lstStyle/>
          <a:p>
            <a:endParaRPr lang="fr-FR"/>
          </a:p>
        </p:txBody>
      </p:sp>
      <p:sp>
        <p:nvSpPr>
          <p:cNvPr id="4" name="Espace réservé de l'en-tête 3"/>
          <p:cNvSpPr txBox="1">
            <a:spLocks noGrp="1"/>
          </p:cNvSpPr>
          <p:nvPr>
            <p:ph type="hdr" sz="quarter"/>
          </p:nvPr>
        </p:nvSpPr>
        <p:spPr>
          <a:xfrm>
            <a:off x="0" y="0"/>
            <a:ext cx="3082268" cy="511395"/>
          </a:xfrm>
          <a:prstGeom prst="rect">
            <a:avLst/>
          </a:prstGeom>
          <a:noFill/>
          <a:ln>
            <a:noFill/>
          </a:ln>
        </p:spPr>
        <p:txBody>
          <a:bodyPr lIns="0" tIns="0" rIns="0" bIns="0"/>
          <a:lstStyle>
            <a:lvl1pPr marL="0" marR="0" lvl="0" indent="0" rtl="0" hangingPunct="0">
              <a:buNone/>
              <a:tabLst/>
              <a:defRPr lang="fr-FR" sz="1300" kern="1200">
                <a:latin typeface="Times New Roman" pitchFamily="18"/>
                <a:ea typeface="Lucida Sans Unicode" pitchFamily="2"/>
                <a:cs typeface="Tahoma" pitchFamily="2"/>
              </a:defRPr>
            </a:lvl1pPr>
          </a:lstStyle>
          <a:p>
            <a:pPr lvl="0"/>
            <a:endParaRPr lang="fr-FR"/>
          </a:p>
        </p:txBody>
      </p:sp>
      <p:sp>
        <p:nvSpPr>
          <p:cNvPr id="5" name="Espace réservé de la date 4"/>
          <p:cNvSpPr txBox="1">
            <a:spLocks noGrp="1"/>
          </p:cNvSpPr>
          <p:nvPr>
            <p:ph type="dt" idx="1"/>
          </p:nvPr>
        </p:nvSpPr>
        <p:spPr>
          <a:xfrm>
            <a:off x="4020173" y="0"/>
            <a:ext cx="3082268" cy="511395"/>
          </a:xfrm>
          <a:prstGeom prst="rect">
            <a:avLst/>
          </a:prstGeom>
          <a:noFill/>
          <a:ln>
            <a:noFill/>
          </a:ln>
        </p:spPr>
        <p:txBody>
          <a:bodyPr lIns="0" tIns="0" rIns="0" bIns="0"/>
          <a:lstStyle>
            <a:lvl1pPr marL="0" marR="0" lvl="0" indent="0" algn="r" rtl="0" hangingPunct="0">
              <a:buNone/>
              <a:tabLst/>
              <a:defRPr lang="fr-FR" sz="1300" kern="1200">
                <a:latin typeface="Times New Roman" pitchFamily="18"/>
                <a:ea typeface="Lucida Sans Unicode" pitchFamily="2"/>
                <a:cs typeface="Tahoma" pitchFamily="2"/>
              </a:defRPr>
            </a:lvl1pPr>
          </a:lstStyle>
          <a:p>
            <a:pPr lvl="0"/>
            <a:endParaRPr lang="fr-FR"/>
          </a:p>
        </p:txBody>
      </p:sp>
      <p:sp>
        <p:nvSpPr>
          <p:cNvPr id="6" name="Espace réservé du pied de page 5"/>
          <p:cNvSpPr txBox="1">
            <a:spLocks noGrp="1"/>
          </p:cNvSpPr>
          <p:nvPr>
            <p:ph type="ftr" sz="quarter" idx="4"/>
          </p:nvPr>
        </p:nvSpPr>
        <p:spPr>
          <a:xfrm>
            <a:off x="0" y="9723052"/>
            <a:ext cx="3082268" cy="511395"/>
          </a:xfrm>
          <a:prstGeom prst="rect">
            <a:avLst/>
          </a:prstGeom>
          <a:noFill/>
          <a:ln>
            <a:noFill/>
          </a:ln>
        </p:spPr>
        <p:txBody>
          <a:bodyPr lIns="0" tIns="0" rIns="0" bIns="0" anchor="b"/>
          <a:lstStyle>
            <a:lvl1pPr marL="0" marR="0" lvl="0" indent="0" rtl="0" hangingPunct="0">
              <a:buNone/>
              <a:tabLst/>
              <a:defRPr lang="fr-FR" sz="1300" kern="1200">
                <a:latin typeface="Times New Roman" pitchFamily="18"/>
                <a:ea typeface="Lucida Sans Unicode" pitchFamily="2"/>
                <a:cs typeface="Tahoma" pitchFamily="2"/>
              </a:defRPr>
            </a:lvl1pPr>
          </a:lstStyle>
          <a:p>
            <a:pPr lvl="0"/>
            <a:endParaRPr lang="fr-FR"/>
          </a:p>
        </p:txBody>
      </p:sp>
      <p:sp>
        <p:nvSpPr>
          <p:cNvPr id="7" name="Espace réservé du numéro de diapositive 6"/>
          <p:cNvSpPr txBox="1">
            <a:spLocks noGrp="1"/>
          </p:cNvSpPr>
          <p:nvPr>
            <p:ph type="sldNum" sz="quarter" idx="5"/>
          </p:nvPr>
        </p:nvSpPr>
        <p:spPr>
          <a:xfrm>
            <a:off x="4020173" y="9723052"/>
            <a:ext cx="3082268" cy="511395"/>
          </a:xfrm>
          <a:prstGeom prst="rect">
            <a:avLst/>
          </a:prstGeom>
          <a:noFill/>
          <a:ln>
            <a:noFill/>
          </a:ln>
        </p:spPr>
        <p:txBody>
          <a:bodyPr lIns="0" tIns="0" rIns="0" bIns="0" anchor="b"/>
          <a:lstStyle>
            <a:lvl1pPr marL="0" marR="0" lvl="0" indent="0" algn="r" rtl="0" hangingPunct="0">
              <a:buNone/>
              <a:tabLst/>
              <a:defRPr lang="fr-FR" sz="1300" kern="1200">
                <a:latin typeface="Times New Roman" pitchFamily="18"/>
                <a:ea typeface="Lucida Sans Unicode" pitchFamily="2"/>
                <a:cs typeface="Tahoma" pitchFamily="2"/>
              </a:defRPr>
            </a:lvl1pPr>
          </a:lstStyle>
          <a:p>
            <a:pPr lvl="0"/>
            <a:fld id="{A2CA15DA-4B80-4F40-9D2D-B1B1F8252EDD}" type="slidenum">
              <a:rPr/>
              <a:pPr lvl="0"/>
              <a:t>‹N°›</a:t>
            </a:fld>
            <a:endParaRPr lang="fr-FR"/>
          </a:p>
        </p:txBody>
      </p:sp>
    </p:spTree>
    <p:extLst>
      <p:ext uri="{BB962C8B-B14F-4D97-AF65-F5344CB8AC3E}">
        <p14:creationId xmlns:p14="http://schemas.microsoft.com/office/powerpoint/2010/main" val="1567280047"/>
      </p:ext>
    </p:extLst>
  </p:cSld>
  <p:clrMap bg1="lt1" tx1="dk1" bg2="lt2" tx2="dk2" accent1="accent1" accent2="accent2" accent3="accent3" accent4="accent4" accent5="accent5" accent6="accent6" hlink="hlink" folHlink="folHlink"/>
  <p:notesStyle>
    <a:lvl1pPr marL="216000" marR="0" indent="-216000" rtl="0" hangingPunct="0">
      <a:tabLst/>
      <a:defRPr lang="fr-FR" sz="2000" b="0" i="0" u="none" strike="noStrike" kern="1200">
        <a:ln>
          <a:noFill/>
        </a:ln>
        <a:latin typeface="Arial" pitchFamily="18"/>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2193925" y="777875"/>
            <a:ext cx="2713038" cy="3836988"/>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710278" y="4861355"/>
            <a:ext cx="5681886" cy="317326"/>
          </a:xfrm>
        </p:spPr>
        <p:txBody>
          <a:bodyPr>
            <a:spAutoFit/>
          </a:bodyPr>
          <a:lstStyle/>
          <a:p>
            <a:endParaRPr lang="fr-FR" dirty="0"/>
          </a:p>
        </p:txBody>
      </p:sp>
    </p:spTree>
    <p:extLst>
      <p:ext uri="{BB962C8B-B14F-4D97-AF65-F5344CB8AC3E}">
        <p14:creationId xmlns:p14="http://schemas.microsoft.com/office/powerpoint/2010/main" val="3974852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2270125" y="13296900"/>
            <a:ext cx="25734963" cy="9175750"/>
          </a:xfrm>
        </p:spPr>
        <p:txBody>
          <a:bodyPr/>
          <a:lstStyle/>
          <a:p>
            <a:r>
              <a:rPr lang="fr-FR" smtClean="0"/>
              <a:t>Modifiez le style du titre</a:t>
            </a:r>
            <a:endParaRPr lang="fr-FR"/>
          </a:p>
        </p:txBody>
      </p:sp>
      <p:sp>
        <p:nvSpPr>
          <p:cNvPr id="3" name="Sous-titre 2"/>
          <p:cNvSpPr>
            <a:spLocks noGrp="1"/>
          </p:cNvSpPr>
          <p:nvPr>
            <p:ph type="subTitle" idx="1"/>
          </p:nvPr>
        </p:nvSpPr>
        <p:spPr>
          <a:xfrm>
            <a:off x="4541838" y="24255413"/>
            <a:ext cx="21191537" cy="1093946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pPr lvl="0"/>
            <a:endParaRPr lang="fr-FR"/>
          </a:p>
        </p:txBody>
      </p:sp>
      <p:sp>
        <p:nvSpPr>
          <p:cNvPr id="5" name="Espace réservé du pied de page 4"/>
          <p:cNvSpPr>
            <a:spLocks noGrp="1"/>
          </p:cNvSpPr>
          <p:nvPr>
            <p:ph type="ftr" sz="quarter" idx="11"/>
          </p:nvPr>
        </p:nvSpPr>
        <p:spPr/>
        <p:txBody>
          <a:bodyPr/>
          <a:lstStyle/>
          <a:p>
            <a:pPr lvl="0"/>
            <a:endParaRPr lang="fr-FR"/>
          </a:p>
        </p:txBody>
      </p:sp>
      <p:sp>
        <p:nvSpPr>
          <p:cNvPr id="6" name="Espace réservé du numéro de diapositive 5"/>
          <p:cNvSpPr>
            <a:spLocks noGrp="1"/>
          </p:cNvSpPr>
          <p:nvPr>
            <p:ph type="sldNum" sz="quarter" idx="12"/>
          </p:nvPr>
        </p:nvSpPr>
        <p:spPr/>
        <p:txBody>
          <a:bodyPr/>
          <a:lstStyle/>
          <a:p>
            <a:pPr lvl="0"/>
            <a:fld id="{A3F8F0A0-1C74-4116-8A9F-BA18BD828C77}" type="slidenum">
              <a:rPr/>
              <a:pPr lvl="0"/>
              <a:t>‹N°›</a:t>
            </a:fld>
            <a:endParaRPr lang="fr-FR"/>
          </a:p>
        </p:txBody>
      </p:sp>
    </p:spTree>
    <p:extLst>
      <p:ext uri="{BB962C8B-B14F-4D97-AF65-F5344CB8AC3E}">
        <p14:creationId xmlns:p14="http://schemas.microsoft.com/office/powerpoint/2010/main" val="3385153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pPr lvl="0"/>
            <a:endParaRPr lang="fr-FR"/>
          </a:p>
        </p:txBody>
      </p:sp>
      <p:sp>
        <p:nvSpPr>
          <p:cNvPr id="5" name="Espace réservé du pied de page 4"/>
          <p:cNvSpPr>
            <a:spLocks noGrp="1"/>
          </p:cNvSpPr>
          <p:nvPr>
            <p:ph type="ftr" sz="quarter" idx="11"/>
          </p:nvPr>
        </p:nvSpPr>
        <p:spPr/>
        <p:txBody>
          <a:bodyPr/>
          <a:lstStyle/>
          <a:p>
            <a:pPr lvl="0"/>
            <a:endParaRPr lang="fr-FR"/>
          </a:p>
        </p:txBody>
      </p:sp>
      <p:sp>
        <p:nvSpPr>
          <p:cNvPr id="6" name="Espace réservé du numéro de diapositive 5"/>
          <p:cNvSpPr>
            <a:spLocks noGrp="1"/>
          </p:cNvSpPr>
          <p:nvPr>
            <p:ph type="sldNum" sz="quarter" idx="12"/>
          </p:nvPr>
        </p:nvSpPr>
        <p:spPr/>
        <p:txBody>
          <a:bodyPr/>
          <a:lstStyle/>
          <a:p>
            <a:pPr lvl="0"/>
            <a:fld id="{E953F7A2-B575-41F0-A0BB-DF840A70642F}" type="slidenum">
              <a:rPr/>
              <a:pPr lvl="0"/>
              <a:t>‹N°›</a:t>
            </a:fld>
            <a:endParaRPr lang="fr-FR"/>
          </a:p>
        </p:txBody>
      </p:sp>
    </p:spTree>
    <p:extLst>
      <p:ext uri="{BB962C8B-B14F-4D97-AF65-F5344CB8AC3E}">
        <p14:creationId xmlns:p14="http://schemas.microsoft.com/office/powerpoint/2010/main" val="2647653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21788438" y="2036763"/>
            <a:ext cx="6648450" cy="3594417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1838325" y="2036763"/>
            <a:ext cx="19797713" cy="3594417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pPr lvl="0"/>
            <a:endParaRPr lang="fr-FR"/>
          </a:p>
        </p:txBody>
      </p:sp>
      <p:sp>
        <p:nvSpPr>
          <p:cNvPr id="5" name="Espace réservé du pied de page 4"/>
          <p:cNvSpPr>
            <a:spLocks noGrp="1"/>
          </p:cNvSpPr>
          <p:nvPr>
            <p:ph type="ftr" sz="quarter" idx="11"/>
          </p:nvPr>
        </p:nvSpPr>
        <p:spPr/>
        <p:txBody>
          <a:bodyPr/>
          <a:lstStyle/>
          <a:p>
            <a:pPr lvl="0"/>
            <a:endParaRPr lang="fr-FR"/>
          </a:p>
        </p:txBody>
      </p:sp>
      <p:sp>
        <p:nvSpPr>
          <p:cNvPr id="6" name="Espace réservé du numéro de diapositive 5"/>
          <p:cNvSpPr>
            <a:spLocks noGrp="1"/>
          </p:cNvSpPr>
          <p:nvPr>
            <p:ph type="sldNum" sz="quarter" idx="12"/>
          </p:nvPr>
        </p:nvSpPr>
        <p:spPr/>
        <p:txBody>
          <a:bodyPr/>
          <a:lstStyle/>
          <a:p>
            <a:pPr lvl="0"/>
            <a:fld id="{1401C4C1-74E7-4FB9-90F0-B66EF45EABC2}" type="slidenum">
              <a:rPr/>
              <a:pPr lvl="0"/>
              <a:t>‹N°›</a:t>
            </a:fld>
            <a:endParaRPr lang="fr-FR"/>
          </a:p>
        </p:txBody>
      </p:sp>
    </p:spTree>
    <p:extLst>
      <p:ext uri="{BB962C8B-B14F-4D97-AF65-F5344CB8AC3E}">
        <p14:creationId xmlns:p14="http://schemas.microsoft.com/office/powerpoint/2010/main" val="1815327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pPr lvl="0"/>
            <a:endParaRPr lang="fr-FR"/>
          </a:p>
        </p:txBody>
      </p:sp>
      <p:sp>
        <p:nvSpPr>
          <p:cNvPr id="5" name="Espace réservé du pied de page 4"/>
          <p:cNvSpPr>
            <a:spLocks noGrp="1"/>
          </p:cNvSpPr>
          <p:nvPr>
            <p:ph type="ftr" sz="quarter" idx="11"/>
          </p:nvPr>
        </p:nvSpPr>
        <p:spPr/>
        <p:txBody>
          <a:bodyPr/>
          <a:lstStyle/>
          <a:p>
            <a:pPr lvl="0"/>
            <a:endParaRPr lang="fr-FR"/>
          </a:p>
        </p:txBody>
      </p:sp>
      <p:sp>
        <p:nvSpPr>
          <p:cNvPr id="6" name="Espace réservé du numéro de diapositive 5"/>
          <p:cNvSpPr>
            <a:spLocks noGrp="1"/>
          </p:cNvSpPr>
          <p:nvPr>
            <p:ph type="sldNum" sz="quarter" idx="12"/>
          </p:nvPr>
        </p:nvSpPr>
        <p:spPr/>
        <p:txBody>
          <a:bodyPr/>
          <a:lstStyle/>
          <a:p>
            <a:pPr lvl="0"/>
            <a:fld id="{0E350788-27A8-4068-A633-BAB4979ED6A6}" type="slidenum">
              <a:rPr/>
              <a:pPr lvl="0"/>
              <a:t>‹N°›</a:t>
            </a:fld>
            <a:endParaRPr lang="fr-FR"/>
          </a:p>
        </p:txBody>
      </p:sp>
    </p:spTree>
    <p:extLst>
      <p:ext uri="{BB962C8B-B14F-4D97-AF65-F5344CB8AC3E}">
        <p14:creationId xmlns:p14="http://schemas.microsoft.com/office/powerpoint/2010/main" val="3255904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2390775" y="27505025"/>
            <a:ext cx="25734963" cy="8501063"/>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2390775" y="18141950"/>
            <a:ext cx="25734963" cy="93630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pPr lvl="0"/>
            <a:endParaRPr lang="fr-FR"/>
          </a:p>
        </p:txBody>
      </p:sp>
      <p:sp>
        <p:nvSpPr>
          <p:cNvPr id="5" name="Espace réservé du pied de page 4"/>
          <p:cNvSpPr>
            <a:spLocks noGrp="1"/>
          </p:cNvSpPr>
          <p:nvPr>
            <p:ph type="ftr" sz="quarter" idx="11"/>
          </p:nvPr>
        </p:nvSpPr>
        <p:spPr/>
        <p:txBody>
          <a:bodyPr/>
          <a:lstStyle/>
          <a:p>
            <a:pPr lvl="0"/>
            <a:endParaRPr lang="fr-FR"/>
          </a:p>
        </p:txBody>
      </p:sp>
      <p:sp>
        <p:nvSpPr>
          <p:cNvPr id="6" name="Espace réservé du numéro de diapositive 5"/>
          <p:cNvSpPr>
            <a:spLocks noGrp="1"/>
          </p:cNvSpPr>
          <p:nvPr>
            <p:ph type="sldNum" sz="quarter" idx="12"/>
          </p:nvPr>
        </p:nvSpPr>
        <p:spPr/>
        <p:txBody>
          <a:bodyPr/>
          <a:lstStyle/>
          <a:p>
            <a:pPr lvl="0"/>
            <a:fld id="{E855E129-EDDC-420B-903D-D2C5C7BF4449}" type="slidenum">
              <a:rPr/>
              <a:pPr lvl="0"/>
              <a:t>‹N°›</a:t>
            </a:fld>
            <a:endParaRPr lang="fr-FR"/>
          </a:p>
        </p:txBody>
      </p:sp>
    </p:spTree>
    <p:extLst>
      <p:ext uri="{BB962C8B-B14F-4D97-AF65-F5344CB8AC3E}">
        <p14:creationId xmlns:p14="http://schemas.microsoft.com/office/powerpoint/2010/main" val="1096460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1838325" y="10207625"/>
            <a:ext cx="13222288" cy="27773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15213013" y="10207625"/>
            <a:ext cx="13223875" cy="27773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pPr lvl="0"/>
            <a:endParaRPr lang="fr-FR"/>
          </a:p>
        </p:txBody>
      </p:sp>
      <p:sp>
        <p:nvSpPr>
          <p:cNvPr id="6" name="Espace réservé du pied de page 5"/>
          <p:cNvSpPr>
            <a:spLocks noGrp="1"/>
          </p:cNvSpPr>
          <p:nvPr>
            <p:ph type="ftr" sz="quarter" idx="11"/>
          </p:nvPr>
        </p:nvSpPr>
        <p:spPr/>
        <p:txBody>
          <a:bodyPr/>
          <a:lstStyle/>
          <a:p>
            <a:pPr lvl="0"/>
            <a:endParaRPr lang="fr-FR"/>
          </a:p>
        </p:txBody>
      </p:sp>
      <p:sp>
        <p:nvSpPr>
          <p:cNvPr id="7" name="Espace réservé du numéro de diapositive 6"/>
          <p:cNvSpPr>
            <a:spLocks noGrp="1"/>
          </p:cNvSpPr>
          <p:nvPr>
            <p:ph type="sldNum" sz="quarter" idx="12"/>
          </p:nvPr>
        </p:nvSpPr>
        <p:spPr/>
        <p:txBody>
          <a:bodyPr/>
          <a:lstStyle/>
          <a:p>
            <a:pPr lvl="0"/>
            <a:fld id="{7A3D5A57-E612-4E02-BC5D-E52FF579B2E6}" type="slidenum">
              <a:rPr/>
              <a:pPr lvl="0"/>
              <a:t>‹N°›</a:t>
            </a:fld>
            <a:endParaRPr lang="fr-FR"/>
          </a:p>
        </p:txBody>
      </p:sp>
    </p:spTree>
    <p:extLst>
      <p:ext uri="{BB962C8B-B14F-4D97-AF65-F5344CB8AC3E}">
        <p14:creationId xmlns:p14="http://schemas.microsoft.com/office/powerpoint/2010/main" val="4036319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514475" y="1714500"/>
            <a:ext cx="27246263" cy="7134225"/>
          </a:xfrm>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1514475" y="9580563"/>
            <a:ext cx="13376275"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1514475" y="13574713"/>
            <a:ext cx="13376275" cy="24661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15379700" y="9580563"/>
            <a:ext cx="1338103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15379700" y="13574713"/>
            <a:ext cx="13381038" cy="24661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pPr lvl="0"/>
            <a:endParaRPr lang="fr-FR"/>
          </a:p>
        </p:txBody>
      </p:sp>
      <p:sp>
        <p:nvSpPr>
          <p:cNvPr id="8" name="Espace réservé du pied de page 7"/>
          <p:cNvSpPr>
            <a:spLocks noGrp="1"/>
          </p:cNvSpPr>
          <p:nvPr>
            <p:ph type="ftr" sz="quarter" idx="11"/>
          </p:nvPr>
        </p:nvSpPr>
        <p:spPr/>
        <p:txBody>
          <a:bodyPr/>
          <a:lstStyle/>
          <a:p>
            <a:pPr lvl="0"/>
            <a:endParaRPr lang="fr-FR"/>
          </a:p>
        </p:txBody>
      </p:sp>
      <p:sp>
        <p:nvSpPr>
          <p:cNvPr id="9" name="Espace réservé du numéro de diapositive 8"/>
          <p:cNvSpPr>
            <a:spLocks noGrp="1"/>
          </p:cNvSpPr>
          <p:nvPr>
            <p:ph type="sldNum" sz="quarter" idx="12"/>
          </p:nvPr>
        </p:nvSpPr>
        <p:spPr/>
        <p:txBody>
          <a:bodyPr/>
          <a:lstStyle/>
          <a:p>
            <a:pPr lvl="0"/>
            <a:fld id="{CB099EEB-446F-4008-BAE7-6BC9725B8FF9}" type="slidenum">
              <a:rPr/>
              <a:pPr lvl="0"/>
              <a:t>‹N°›</a:t>
            </a:fld>
            <a:endParaRPr lang="fr-FR"/>
          </a:p>
        </p:txBody>
      </p:sp>
    </p:spTree>
    <p:extLst>
      <p:ext uri="{BB962C8B-B14F-4D97-AF65-F5344CB8AC3E}">
        <p14:creationId xmlns:p14="http://schemas.microsoft.com/office/powerpoint/2010/main" val="2249360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pPr lvl="0"/>
            <a:endParaRPr lang="fr-FR"/>
          </a:p>
        </p:txBody>
      </p:sp>
      <p:sp>
        <p:nvSpPr>
          <p:cNvPr id="4" name="Espace réservé du pied de page 3"/>
          <p:cNvSpPr>
            <a:spLocks noGrp="1"/>
          </p:cNvSpPr>
          <p:nvPr>
            <p:ph type="ftr" sz="quarter" idx="11"/>
          </p:nvPr>
        </p:nvSpPr>
        <p:spPr/>
        <p:txBody>
          <a:bodyPr/>
          <a:lstStyle/>
          <a:p>
            <a:pPr lvl="0"/>
            <a:endParaRPr lang="fr-FR"/>
          </a:p>
        </p:txBody>
      </p:sp>
      <p:sp>
        <p:nvSpPr>
          <p:cNvPr id="5" name="Espace réservé du numéro de diapositive 4"/>
          <p:cNvSpPr>
            <a:spLocks noGrp="1"/>
          </p:cNvSpPr>
          <p:nvPr>
            <p:ph type="sldNum" sz="quarter" idx="12"/>
          </p:nvPr>
        </p:nvSpPr>
        <p:spPr/>
        <p:txBody>
          <a:bodyPr/>
          <a:lstStyle/>
          <a:p>
            <a:pPr lvl="0"/>
            <a:fld id="{145BFC99-6D60-4676-B65F-921AEEDE50CF}" type="slidenum">
              <a:rPr/>
              <a:pPr lvl="0"/>
              <a:t>‹N°›</a:t>
            </a:fld>
            <a:endParaRPr lang="fr-FR"/>
          </a:p>
        </p:txBody>
      </p:sp>
    </p:spTree>
    <p:extLst>
      <p:ext uri="{BB962C8B-B14F-4D97-AF65-F5344CB8AC3E}">
        <p14:creationId xmlns:p14="http://schemas.microsoft.com/office/powerpoint/2010/main" val="1692346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lvl="0"/>
            <a:endParaRPr lang="fr-FR"/>
          </a:p>
        </p:txBody>
      </p:sp>
      <p:sp>
        <p:nvSpPr>
          <p:cNvPr id="3" name="Espace réservé du pied de page 2"/>
          <p:cNvSpPr>
            <a:spLocks noGrp="1"/>
          </p:cNvSpPr>
          <p:nvPr>
            <p:ph type="ftr" sz="quarter" idx="11"/>
          </p:nvPr>
        </p:nvSpPr>
        <p:spPr/>
        <p:txBody>
          <a:bodyPr/>
          <a:lstStyle/>
          <a:p>
            <a:pPr lvl="0"/>
            <a:endParaRPr lang="fr-FR"/>
          </a:p>
        </p:txBody>
      </p:sp>
      <p:sp>
        <p:nvSpPr>
          <p:cNvPr id="4" name="Espace réservé du numéro de diapositive 3"/>
          <p:cNvSpPr>
            <a:spLocks noGrp="1"/>
          </p:cNvSpPr>
          <p:nvPr>
            <p:ph type="sldNum" sz="quarter" idx="12"/>
          </p:nvPr>
        </p:nvSpPr>
        <p:spPr/>
        <p:txBody>
          <a:bodyPr/>
          <a:lstStyle/>
          <a:p>
            <a:pPr lvl="0"/>
            <a:fld id="{5A7B53DC-8196-4F56-A0FC-8E28C0697028}" type="slidenum">
              <a:rPr/>
              <a:pPr lvl="0"/>
              <a:t>‹N°›</a:t>
            </a:fld>
            <a:endParaRPr lang="fr-FR"/>
          </a:p>
        </p:txBody>
      </p:sp>
    </p:spTree>
    <p:extLst>
      <p:ext uri="{BB962C8B-B14F-4D97-AF65-F5344CB8AC3E}">
        <p14:creationId xmlns:p14="http://schemas.microsoft.com/office/powerpoint/2010/main" val="1834861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514475" y="1704975"/>
            <a:ext cx="9959975" cy="725170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11836400" y="1704975"/>
            <a:ext cx="16924338" cy="365315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1514475" y="8956675"/>
            <a:ext cx="9959975" cy="29279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pPr lvl="0"/>
            <a:endParaRPr lang="fr-FR"/>
          </a:p>
        </p:txBody>
      </p:sp>
      <p:sp>
        <p:nvSpPr>
          <p:cNvPr id="6" name="Espace réservé du pied de page 5"/>
          <p:cNvSpPr>
            <a:spLocks noGrp="1"/>
          </p:cNvSpPr>
          <p:nvPr>
            <p:ph type="ftr" sz="quarter" idx="11"/>
          </p:nvPr>
        </p:nvSpPr>
        <p:spPr/>
        <p:txBody>
          <a:bodyPr/>
          <a:lstStyle/>
          <a:p>
            <a:pPr lvl="0"/>
            <a:endParaRPr lang="fr-FR"/>
          </a:p>
        </p:txBody>
      </p:sp>
      <p:sp>
        <p:nvSpPr>
          <p:cNvPr id="7" name="Espace réservé du numéro de diapositive 6"/>
          <p:cNvSpPr>
            <a:spLocks noGrp="1"/>
          </p:cNvSpPr>
          <p:nvPr>
            <p:ph type="sldNum" sz="quarter" idx="12"/>
          </p:nvPr>
        </p:nvSpPr>
        <p:spPr/>
        <p:txBody>
          <a:bodyPr/>
          <a:lstStyle/>
          <a:p>
            <a:pPr lvl="0"/>
            <a:fld id="{64694486-EE1B-4258-9D27-A48DE96AC70F}" type="slidenum">
              <a:rPr/>
              <a:pPr lvl="0"/>
              <a:t>‹N°›</a:t>
            </a:fld>
            <a:endParaRPr lang="fr-FR"/>
          </a:p>
        </p:txBody>
      </p:sp>
    </p:spTree>
    <p:extLst>
      <p:ext uri="{BB962C8B-B14F-4D97-AF65-F5344CB8AC3E}">
        <p14:creationId xmlns:p14="http://schemas.microsoft.com/office/powerpoint/2010/main" val="1409093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934075" y="29962475"/>
            <a:ext cx="18165763" cy="3536950"/>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5934075" y="3824288"/>
            <a:ext cx="18165763" cy="25682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5934075" y="33499425"/>
            <a:ext cx="18165763" cy="5024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pPr lvl="0"/>
            <a:endParaRPr lang="fr-FR"/>
          </a:p>
        </p:txBody>
      </p:sp>
      <p:sp>
        <p:nvSpPr>
          <p:cNvPr id="6" name="Espace réservé du pied de page 5"/>
          <p:cNvSpPr>
            <a:spLocks noGrp="1"/>
          </p:cNvSpPr>
          <p:nvPr>
            <p:ph type="ftr" sz="quarter" idx="11"/>
          </p:nvPr>
        </p:nvSpPr>
        <p:spPr/>
        <p:txBody>
          <a:bodyPr/>
          <a:lstStyle/>
          <a:p>
            <a:pPr lvl="0"/>
            <a:endParaRPr lang="fr-FR"/>
          </a:p>
        </p:txBody>
      </p:sp>
      <p:sp>
        <p:nvSpPr>
          <p:cNvPr id="7" name="Espace réservé du numéro de diapositive 6"/>
          <p:cNvSpPr>
            <a:spLocks noGrp="1"/>
          </p:cNvSpPr>
          <p:nvPr>
            <p:ph type="sldNum" sz="quarter" idx="12"/>
          </p:nvPr>
        </p:nvSpPr>
        <p:spPr/>
        <p:txBody>
          <a:bodyPr/>
          <a:lstStyle/>
          <a:p>
            <a:pPr lvl="0"/>
            <a:fld id="{B29E3249-245B-4DE4-AA8D-CD7FB313B39C}" type="slidenum">
              <a:rPr/>
              <a:pPr lvl="0"/>
              <a:t>‹N°›</a:t>
            </a:fld>
            <a:endParaRPr lang="fr-FR"/>
          </a:p>
        </p:txBody>
      </p:sp>
    </p:spTree>
    <p:extLst>
      <p:ext uri="{BB962C8B-B14F-4D97-AF65-F5344CB8AC3E}">
        <p14:creationId xmlns:p14="http://schemas.microsoft.com/office/powerpoint/2010/main" val="702829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u titre 1"/>
          <p:cNvSpPr txBox="1">
            <a:spLocks noGrp="1"/>
          </p:cNvSpPr>
          <p:nvPr>
            <p:ph type="title"/>
          </p:nvPr>
        </p:nvSpPr>
        <p:spPr>
          <a:xfrm>
            <a:off x="1837799" y="2037240"/>
            <a:ext cx="26599320" cy="702612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r-FR"/>
          </a:p>
        </p:txBody>
      </p:sp>
      <p:sp>
        <p:nvSpPr>
          <p:cNvPr id="3" name="Espace réservé du texte 2"/>
          <p:cNvSpPr txBox="1">
            <a:spLocks noGrp="1"/>
          </p:cNvSpPr>
          <p:nvPr>
            <p:ph type="body" idx="1"/>
          </p:nvPr>
        </p:nvSpPr>
        <p:spPr>
          <a:xfrm>
            <a:off x="1837799" y="10207440"/>
            <a:ext cx="26599320" cy="2777328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fr-FR" sz="3200" b="0" i="0" u="none" strike="noStrike" kern="1200">
                <a:ln>
                  <a:noFill/>
                </a:ln>
                <a:latin typeface="Arial" pitchFamily="18"/>
                <a:ea typeface="Lucida Sans Unicode" pitchFamily="2"/>
                <a:cs typeface="Tahoma" pitchFamily="2"/>
              </a:defRPr>
            </a:defPPr>
            <a:lvl1pPr marL="432000" lvl="0" indent="-324000">
              <a:spcBef>
                <a:spcPts val="0"/>
              </a:spcBef>
              <a:spcAft>
                <a:spcPts val="1417"/>
              </a:spcAft>
              <a:buSzPct val="45000"/>
              <a:buFont typeface="StarSymbol"/>
              <a:buChar char="●"/>
              <a:defRPr lang="fr-FR" sz="3200" b="0" i="0" u="none" strike="noStrike" kern="1200">
                <a:ln>
                  <a:noFill/>
                </a:ln>
                <a:latin typeface="Arial" pitchFamily="18"/>
                <a:ea typeface="Lucida Sans Unicode" pitchFamily="2"/>
                <a:cs typeface="Tahoma" pitchFamily="2"/>
              </a:defRPr>
            </a:lvl1pPr>
            <a:lvl2pPr marL="864000" lvl="1" indent="-324000">
              <a:spcBef>
                <a:spcPts val="0"/>
              </a:spcBef>
              <a:spcAft>
                <a:spcPts val="1134"/>
              </a:spcAft>
              <a:buSzPct val="45000"/>
              <a:buFont typeface="StarSymbol"/>
              <a:buChar char="●"/>
              <a:defRPr lang="fr-FR" sz="2800" b="0" i="0" u="none" strike="noStrike" kern="1200">
                <a:ln>
                  <a:noFill/>
                </a:ln>
                <a:latin typeface="Arial" pitchFamily="18"/>
                <a:ea typeface="Lucida Sans Unicode" pitchFamily="2"/>
                <a:cs typeface="Tahoma" pitchFamily="2"/>
              </a:defRPr>
            </a:lvl2pPr>
            <a:lvl3pPr marL="1295999" lvl="2" indent="-288000">
              <a:spcBef>
                <a:spcPts val="0"/>
              </a:spcBef>
              <a:spcAft>
                <a:spcPts val="850"/>
              </a:spcAft>
              <a:buSzPct val="75000"/>
              <a:buFont typeface="StarSymbol"/>
              <a:buChar char="–"/>
              <a:defRPr lang="fr-FR" sz="2400" b="0" i="0" u="none" strike="noStrike" kern="1200">
                <a:ln>
                  <a:noFill/>
                </a:ln>
                <a:latin typeface="Arial" pitchFamily="18"/>
                <a:ea typeface="Lucida Sans Unicode" pitchFamily="2"/>
                <a:cs typeface="Tahoma" pitchFamily="2"/>
              </a:defRPr>
            </a:lvl3pPr>
            <a:lvl4pPr marL="1728000" lvl="3" indent="-216000">
              <a:spcBef>
                <a:spcPts val="0"/>
              </a:spcBef>
              <a:spcAft>
                <a:spcPts val="567"/>
              </a:spcAft>
              <a:buSzPct val="45000"/>
              <a:buFont typeface="StarSymbol"/>
              <a:buChar char="●"/>
              <a:defRPr lang="fr-FR" sz="2000" b="0" i="0" u="none" strike="noStrike" kern="1200">
                <a:ln>
                  <a:noFill/>
                </a:ln>
                <a:latin typeface="Arial" pitchFamily="18"/>
                <a:ea typeface="Lucida Sans Unicode" pitchFamily="2"/>
                <a:cs typeface="Tahoma" pitchFamily="2"/>
              </a:defRPr>
            </a:lvl4pPr>
            <a:lvl5pPr marL="2160000" lvl="4" indent="-216000">
              <a:spcBef>
                <a:spcPts val="0"/>
              </a:spcBef>
              <a:spcAft>
                <a:spcPts val="283"/>
              </a:spcAft>
              <a:buSzPct val="75000"/>
              <a:buFont typeface="StarSymbol"/>
              <a:buChar char="–"/>
              <a:defRPr lang="fr-FR" sz="2000" b="0" i="0" u="none" strike="noStrike" kern="1200">
                <a:ln>
                  <a:noFill/>
                </a:ln>
                <a:latin typeface="Arial" pitchFamily="18"/>
                <a:ea typeface="Lucida Sans Unicode" pitchFamily="2"/>
                <a:cs typeface="Tahoma" pitchFamily="2"/>
              </a:defRPr>
            </a:lvl5pPr>
            <a:lvl6pPr marL="2592000" lvl="5" indent="-216000">
              <a:spcBef>
                <a:spcPts val="0"/>
              </a:spcBef>
              <a:spcAft>
                <a:spcPts val="283"/>
              </a:spcAft>
              <a:buSzPct val="45000"/>
              <a:buFont typeface="StarSymbol"/>
              <a:buChar char="●"/>
              <a:defRPr lang="fr-FR" sz="2000" b="0" i="0" u="none" strike="noStrike" kern="1200">
                <a:ln>
                  <a:noFill/>
                </a:ln>
                <a:latin typeface="Arial" pitchFamily="18"/>
                <a:ea typeface="Lucida Sans Unicode" pitchFamily="2"/>
                <a:cs typeface="Tahoma" pitchFamily="2"/>
              </a:defRPr>
            </a:lvl6pPr>
            <a:lvl7pPr marL="3024000" lvl="6" indent="-216000">
              <a:spcBef>
                <a:spcPts val="0"/>
              </a:spcBef>
              <a:spcAft>
                <a:spcPts val="283"/>
              </a:spcAft>
              <a:buSzPct val="45000"/>
              <a:buFont typeface="StarSymbol"/>
              <a:buChar char="●"/>
              <a:defRPr lang="fr-FR" sz="2000" b="0" i="0" u="none" strike="noStrike" kern="1200">
                <a:ln>
                  <a:noFill/>
                </a:ln>
                <a:latin typeface="Arial" pitchFamily="18"/>
                <a:ea typeface="Lucida Sans Unicode" pitchFamily="2"/>
                <a:cs typeface="Tahoma" pitchFamily="2"/>
              </a:defRPr>
            </a:lvl7pPr>
            <a:lvl8pPr marL="3456000" lvl="7" indent="-216000">
              <a:spcBef>
                <a:spcPts val="0"/>
              </a:spcBef>
              <a:spcAft>
                <a:spcPts val="283"/>
              </a:spcAft>
              <a:buSzPct val="45000"/>
              <a:buFont typeface="StarSymbol"/>
              <a:buChar char="●"/>
              <a:defRPr lang="fr-FR" sz="2000" b="0" i="0" u="none" strike="noStrike" kern="1200">
                <a:ln>
                  <a:noFill/>
                </a:ln>
                <a:latin typeface="Arial" pitchFamily="18"/>
                <a:ea typeface="Lucida Sans Unicode" pitchFamily="2"/>
                <a:cs typeface="Tahoma" pitchFamily="2"/>
              </a:defRPr>
            </a:lvl8pPr>
            <a:lvl9pPr marL="3887999" lvl="8" indent="-216000">
              <a:spcBef>
                <a:spcPts val="0"/>
              </a:spcBef>
              <a:spcAft>
                <a:spcPts val="283"/>
              </a:spcAft>
              <a:buSzPct val="45000"/>
              <a:buFont typeface="StarSymbol"/>
              <a:buChar char="●"/>
              <a:defRPr lang="fr-FR" sz="2000" b="0" i="0" u="none" strike="noStrike" kern="1200">
                <a:ln>
                  <a:noFill/>
                </a:ln>
                <a:latin typeface="Arial" pitchFamily="18"/>
                <a:ea typeface="Lucida Sans Unicode" pitchFamily="2"/>
                <a:cs typeface="Tahoma" pitchFamily="2"/>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txBox="1">
            <a:spLocks noGrp="1"/>
          </p:cNvSpPr>
          <p:nvPr>
            <p:ph type="dt" sz="half" idx="2"/>
          </p:nvPr>
        </p:nvSpPr>
        <p:spPr>
          <a:xfrm>
            <a:off x="1837799" y="38698200"/>
            <a:ext cx="6885360" cy="2901960"/>
          </a:xfrm>
          <a:prstGeom prst="rect">
            <a:avLst/>
          </a:prstGeom>
          <a:noFill/>
          <a:ln>
            <a:noFill/>
          </a:ln>
        </p:spPr>
        <p:txBody>
          <a:bodyPr lIns="0" tIns="0" rIns="0" bIns="0"/>
          <a:lstStyle>
            <a:lvl1pPr marL="0" marR="0" lvl="0" indent="0" rtl="0" hangingPunct="0">
              <a:buNone/>
              <a:tabLst/>
              <a:defRPr lang="fr-FR" sz="1400" kern="1200">
                <a:latin typeface="Times New Roman" pitchFamily="18"/>
                <a:ea typeface="Lucida Sans Unicode" pitchFamily="2"/>
                <a:cs typeface="Tahoma" pitchFamily="2"/>
              </a:defRPr>
            </a:lvl1pPr>
          </a:lstStyle>
          <a:p>
            <a:pPr lvl="0"/>
            <a:endParaRPr lang="fr-FR"/>
          </a:p>
        </p:txBody>
      </p:sp>
      <p:sp>
        <p:nvSpPr>
          <p:cNvPr id="5" name="Espace réservé du pied de page 4"/>
          <p:cNvSpPr txBox="1">
            <a:spLocks noGrp="1"/>
          </p:cNvSpPr>
          <p:nvPr>
            <p:ph type="ftr" sz="quarter" idx="3"/>
          </p:nvPr>
        </p:nvSpPr>
        <p:spPr>
          <a:xfrm>
            <a:off x="10468080" y="38698200"/>
            <a:ext cx="9368280" cy="2901960"/>
          </a:xfrm>
          <a:prstGeom prst="rect">
            <a:avLst/>
          </a:prstGeom>
          <a:noFill/>
          <a:ln>
            <a:noFill/>
          </a:ln>
        </p:spPr>
        <p:txBody>
          <a:bodyPr lIns="0" tIns="0" rIns="0" bIns="0"/>
          <a:lstStyle>
            <a:lvl1pPr marL="0" marR="0" lvl="0" indent="0" algn="ctr" rtl="0" hangingPunct="0">
              <a:buNone/>
              <a:tabLst/>
              <a:defRPr lang="fr-FR" sz="1400" kern="1200">
                <a:latin typeface="Times New Roman" pitchFamily="18"/>
                <a:ea typeface="Lucida Sans Unicode" pitchFamily="2"/>
                <a:cs typeface="Tahoma" pitchFamily="2"/>
              </a:defRPr>
            </a:lvl1pPr>
          </a:lstStyle>
          <a:p>
            <a:pPr lvl="0"/>
            <a:endParaRPr lang="fr-FR"/>
          </a:p>
        </p:txBody>
      </p:sp>
      <p:sp>
        <p:nvSpPr>
          <p:cNvPr id="6" name="Espace réservé du numéro de diapositive 5"/>
          <p:cNvSpPr txBox="1">
            <a:spLocks noGrp="1"/>
          </p:cNvSpPr>
          <p:nvPr>
            <p:ph type="sldNum" sz="quarter" idx="4"/>
          </p:nvPr>
        </p:nvSpPr>
        <p:spPr>
          <a:xfrm>
            <a:off x="21551400" y="38698200"/>
            <a:ext cx="6885360" cy="2901960"/>
          </a:xfrm>
          <a:prstGeom prst="rect">
            <a:avLst/>
          </a:prstGeom>
          <a:noFill/>
          <a:ln>
            <a:noFill/>
          </a:ln>
        </p:spPr>
        <p:txBody>
          <a:bodyPr lIns="0" tIns="0" rIns="0" bIns="0"/>
          <a:lstStyle>
            <a:lvl1pPr marL="0" marR="0" lvl="0" indent="0" algn="r" rtl="0" hangingPunct="0">
              <a:buNone/>
              <a:tabLst/>
              <a:defRPr lang="fr-FR" sz="1400" kern="1200">
                <a:latin typeface="Times New Roman" pitchFamily="18"/>
                <a:ea typeface="Lucida Sans Unicode" pitchFamily="2"/>
                <a:cs typeface="Tahoma" pitchFamily="2"/>
              </a:defRPr>
            </a:lvl1pPr>
          </a:lstStyle>
          <a:p>
            <a:pPr lvl="0"/>
            <a:fld id="{0630BAD1-CB02-4D0D-95FA-4A19D303D8AD}" type="slidenum">
              <a:rPr/>
              <a:pPr lvl="0"/>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rtl="0" hangingPunct="0">
        <a:tabLst/>
        <a:defRPr lang="fr-FR" sz="4400" b="0" i="0" u="none" strike="noStrike" kern="1200">
          <a:ln>
            <a:noFill/>
          </a:ln>
          <a:latin typeface="Arial" pitchFamily="18"/>
          <a:cs typeface="Tahoma" pitchFamily="2"/>
        </a:defRPr>
      </a:lvl1pPr>
    </p:titleStyle>
    <p:bodyStyle>
      <a:lvl1pPr rtl="0" hangingPunct="0">
        <a:spcBef>
          <a:spcPts val="0"/>
        </a:spcBef>
        <a:spcAft>
          <a:spcPts val="1417"/>
        </a:spcAft>
        <a:tabLst/>
        <a:defRPr lang="fr-FR" sz="3200" b="0" i="0" u="none" strike="noStrike" kern="1200">
          <a:ln>
            <a:noFill/>
          </a:ln>
          <a:latin typeface="Arial" pitchFamily="18"/>
          <a:cs typeface="Tahoma" pitchFamily="2"/>
        </a:defRPr>
      </a:lvl1pPr>
    </p:bodyStyle>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pic>
        <p:nvPicPr>
          <p:cNvPr id="120" name="Image 1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476" y="30561592"/>
            <a:ext cx="13311008" cy="8973408"/>
          </a:xfrm>
          <a:prstGeom prst="rect">
            <a:avLst/>
          </a:prstGeom>
        </p:spPr>
      </p:pic>
      <p:pic>
        <p:nvPicPr>
          <p:cNvPr id="86" name="Image 8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98014" y="23616376"/>
            <a:ext cx="12359511" cy="9661858"/>
          </a:xfrm>
          <a:prstGeom prst="rect">
            <a:avLst/>
          </a:prstGeom>
        </p:spPr>
      </p:pic>
      <p:sp>
        <p:nvSpPr>
          <p:cNvPr id="2" name="ZoneTexte 1"/>
          <p:cNvSpPr txBox="1"/>
          <p:nvPr/>
        </p:nvSpPr>
        <p:spPr>
          <a:xfrm>
            <a:off x="-393" y="0"/>
            <a:ext cx="30275999" cy="3648776"/>
          </a:xfrm>
          <a:prstGeom prst="rect">
            <a:avLst/>
          </a:prstGeom>
          <a:solidFill>
            <a:srgbClr val="E5432F"/>
          </a:solidFill>
          <a:ln>
            <a:noFill/>
          </a:ln>
          <a:effectLst/>
        </p:spPr>
        <p:txBody>
          <a:bodyPr vert="horz" lIns="90000" tIns="45000" rIns="90000" bIns="45000" anchorCtr="0" compatLnSpc="0">
            <a:spAutoFit/>
          </a:bodyPr>
          <a:lstStyle/>
          <a:p>
            <a:pPr marL="0" marR="0" lvl="0" indent="0" algn="ctr" rtl="0" hangingPunct="0">
              <a:lnSpc>
                <a:spcPct val="100000"/>
              </a:lnSpc>
              <a:spcBef>
                <a:spcPts val="0"/>
              </a:spcBef>
              <a:spcAft>
                <a:spcPts val="0"/>
              </a:spcAft>
              <a:buNone/>
              <a:tabLst>
                <a:tab pos="-1828800" algn="l"/>
              </a:tabLst>
            </a:pPr>
            <a:endParaRPr lang="fr-FR" sz="3200" b="0" i="0" u="none" strike="noStrike" kern="1200" dirty="0">
              <a:ln>
                <a:noFill/>
              </a:ln>
              <a:latin typeface="CMU Sans Serif" panose="02000603000000000000" pitchFamily="2" charset="0"/>
              <a:ea typeface="CMU Sans Serif" panose="02000603000000000000" pitchFamily="2" charset="0"/>
              <a:cs typeface="CMU Sans Serif" panose="02000603000000000000" pitchFamily="2" charset="0"/>
            </a:endParaRPr>
          </a:p>
          <a:p>
            <a:pPr algn="ctr"/>
            <a:r>
              <a:rPr lang="en-GB" sz="8000" b="1" dirty="0">
                <a:solidFill>
                  <a:schemeClr val="bg1"/>
                </a:solidFill>
                <a:latin typeface="CMU Sans Serif" panose="02000603000000000000" pitchFamily="2" charset="0"/>
                <a:ea typeface="CMU Sans Serif" panose="02000603000000000000" pitchFamily="2" charset="0"/>
                <a:cs typeface="CMU Sans Serif" panose="02000603000000000000" pitchFamily="2" charset="0"/>
              </a:rPr>
              <a:t>Exchange Magnon in Ferromagnetic Thin Films Exited by a Series of Acoustic </a:t>
            </a:r>
            <a:r>
              <a:rPr lang="en-GB" sz="8000" b="1" dirty="0" smtClean="0">
                <a:solidFill>
                  <a:schemeClr val="bg1"/>
                </a:solidFill>
                <a:latin typeface="CMU Sans Serif" panose="02000603000000000000" pitchFamily="2" charset="0"/>
                <a:ea typeface="CMU Sans Serif" panose="02000603000000000000" pitchFamily="2" charset="0"/>
                <a:cs typeface="CMU Sans Serif" panose="02000603000000000000" pitchFamily="2" charset="0"/>
              </a:rPr>
              <a:t>Pulses</a:t>
            </a:r>
            <a:endParaRPr lang="en-US" sz="8000" dirty="0">
              <a:solidFill>
                <a:schemeClr val="bg1"/>
              </a:solidFill>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3" name="ZoneTexte 2"/>
          <p:cNvSpPr txBox="1"/>
          <p:nvPr/>
        </p:nvSpPr>
        <p:spPr>
          <a:xfrm>
            <a:off x="6003048" y="4210019"/>
            <a:ext cx="24272558" cy="2315527"/>
          </a:xfrm>
          <a:prstGeom prst="rect">
            <a:avLst/>
          </a:prstGeom>
          <a:noFill/>
          <a:ln>
            <a:noFill/>
          </a:ln>
        </p:spPr>
        <p:txBody>
          <a:bodyPr vert="horz" wrap="square" lIns="90000" tIns="45000" rIns="90000" bIns="45000" anchorCtr="0" compatLnSpc="0">
            <a:spAutoFit/>
          </a:bodyPr>
          <a:lstStyle/>
          <a:p>
            <a:pPr algn="ctr">
              <a:spcBef>
                <a:spcPts val="500"/>
              </a:spcBef>
              <a:spcAft>
                <a:spcPts val="595"/>
              </a:spcAft>
            </a:pPr>
            <a:r>
              <a:rPr lang="en-US" sz="4800" b="1" dirty="0" smtClean="0">
                <a:solidFill>
                  <a:srgbClr val="000000"/>
                </a:solidFill>
                <a:effectLst/>
                <a:uFill>
                  <a:solidFill>
                    <a:srgbClr val="000000"/>
                  </a:solidFill>
                </a:uFill>
                <a:latin typeface="CMU Sans Serif" panose="02000603000000000000" pitchFamily="2" charset="0"/>
                <a:ea typeface="CMU Sans Serif" panose="02000603000000000000" pitchFamily="2" charset="0"/>
                <a:cs typeface="CMU Sans Serif" panose="02000603000000000000" pitchFamily="2" charset="0"/>
              </a:rPr>
              <a:t>V. Besse</a:t>
            </a:r>
            <a:r>
              <a:rPr lang="en-US" sz="4800" b="1" baseline="30000" dirty="0" smtClean="0">
                <a:solidFill>
                  <a:srgbClr val="000000"/>
                </a:solidFill>
                <a:effectLst/>
                <a:uFill>
                  <a:solidFill>
                    <a:srgbClr val="000000"/>
                  </a:solidFill>
                </a:uFill>
                <a:latin typeface="CMU Sans Serif" panose="02000603000000000000" pitchFamily="2" charset="0"/>
                <a:ea typeface="CMU Sans Serif" panose="02000603000000000000" pitchFamily="2" charset="0"/>
                <a:cs typeface="CMU Sans Serif" panose="02000603000000000000" pitchFamily="2" charset="0"/>
              </a:rPr>
              <a:t>1</a:t>
            </a:r>
            <a:r>
              <a:rPr lang="en-US" sz="4800" b="1" dirty="0" smtClean="0">
                <a:solidFill>
                  <a:srgbClr val="000000"/>
                </a:solidFill>
                <a:effectLst/>
                <a:uFill>
                  <a:solidFill>
                    <a:srgbClr val="000000"/>
                  </a:solidFill>
                </a:uFill>
                <a:latin typeface="CMU Sans Serif" panose="02000603000000000000" pitchFamily="2" charset="0"/>
                <a:ea typeface="CMU Sans Serif" panose="02000603000000000000" pitchFamily="2" charset="0"/>
                <a:cs typeface="CMU Sans Serif" panose="02000603000000000000" pitchFamily="2" charset="0"/>
              </a:rPr>
              <a:t>, A.V. Golov</a:t>
            </a:r>
            <a:r>
              <a:rPr lang="en-US" sz="4800" b="1" baseline="30000" dirty="0" smtClean="0">
                <a:solidFill>
                  <a:srgbClr val="000000"/>
                </a:solidFill>
                <a:effectLst/>
                <a:uFill>
                  <a:solidFill>
                    <a:srgbClr val="000000"/>
                  </a:solidFill>
                </a:uFill>
                <a:latin typeface="CMU Sans Serif" panose="02000603000000000000" pitchFamily="2" charset="0"/>
                <a:ea typeface="CMU Sans Serif" panose="02000603000000000000" pitchFamily="2" charset="0"/>
                <a:cs typeface="CMU Sans Serif" panose="02000603000000000000" pitchFamily="2" charset="0"/>
              </a:rPr>
              <a:t>2</a:t>
            </a:r>
            <a:r>
              <a:rPr lang="en-US" sz="4800" b="1" dirty="0" smtClean="0">
                <a:solidFill>
                  <a:srgbClr val="000000"/>
                </a:solidFill>
                <a:effectLst/>
                <a:uFill>
                  <a:solidFill>
                    <a:srgbClr val="000000"/>
                  </a:solidFill>
                </a:uFill>
                <a:latin typeface="CMU Sans Serif" panose="02000603000000000000" pitchFamily="2" charset="0"/>
                <a:ea typeface="CMU Sans Serif" panose="02000603000000000000" pitchFamily="2" charset="0"/>
                <a:cs typeface="CMU Sans Serif" panose="02000603000000000000" pitchFamily="2" charset="0"/>
              </a:rPr>
              <a:t>, V.S. Vlasov</a:t>
            </a:r>
            <a:r>
              <a:rPr lang="en-US" sz="4800" b="1" baseline="30000" dirty="0" smtClean="0">
                <a:solidFill>
                  <a:srgbClr val="000000"/>
                </a:solidFill>
                <a:effectLst/>
                <a:uFill>
                  <a:solidFill>
                    <a:srgbClr val="000000"/>
                  </a:solidFill>
                </a:uFill>
                <a:latin typeface="CMU Sans Serif" panose="02000603000000000000" pitchFamily="2" charset="0"/>
                <a:ea typeface="CMU Sans Serif" panose="02000603000000000000" pitchFamily="2" charset="0"/>
                <a:cs typeface="CMU Sans Serif" panose="02000603000000000000" pitchFamily="2" charset="0"/>
              </a:rPr>
              <a:t>2</a:t>
            </a:r>
            <a:r>
              <a:rPr lang="en-US" sz="4800" b="1" dirty="0" smtClean="0">
                <a:solidFill>
                  <a:srgbClr val="000000"/>
                </a:solidFill>
                <a:effectLst/>
                <a:uFill>
                  <a:solidFill>
                    <a:srgbClr val="000000"/>
                  </a:solidFill>
                </a:uFill>
                <a:latin typeface="CMU Sans Serif" panose="02000603000000000000" pitchFamily="2" charset="0"/>
                <a:ea typeface="CMU Sans Serif" panose="02000603000000000000" pitchFamily="2" charset="0"/>
                <a:cs typeface="CMU Sans Serif" panose="02000603000000000000" pitchFamily="2" charset="0"/>
              </a:rPr>
              <a:t>, A. Alekhin</a:t>
            </a:r>
            <a:r>
              <a:rPr lang="en-US" sz="4800" b="1" baseline="30000" dirty="0" smtClean="0">
                <a:solidFill>
                  <a:srgbClr val="000000"/>
                </a:solidFill>
                <a:uFill>
                  <a:solidFill>
                    <a:srgbClr val="000000"/>
                  </a:solidFill>
                </a:uFill>
                <a:latin typeface="CMU Sans Serif" panose="02000603000000000000" pitchFamily="2" charset="0"/>
                <a:ea typeface="CMU Sans Serif" panose="02000603000000000000" pitchFamily="2" charset="0"/>
                <a:cs typeface="CMU Sans Serif" panose="02000603000000000000" pitchFamily="2" charset="0"/>
              </a:rPr>
              <a:t>1</a:t>
            </a:r>
            <a:r>
              <a:rPr lang="en-US" sz="4800" b="1" dirty="0" smtClean="0">
                <a:solidFill>
                  <a:srgbClr val="000000"/>
                </a:solidFill>
                <a:uFill>
                  <a:solidFill>
                    <a:srgbClr val="000000"/>
                  </a:solidFill>
                </a:uFill>
                <a:latin typeface="CMU Sans Serif" panose="02000603000000000000" pitchFamily="2" charset="0"/>
                <a:ea typeface="CMU Sans Serif" panose="02000603000000000000" pitchFamily="2" charset="0"/>
                <a:cs typeface="CMU Sans Serif" panose="02000603000000000000" pitchFamily="2" charset="0"/>
              </a:rPr>
              <a:t> and V.V. Temnov</a:t>
            </a:r>
            <a:r>
              <a:rPr lang="en-US" sz="4800" b="1" baseline="30000" dirty="0">
                <a:solidFill>
                  <a:srgbClr val="000000"/>
                </a:solidFill>
                <a:uFill>
                  <a:solidFill>
                    <a:srgbClr val="000000"/>
                  </a:solidFill>
                </a:uFill>
                <a:latin typeface="CMU Sans Serif" panose="02000603000000000000" pitchFamily="2" charset="0"/>
                <a:ea typeface="CMU Sans Serif" panose="02000603000000000000" pitchFamily="2" charset="0"/>
                <a:cs typeface="CMU Sans Serif" panose="02000603000000000000" pitchFamily="2" charset="0"/>
              </a:rPr>
              <a:t>1</a:t>
            </a:r>
            <a:endParaRPr lang="fr-FR" sz="4800" b="1" dirty="0" smtClean="0">
              <a:solidFill>
                <a:srgbClr val="000000"/>
              </a:solidFill>
              <a:effectLst/>
              <a:uFill>
                <a:solidFill>
                  <a:srgbClr val="000000"/>
                </a:solidFill>
              </a:uFill>
              <a:latin typeface="CMU Sans Serif" panose="02000603000000000000" pitchFamily="2" charset="0"/>
              <a:ea typeface="CMU Sans Serif" panose="02000603000000000000" pitchFamily="2" charset="0"/>
              <a:cs typeface="CMU Sans Serif" panose="02000603000000000000" pitchFamily="2" charset="0"/>
            </a:endParaRPr>
          </a:p>
          <a:p>
            <a:pPr algn="ctr"/>
            <a:r>
              <a:rPr lang="fr-FR" sz="3600" i="1" baseline="30000" dirty="0" smtClean="0">
                <a:latin typeface="CMU Sans Serif" panose="02000603000000000000" pitchFamily="2" charset="0"/>
                <a:ea typeface="CMU Sans Serif" panose="02000603000000000000" pitchFamily="2" charset="0"/>
                <a:cs typeface="CMU Sans Serif" panose="02000603000000000000" pitchFamily="2" charset="0"/>
              </a:rPr>
              <a:t>1</a:t>
            </a:r>
            <a:r>
              <a:rPr lang="fr-FR" sz="3600" i="1" dirty="0" smtClean="0">
                <a:latin typeface="CMU Sans Serif" panose="02000603000000000000" pitchFamily="2" charset="0"/>
                <a:ea typeface="CMU Sans Serif" panose="02000603000000000000" pitchFamily="2" charset="0"/>
                <a:cs typeface="CMU Sans Serif" panose="02000603000000000000" pitchFamily="2" charset="0"/>
              </a:rPr>
              <a:t> </a:t>
            </a:r>
            <a:r>
              <a:rPr lang="fr-FR" sz="3600" i="1" dirty="0">
                <a:latin typeface="CMU Sans Serif" panose="02000603000000000000" pitchFamily="2" charset="0"/>
                <a:ea typeface="CMU Sans Serif" panose="02000603000000000000" pitchFamily="2" charset="0"/>
                <a:cs typeface="CMU Sans Serif" panose="02000603000000000000" pitchFamily="2" charset="0"/>
              </a:rPr>
              <a:t>Institut des Molécules et Matériaux du Mans (IMMM) UMR CNRS 6283, </a:t>
            </a:r>
            <a:r>
              <a:rPr lang="fr-FR" sz="3600" i="1" dirty="0" smtClean="0">
                <a:latin typeface="CMU Sans Serif" panose="02000603000000000000" pitchFamily="2" charset="0"/>
                <a:ea typeface="CMU Sans Serif" panose="02000603000000000000" pitchFamily="2" charset="0"/>
                <a:cs typeface="CMU Sans Serif" panose="02000603000000000000" pitchFamily="2" charset="0"/>
              </a:rPr>
              <a:t>Le Mans Université, </a:t>
            </a:r>
            <a:r>
              <a:rPr lang="fr-FR" sz="3600" i="1" dirty="0">
                <a:latin typeface="CMU Sans Serif" panose="02000603000000000000" pitchFamily="2" charset="0"/>
                <a:ea typeface="CMU Sans Serif" panose="02000603000000000000" pitchFamily="2" charset="0"/>
                <a:cs typeface="CMU Sans Serif" panose="02000603000000000000" pitchFamily="2" charset="0"/>
              </a:rPr>
              <a:t>72085 Le </a:t>
            </a:r>
            <a:r>
              <a:rPr lang="fr-FR" sz="3600" i="1" dirty="0" smtClean="0">
                <a:latin typeface="CMU Sans Serif" panose="02000603000000000000" pitchFamily="2" charset="0"/>
                <a:ea typeface="CMU Sans Serif" panose="02000603000000000000" pitchFamily="2" charset="0"/>
                <a:cs typeface="CMU Sans Serif" panose="02000603000000000000" pitchFamily="2" charset="0"/>
              </a:rPr>
              <a:t>Mans, France</a:t>
            </a:r>
            <a:endParaRPr lang="fr-FR" sz="3600" dirty="0">
              <a:latin typeface="CMU Sans Serif" panose="02000603000000000000" pitchFamily="2" charset="0"/>
              <a:ea typeface="CMU Sans Serif" panose="02000603000000000000" pitchFamily="2" charset="0"/>
              <a:cs typeface="CMU Sans Serif" panose="02000603000000000000" pitchFamily="2" charset="0"/>
            </a:endParaRPr>
          </a:p>
          <a:p>
            <a:pPr algn="ctr"/>
            <a:r>
              <a:rPr lang="fr-FR" sz="3600" i="1" baseline="30000" dirty="0" smtClean="0">
                <a:latin typeface="CMU Sans Serif" panose="02000603000000000000" pitchFamily="2" charset="0"/>
                <a:ea typeface="CMU Sans Serif" panose="02000603000000000000" pitchFamily="2" charset="0"/>
                <a:cs typeface="CMU Sans Serif" panose="02000603000000000000" pitchFamily="2" charset="0"/>
              </a:rPr>
              <a:t>2</a:t>
            </a:r>
            <a:r>
              <a:rPr lang="fr-FR" sz="3600" i="1" dirty="0" smtClean="0">
                <a:latin typeface="CMU Sans Serif" panose="02000603000000000000" pitchFamily="2" charset="0"/>
                <a:ea typeface="CMU Sans Serif" panose="02000603000000000000" pitchFamily="2" charset="0"/>
                <a:cs typeface="CMU Sans Serif" panose="02000603000000000000" pitchFamily="2" charset="0"/>
              </a:rPr>
              <a:t> </a:t>
            </a:r>
            <a:r>
              <a:rPr lang="fr-FR" sz="3600" i="1" dirty="0">
                <a:latin typeface="CMU Sans Serif" panose="02000603000000000000" pitchFamily="2" charset="0"/>
                <a:ea typeface="CMU Sans Serif" panose="02000603000000000000" pitchFamily="2" charset="0"/>
                <a:cs typeface="CMU Sans Serif" panose="02000603000000000000" pitchFamily="2" charset="0"/>
              </a:rPr>
              <a:t>Syktyvkar State </a:t>
            </a:r>
            <a:r>
              <a:rPr lang="fr-FR" sz="3600" i="1" dirty="0" err="1">
                <a:latin typeface="CMU Sans Serif" panose="02000603000000000000" pitchFamily="2" charset="0"/>
                <a:ea typeface="CMU Sans Serif" panose="02000603000000000000" pitchFamily="2" charset="0"/>
                <a:cs typeface="CMU Sans Serif" panose="02000603000000000000" pitchFamily="2" charset="0"/>
              </a:rPr>
              <a:t>University</a:t>
            </a:r>
            <a:r>
              <a:rPr lang="fr-FR" sz="3600" i="1" dirty="0">
                <a:latin typeface="CMU Sans Serif" panose="02000603000000000000" pitchFamily="2" charset="0"/>
                <a:ea typeface="CMU Sans Serif" panose="02000603000000000000" pitchFamily="2" charset="0"/>
                <a:cs typeface="CMU Sans Serif" panose="02000603000000000000" pitchFamily="2" charset="0"/>
              </a:rPr>
              <a:t> </a:t>
            </a:r>
            <a:r>
              <a:rPr lang="fr-FR" sz="3600" i="1" dirty="0" err="1">
                <a:latin typeface="CMU Sans Serif" panose="02000603000000000000" pitchFamily="2" charset="0"/>
                <a:ea typeface="CMU Sans Serif" panose="02000603000000000000" pitchFamily="2" charset="0"/>
                <a:cs typeface="CMU Sans Serif" panose="02000603000000000000" pitchFamily="2" charset="0"/>
              </a:rPr>
              <a:t>named</a:t>
            </a:r>
            <a:r>
              <a:rPr lang="fr-FR" sz="3600" i="1" dirty="0">
                <a:latin typeface="CMU Sans Serif" panose="02000603000000000000" pitchFamily="2" charset="0"/>
                <a:ea typeface="CMU Sans Serif" panose="02000603000000000000" pitchFamily="2" charset="0"/>
                <a:cs typeface="CMU Sans Serif" panose="02000603000000000000" pitchFamily="2" charset="0"/>
              </a:rPr>
              <a:t> </a:t>
            </a:r>
            <a:r>
              <a:rPr lang="fr-FR" sz="3600" i="1" dirty="0" err="1">
                <a:latin typeface="CMU Sans Serif" panose="02000603000000000000" pitchFamily="2" charset="0"/>
                <a:ea typeface="CMU Sans Serif" panose="02000603000000000000" pitchFamily="2" charset="0"/>
                <a:cs typeface="CMU Sans Serif" panose="02000603000000000000" pitchFamily="2" charset="0"/>
              </a:rPr>
              <a:t>after</a:t>
            </a:r>
            <a:r>
              <a:rPr lang="fr-FR" sz="3600" i="1" dirty="0">
                <a:latin typeface="CMU Sans Serif" panose="02000603000000000000" pitchFamily="2" charset="0"/>
                <a:ea typeface="CMU Sans Serif" panose="02000603000000000000" pitchFamily="2" charset="0"/>
                <a:cs typeface="CMU Sans Serif" panose="02000603000000000000" pitchFamily="2" charset="0"/>
              </a:rPr>
              <a:t> </a:t>
            </a:r>
            <a:r>
              <a:rPr lang="fr-FR" sz="3600" i="1" dirty="0" err="1">
                <a:latin typeface="CMU Sans Serif" panose="02000603000000000000" pitchFamily="2" charset="0"/>
                <a:ea typeface="CMU Sans Serif" panose="02000603000000000000" pitchFamily="2" charset="0"/>
                <a:cs typeface="CMU Sans Serif" panose="02000603000000000000" pitchFamily="2" charset="0"/>
              </a:rPr>
              <a:t>Pitirim</a:t>
            </a:r>
            <a:r>
              <a:rPr lang="fr-FR" sz="3600" i="1" dirty="0">
                <a:latin typeface="CMU Sans Serif" panose="02000603000000000000" pitchFamily="2" charset="0"/>
                <a:ea typeface="CMU Sans Serif" panose="02000603000000000000" pitchFamily="2" charset="0"/>
                <a:cs typeface="CMU Sans Serif" panose="02000603000000000000" pitchFamily="2" charset="0"/>
              </a:rPr>
              <a:t> Sorokin, 167001, Syktyvkar, </a:t>
            </a:r>
            <a:r>
              <a:rPr lang="fr-FR" sz="3600" i="1" dirty="0" err="1" smtClean="0">
                <a:latin typeface="CMU Sans Serif" panose="02000603000000000000" pitchFamily="2" charset="0"/>
                <a:ea typeface="CMU Sans Serif" panose="02000603000000000000" pitchFamily="2" charset="0"/>
                <a:cs typeface="CMU Sans Serif" panose="02000603000000000000" pitchFamily="2" charset="0"/>
              </a:rPr>
              <a:t>Russia</a:t>
            </a:r>
            <a:endParaRPr lang="fr-FR" sz="36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5" name="Rectangle 4"/>
          <p:cNvSpPr/>
          <p:nvPr/>
        </p:nvSpPr>
        <p:spPr>
          <a:xfrm>
            <a:off x="360000" y="7606050"/>
            <a:ext cx="29555999" cy="4995525"/>
          </a:xfrm>
          <a:prstGeom prst="rect">
            <a:avLst/>
          </a:prstGeom>
          <a:noFill/>
          <a:ln w="126000">
            <a:solidFill>
              <a:srgbClr val="E5432F"/>
            </a:solidFill>
            <a:prstDash val="solid"/>
          </a:ln>
        </p:spPr>
        <p:txBody>
          <a:bodyPr vert="horz" lIns="153000" tIns="108000" rIns="153000" bIns="108000" anchor="ctr" anchorCtr="1" compatLnSpc="0"/>
          <a:lstStyle/>
          <a:p>
            <a:pPr marL="0" marR="0" lvl="0" indent="0" rtl="0" hangingPunct="0">
              <a:lnSpc>
                <a:spcPct val="100000"/>
              </a:lnSpc>
              <a:spcBef>
                <a:spcPts val="0"/>
              </a:spcBef>
              <a:spcAft>
                <a:spcPts val="0"/>
              </a:spcAft>
              <a:buNone/>
              <a:tabLst/>
            </a:pPr>
            <a:endParaRPr lang="fr-FR" sz="1800" b="0" i="0" u="none" strike="noStrike" kern="1200">
              <a:ln>
                <a:noFill/>
              </a:ln>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Rectangle 5"/>
          <p:cNvSpPr/>
          <p:nvPr/>
        </p:nvSpPr>
        <p:spPr>
          <a:xfrm>
            <a:off x="360000" y="13115925"/>
            <a:ext cx="29592000" cy="9255183"/>
          </a:xfrm>
          <a:prstGeom prst="rect">
            <a:avLst/>
          </a:prstGeom>
          <a:noFill/>
          <a:ln w="126000">
            <a:solidFill>
              <a:srgbClr val="E5432F"/>
            </a:solidFill>
            <a:prstDash val="solid"/>
          </a:ln>
        </p:spPr>
        <p:txBody>
          <a:bodyPr vert="horz" lIns="153000" tIns="108000" rIns="153000" bIns="108000" anchor="ctr" anchorCtr="1" compatLnSpc="0"/>
          <a:lstStyle/>
          <a:p>
            <a:pPr marL="0" marR="0" lvl="0" indent="0" rtl="0" hangingPunct="0">
              <a:lnSpc>
                <a:spcPct val="100000"/>
              </a:lnSpc>
              <a:spcBef>
                <a:spcPts val="0"/>
              </a:spcBef>
              <a:spcAft>
                <a:spcPts val="0"/>
              </a:spcAft>
              <a:buNone/>
              <a:tabLst/>
            </a:pPr>
            <a:endParaRPr lang="fr-FR" sz="1800" b="0" i="0" u="none" strike="noStrike" kern="1200">
              <a:ln>
                <a:noFill/>
              </a:ln>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7" name="ZoneTexte 6"/>
          <p:cNvSpPr txBox="1"/>
          <p:nvPr/>
        </p:nvSpPr>
        <p:spPr>
          <a:xfrm>
            <a:off x="13361930" y="7181281"/>
            <a:ext cx="3551353" cy="916939"/>
          </a:xfrm>
          <a:prstGeom prst="rect">
            <a:avLst/>
          </a:prstGeom>
          <a:solidFill>
            <a:srgbClr val="FFFFFF"/>
          </a:solidFill>
          <a:ln>
            <a:noFill/>
          </a:ln>
        </p:spPr>
        <p:txBody>
          <a:bodyPr vert="horz" wrap="square" lIns="90000" tIns="45000" rIns="90000" bIns="45000" anchorCtr="0" compatLnSpc="0">
            <a:spAutoFit/>
          </a:bodyPr>
          <a:lstStyle/>
          <a:p>
            <a:pPr marL="0" marR="0" lvl="0" indent="0" algn="ctr" rtl="0" hangingPunct="0">
              <a:lnSpc>
                <a:spcPct val="100000"/>
              </a:lnSpc>
              <a:spcBef>
                <a:spcPts val="0"/>
              </a:spcBef>
              <a:spcAft>
                <a:spcPts val="0"/>
              </a:spcAft>
              <a:buNone/>
              <a:tabLst/>
            </a:pPr>
            <a:r>
              <a:rPr lang="fr-FR" sz="4400" b="1" i="0" u="none" strike="noStrike" kern="1200" dirty="0">
                <a:ln>
                  <a:noFill/>
                </a:ln>
                <a:solidFill>
                  <a:srgbClr val="E5432F"/>
                </a:solidFill>
                <a:latin typeface="CMU Sans Serif" panose="02000603000000000000" pitchFamily="2" charset="0"/>
                <a:ea typeface="CMU Sans Serif" panose="02000603000000000000" pitchFamily="2" charset="0"/>
                <a:cs typeface="CMU Sans Serif" panose="02000603000000000000" pitchFamily="2" charset="0"/>
              </a:rPr>
              <a:t>Introduction</a:t>
            </a:r>
          </a:p>
        </p:txBody>
      </p:sp>
      <p:sp>
        <p:nvSpPr>
          <p:cNvPr id="9" name="ZoneTexte 8"/>
          <p:cNvSpPr txBox="1"/>
          <p:nvPr/>
        </p:nvSpPr>
        <p:spPr>
          <a:xfrm>
            <a:off x="14035231" y="12719453"/>
            <a:ext cx="2204750" cy="916939"/>
          </a:xfrm>
          <a:prstGeom prst="rect">
            <a:avLst/>
          </a:prstGeom>
          <a:solidFill>
            <a:srgbClr val="FFFFFF"/>
          </a:solidFill>
          <a:ln>
            <a:noFill/>
          </a:ln>
        </p:spPr>
        <p:txBody>
          <a:bodyPr vert="horz" wrap="square" lIns="90000" tIns="45000" rIns="90000" bIns="45000" anchorCtr="0" compatLnSpc="0">
            <a:spAutoFit/>
          </a:bodyPr>
          <a:lstStyle/>
          <a:p>
            <a:pPr marL="0" marR="0" lvl="0" indent="0" algn="ctr" rtl="0" hangingPunct="0">
              <a:lnSpc>
                <a:spcPct val="100000"/>
              </a:lnSpc>
              <a:spcBef>
                <a:spcPts val="0"/>
              </a:spcBef>
              <a:spcAft>
                <a:spcPts val="0"/>
              </a:spcAft>
              <a:buNone/>
              <a:tabLst/>
            </a:pPr>
            <a:r>
              <a:rPr lang="en-US" sz="4400" b="1" i="0" u="none" strike="noStrike" kern="1200" dirty="0" smtClean="0">
                <a:ln>
                  <a:noFill/>
                </a:ln>
                <a:solidFill>
                  <a:srgbClr val="E5432F"/>
                </a:solidFill>
                <a:latin typeface="CMU Sans Serif" panose="02000603000000000000" pitchFamily="2" charset="0"/>
                <a:ea typeface="CMU Sans Serif" panose="02000603000000000000" pitchFamily="2" charset="0"/>
                <a:cs typeface="CMU Sans Serif" panose="02000603000000000000" pitchFamily="2" charset="0"/>
              </a:rPr>
              <a:t>Theory</a:t>
            </a:r>
            <a:endParaRPr lang="en-US" sz="4400" b="1" i="0" u="none" strike="noStrike" kern="1200" dirty="0">
              <a:ln>
                <a:noFill/>
              </a:ln>
              <a:solidFill>
                <a:srgbClr val="E5432F"/>
              </a:solidFill>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13" name="Rectangle 12"/>
          <p:cNvSpPr/>
          <p:nvPr/>
        </p:nvSpPr>
        <p:spPr>
          <a:xfrm>
            <a:off x="360000" y="22936201"/>
            <a:ext cx="29555999" cy="19640549"/>
          </a:xfrm>
          <a:prstGeom prst="rect">
            <a:avLst/>
          </a:prstGeom>
          <a:noFill/>
          <a:ln w="126000">
            <a:solidFill>
              <a:srgbClr val="E5432F"/>
            </a:solidFill>
            <a:prstDash val="solid"/>
          </a:ln>
        </p:spPr>
        <p:txBody>
          <a:bodyPr vert="horz" lIns="153000" tIns="108000" rIns="153000" bIns="108000" anchor="ctr" anchorCtr="1" compatLnSpc="0"/>
          <a:lstStyle/>
          <a:p>
            <a:pPr marL="0" marR="0" lvl="0" indent="0" rtl="0" hangingPunct="0">
              <a:lnSpc>
                <a:spcPct val="100000"/>
              </a:lnSpc>
              <a:spcBef>
                <a:spcPts val="0"/>
              </a:spcBef>
              <a:spcAft>
                <a:spcPts val="0"/>
              </a:spcAft>
              <a:buNone/>
              <a:tabLst/>
            </a:pPr>
            <a:endParaRPr lang="fr-FR" sz="1800" b="0" i="0" u="none" strike="noStrike" kern="1200">
              <a:ln>
                <a:noFill/>
              </a:ln>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15" name="ZoneTexte 14"/>
          <p:cNvSpPr txBox="1"/>
          <p:nvPr/>
        </p:nvSpPr>
        <p:spPr>
          <a:xfrm>
            <a:off x="11050405" y="22532331"/>
            <a:ext cx="8174404" cy="916939"/>
          </a:xfrm>
          <a:prstGeom prst="rect">
            <a:avLst/>
          </a:prstGeom>
          <a:solidFill>
            <a:srgbClr val="FFFFFF"/>
          </a:solidFill>
          <a:ln>
            <a:noFill/>
          </a:ln>
        </p:spPr>
        <p:txBody>
          <a:bodyPr vert="horz" wrap="square" lIns="90000" tIns="45000" rIns="90000" bIns="45000" anchorCtr="0" compatLnSpc="0">
            <a:spAutoFit/>
          </a:bodyPr>
          <a:lstStyle/>
          <a:p>
            <a:pPr marL="0" marR="0" lvl="0" indent="0" algn="ctr" rtl="0" hangingPunct="0">
              <a:lnSpc>
                <a:spcPct val="100000"/>
              </a:lnSpc>
              <a:spcBef>
                <a:spcPts val="0"/>
              </a:spcBef>
              <a:spcAft>
                <a:spcPts val="0"/>
              </a:spcAft>
              <a:buNone/>
              <a:tabLst/>
            </a:pPr>
            <a:r>
              <a:rPr lang="en-US" sz="4400" b="1" dirty="0" smtClean="0">
                <a:solidFill>
                  <a:srgbClr val="E5432F"/>
                </a:solidFill>
                <a:latin typeface="CMU Sans Serif" panose="02000603000000000000" pitchFamily="2" charset="0"/>
                <a:ea typeface="CMU Sans Serif" panose="02000603000000000000" pitchFamily="2" charset="0"/>
                <a:cs typeface="CMU Sans Serif" panose="02000603000000000000" pitchFamily="2" charset="0"/>
              </a:rPr>
              <a:t>Numerical results and analysis</a:t>
            </a:r>
            <a:endParaRPr lang="en-US" sz="4400" b="1" i="0" u="none" strike="noStrike" kern="1200" dirty="0">
              <a:ln>
                <a:noFill/>
              </a:ln>
              <a:solidFill>
                <a:srgbClr val="E5432F"/>
              </a:solidFill>
              <a:latin typeface="CMU Sans Serif" panose="02000603000000000000" pitchFamily="2" charset="0"/>
              <a:ea typeface="CMU Sans Serif" panose="02000603000000000000" pitchFamily="2" charset="0"/>
              <a:cs typeface="CMU Sans Serif" panose="02000603000000000000" pitchFamily="2" charset="0"/>
            </a:endParaRPr>
          </a:p>
        </p:txBody>
      </p:sp>
      <p:pic>
        <p:nvPicPr>
          <p:cNvPr id="73" name="Image 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 y="3820226"/>
            <a:ext cx="3638918" cy="1800000"/>
          </a:xfrm>
          <a:prstGeom prst="rect">
            <a:avLst/>
          </a:prstGeom>
        </p:spPr>
      </p:pic>
      <p:pic>
        <p:nvPicPr>
          <p:cNvPr id="72" name="Image 7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20787" y="3820226"/>
            <a:ext cx="1800000" cy="1800000"/>
          </a:xfrm>
          <a:prstGeom prst="rect">
            <a:avLst/>
          </a:prstGeom>
        </p:spPr>
      </p:pic>
      <p:sp>
        <p:nvSpPr>
          <p:cNvPr id="34" name="Rectangle 33"/>
          <p:cNvSpPr/>
          <p:nvPr/>
        </p:nvSpPr>
        <p:spPr>
          <a:xfrm>
            <a:off x="28488305" y="29468683"/>
            <a:ext cx="872383" cy="594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58" name="Rectangle 57"/>
          <p:cNvSpPr/>
          <p:nvPr/>
        </p:nvSpPr>
        <p:spPr>
          <a:xfrm>
            <a:off x="742950" y="25711150"/>
            <a:ext cx="520700" cy="596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98" name="Rectangle 97"/>
          <p:cNvSpPr/>
          <p:nvPr/>
        </p:nvSpPr>
        <p:spPr>
          <a:xfrm>
            <a:off x="495300" y="17567275"/>
            <a:ext cx="520700" cy="571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MU Sans Serif" panose="02000603000000000000" pitchFamily="2" charset="0"/>
              <a:ea typeface="CMU Sans Serif" panose="02000603000000000000" pitchFamily="2" charset="0"/>
              <a:cs typeface="CMU Sans Serif" panose="02000603000000000000" pitchFamily="2" charset="0"/>
            </a:endParaRPr>
          </a:p>
        </p:txBody>
      </p:sp>
      <p:pic>
        <p:nvPicPr>
          <p:cNvPr id="12" name="Imag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432" y="5620226"/>
            <a:ext cx="5956615" cy="1620000"/>
          </a:xfrm>
          <a:prstGeom prst="rect">
            <a:avLst/>
          </a:prstGeom>
        </p:spPr>
      </p:pic>
      <p:sp>
        <p:nvSpPr>
          <p:cNvPr id="11" name="ZoneTexte 10"/>
          <p:cNvSpPr txBox="1"/>
          <p:nvPr/>
        </p:nvSpPr>
        <p:spPr>
          <a:xfrm>
            <a:off x="495300" y="7805318"/>
            <a:ext cx="29146500" cy="4524315"/>
          </a:xfrm>
          <a:prstGeom prst="rect">
            <a:avLst/>
          </a:prstGeom>
          <a:noFill/>
        </p:spPr>
        <p:txBody>
          <a:bodyPr wrap="square" rtlCol="0">
            <a:spAutoFit/>
          </a:bodyPr>
          <a:lstStyle/>
          <a:p>
            <a:pPr algn="just"/>
            <a:r>
              <a:rPr lang="en-US" sz="3600" dirty="0">
                <a:latin typeface="CMU Sans Serif" panose="02000603000000000000" pitchFamily="2" charset="0"/>
                <a:ea typeface="CMU Sans Serif" panose="02000603000000000000" pitchFamily="2" charset="0"/>
                <a:cs typeface="CMU Sans Serif" panose="02000603000000000000" pitchFamily="2" charset="0"/>
              </a:rPr>
              <a:t>Ultrafast demagnetization and precession of the magnetization induced by </a:t>
            </a:r>
            <a:r>
              <a:rPr lang="en-US" sz="3600" dirty="0" err="1">
                <a:latin typeface="CMU Sans Serif" panose="02000603000000000000" pitchFamily="2" charset="0"/>
                <a:ea typeface="CMU Sans Serif" panose="02000603000000000000" pitchFamily="2" charset="0"/>
                <a:cs typeface="CMU Sans Serif" panose="02000603000000000000" pitchFamily="2" charset="0"/>
              </a:rPr>
              <a:t>ultrashort</a:t>
            </a:r>
            <a:r>
              <a:rPr lang="en-US" sz="3600" dirty="0">
                <a:latin typeface="CMU Sans Serif" panose="02000603000000000000" pitchFamily="2" charset="0"/>
                <a:ea typeface="CMU Sans Serif" panose="02000603000000000000" pitchFamily="2" charset="0"/>
                <a:cs typeface="CMU Sans Serif" panose="02000603000000000000" pitchFamily="2" charset="0"/>
              </a:rPr>
              <a:t> laser pulses are very </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active topics</a:t>
            </a:r>
            <a:r>
              <a:rPr lang="en-US" sz="3600" baseline="30000" dirty="0" smtClean="0">
                <a:latin typeface="CMU Sans Serif" panose="02000603000000000000" pitchFamily="2" charset="0"/>
                <a:ea typeface="CMU Sans Serif" panose="02000603000000000000" pitchFamily="2" charset="0"/>
                <a:cs typeface="CMU Sans Serif" panose="02000603000000000000" pitchFamily="2" charset="0"/>
              </a:rPr>
              <a:t>1-4</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 </a:t>
            </a:r>
            <a:r>
              <a:rPr lang="en-US" sz="3600" dirty="0">
                <a:latin typeface="CMU Sans Serif" panose="02000603000000000000" pitchFamily="2" charset="0"/>
                <a:ea typeface="CMU Sans Serif" panose="02000603000000000000" pitchFamily="2" charset="0"/>
                <a:cs typeface="CMU Sans Serif" panose="02000603000000000000" pitchFamily="2" charset="0"/>
              </a:rPr>
              <a:t>even though their demonstration is quite </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recent</a:t>
            </a:r>
            <a:r>
              <a:rPr lang="en-US" sz="3600" baseline="30000" dirty="0" smtClean="0">
                <a:latin typeface="CMU Sans Serif" panose="02000603000000000000" pitchFamily="2" charset="0"/>
                <a:ea typeface="CMU Sans Serif" panose="02000603000000000000" pitchFamily="2" charset="0"/>
                <a:cs typeface="CMU Sans Serif" panose="02000603000000000000" pitchFamily="2" charset="0"/>
              </a:rPr>
              <a:t>5</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 </a:t>
            </a:r>
            <a:r>
              <a:rPr lang="en-US" sz="3600" dirty="0">
                <a:latin typeface="CMU Sans Serif" panose="02000603000000000000" pitchFamily="2" charset="0"/>
                <a:ea typeface="CMU Sans Serif" panose="02000603000000000000" pitchFamily="2" charset="0"/>
                <a:cs typeface="CMU Sans Serif" panose="02000603000000000000" pitchFamily="2" charset="0"/>
              </a:rPr>
              <a:t>The idea of data transmission by using the spins </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rather than </a:t>
            </a:r>
            <a:r>
              <a:rPr lang="en-US" sz="3600" dirty="0">
                <a:latin typeface="CMU Sans Serif" panose="02000603000000000000" pitchFamily="2" charset="0"/>
                <a:ea typeface="CMU Sans Serif" panose="02000603000000000000" pitchFamily="2" charset="0"/>
                <a:cs typeface="CMU Sans Serif" panose="02000603000000000000" pitchFamily="2" charset="0"/>
              </a:rPr>
              <a:t>electric currents had a large impact. Ultrafast manipulation of the magnetization is a key for </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further development </a:t>
            </a:r>
            <a:r>
              <a:rPr lang="en-US" sz="3600" dirty="0">
                <a:latin typeface="CMU Sans Serif" panose="02000603000000000000" pitchFamily="2" charset="0"/>
                <a:ea typeface="CMU Sans Serif" panose="02000603000000000000" pitchFamily="2" charset="0"/>
                <a:cs typeface="CMU Sans Serif" panose="02000603000000000000" pitchFamily="2" charset="0"/>
              </a:rPr>
              <a:t>of </a:t>
            </a:r>
            <a:r>
              <a:rPr lang="en-US" sz="3600" dirty="0" err="1">
                <a:latin typeface="CMU Sans Serif" panose="02000603000000000000" pitchFamily="2" charset="0"/>
                <a:ea typeface="CMU Sans Serif" panose="02000603000000000000" pitchFamily="2" charset="0"/>
                <a:cs typeface="CMU Sans Serif" panose="02000603000000000000" pitchFamily="2" charset="0"/>
              </a:rPr>
              <a:t>spintronics</a:t>
            </a:r>
            <a:r>
              <a:rPr lang="en-US" sz="3600" dirty="0">
                <a:latin typeface="CMU Sans Serif" panose="02000603000000000000" pitchFamily="2" charset="0"/>
                <a:ea typeface="CMU Sans Serif" panose="02000603000000000000" pitchFamily="2" charset="0"/>
                <a:cs typeface="CMU Sans Serif" panose="02000603000000000000" pitchFamily="2" charset="0"/>
              </a:rPr>
              <a:t>. Magnetization dynamics can be driven by different </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mechanisms</a:t>
            </a:r>
            <a:r>
              <a:rPr lang="en-US" sz="3600" baseline="30000" dirty="0" smtClean="0">
                <a:latin typeface="CMU Sans Serif" panose="02000603000000000000" pitchFamily="2" charset="0"/>
                <a:ea typeface="CMU Sans Serif" panose="02000603000000000000" pitchFamily="2" charset="0"/>
                <a:cs typeface="CMU Sans Serif" panose="02000603000000000000" pitchFamily="2" charset="0"/>
              </a:rPr>
              <a:t>6</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 </a:t>
            </a:r>
            <a:r>
              <a:rPr lang="en-US" sz="3600" dirty="0">
                <a:latin typeface="CMU Sans Serif" panose="02000603000000000000" pitchFamily="2" charset="0"/>
                <a:ea typeface="CMU Sans Serif" panose="02000603000000000000" pitchFamily="2" charset="0"/>
                <a:cs typeface="CMU Sans Serif" panose="02000603000000000000" pitchFamily="2" charset="0"/>
              </a:rPr>
              <a:t>Since we </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consider a </a:t>
            </a:r>
            <a:r>
              <a:rPr lang="en-US" sz="3600" dirty="0">
                <a:latin typeface="CMU Sans Serif" panose="02000603000000000000" pitchFamily="2" charset="0"/>
                <a:ea typeface="CMU Sans Serif" panose="02000603000000000000" pitchFamily="2" charset="0"/>
                <a:cs typeface="CMU Sans Serif" panose="02000603000000000000" pitchFamily="2" charset="0"/>
              </a:rPr>
              <a:t>single </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ferromagnetic layer, </a:t>
            </a:r>
            <a:r>
              <a:rPr lang="en-US" sz="3600" dirty="0">
                <a:latin typeface="CMU Sans Serif" panose="02000603000000000000" pitchFamily="2" charset="0"/>
                <a:ea typeface="CMU Sans Serif" panose="02000603000000000000" pitchFamily="2" charset="0"/>
                <a:cs typeface="CMU Sans Serif" panose="02000603000000000000" pitchFamily="2" charset="0"/>
              </a:rPr>
              <a:t>we can limit our consideration just to two mechanisms: laser-induced </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heating</a:t>
            </a:r>
            <a:r>
              <a:rPr lang="en-US" sz="3600" baseline="30000" dirty="0" smtClean="0">
                <a:latin typeface="CMU Sans Serif" panose="02000603000000000000" pitchFamily="2" charset="0"/>
                <a:ea typeface="CMU Sans Serif" panose="02000603000000000000" pitchFamily="2" charset="0"/>
                <a:cs typeface="CMU Sans Serif" panose="02000603000000000000" pitchFamily="2" charset="0"/>
              </a:rPr>
              <a:t>2,6</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 and </a:t>
            </a:r>
            <a:r>
              <a:rPr lang="en-US" sz="3600" dirty="0">
                <a:latin typeface="CMU Sans Serif" panose="02000603000000000000" pitchFamily="2" charset="0"/>
                <a:ea typeface="CMU Sans Serif" panose="02000603000000000000" pitchFamily="2" charset="0"/>
                <a:cs typeface="CMU Sans Serif" panose="02000603000000000000" pitchFamily="2" charset="0"/>
              </a:rPr>
              <a:t>phonon-magnon </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interaction</a:t>
            </a:r>
            <a:r>
              <a:rPr lang="en-US" sz="3600" baseline="30000" dirty="0" smtClean="0">
                <a:latin typeface="CMU Sans Serif" panose="02000603000000000000" pitchFamily="2" charset="0"/>
                <a:ea typeface="CMU Sans Serif" panose="02000603000000000000" pitchFamily="2" charset="0"/>
                <a:cs typeface="CMU Sans Serif" panose="02000603000000000000" pitchFamily="2" charset="0"/>
              </a:rPr>
              <a:t>7</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 Here we only consider the second mechanism. We report </a:t>
            </a:r>
            <a:r>
              <a:rPr lang="en-US" sz="3600" dirty="0">
                <a:latin typeface="CMU Sans Serif" panose="02000603000000000000" pitchFamily="2" charset="0"/>
                <a:ea typeface="CMU Sans Serif" panose="02000603000000000000" pitchFamily="2" charset="0"/>
                <a:cs typeface="CMU Sans Serif" panose="02000603000000000000" pitchFamily="2" charset="0"/>
              </a:rPr>
              <a:t>a numerical study of the magnetization dynamics in nickel thin </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films excited by </a:t>
            </a:r>
            <a:r>
              <a:rPr lang="en-US" sz="3600" dirty="0">
                <a:latin typeface="CMU Sans Serif" panose="02000603000000000000" pitchFamily="2" charset="0"/>
                <a:ea typeface="CMU Sans Serif" panose="02000603000000000000" pitchFamily="2" charset="0"/>
                <a:cs typeface="CMU Sans Serif" panose="02000603000000000000" pitchFamily="2" charset="0"/>
              </a:rPr>
              <a:t>a series of picosecond acoustic pulses. This situation can be realized in an optical </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pump-probe experiment </a:t>
            </a:r>
            <a:r>
              <a:rPr lang="en-US" sz="3600" dirty="0">
                <a:latin typeface="CMU Sans Serif" panose="02000603000000000000" pitchFamily="2" charset="0"/>
                <a:ea typeface="CMU Sans Serif" panose="02000603000000000000" pitchFamily="2" charset="0"/>
                <a:cs typeface="CMU Sans Serif" panose="02000603000000000000" pitchFamily="2" charset="0"/>
              </a:rPr>
              <a:t>using a train of laser pump pulses. Absorption of each pump pulse leads to the excitation </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of an </a:t>
            </a:r>
            <a:r>
              <a:rPr lang="en-US" sz="3600" dirty="0">
                <a:latin typeface="CMU Sans Serif" panose="02000603000000000000" pitchFamily="2" charset="0"/>
                <a:ea typeface="CMU Sans Serif" panose="02000603000000000000" pitchFamily="2" charset="0"/>
                <a:cs typeface="CMU Sans Serif" panose="02000603000000000000" pitchFamily="2" charset="0"/>
              </a:rPr>
              <a:t>acoustic pulse. Acoustic pulses propagate through a ferromagnetic film and alter the direction of </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the effective </a:t>
            </a:r>
            <a:r>
              <a:rPr lang="en-US" sz="3600" dirty="0">
                <a:latin typeface="CMU Sans Serif" panose="02000603000000000000" pitchFamily="2" charset="0"/>
                <a:ea typeface="CMU Sans Serif" panose="02000603000000000000" pitchFamily="2" charset="0"/>
                <a:cs typeface="CMU Sans Serif" panose="02000603000000000000" pitchFamily="2" charset="0"/>
              </a:rPr>
              <a:t>magnetic field thereby driving precessional motion of the </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magnetization. </a:t>
            </a:r>
            <a:endParaRPr lang="en-US" sz="36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14" name="ZoneTexte 13"/>
          <p:cNvSpPr txBox="1"/>
          <p:nvPr/>
        </p:nvSpPr>
        <p:spPr>
          <a:xfrm>
            <a:off x="457200" y="39814500"/>
            <a:ext cx="24843661" cy="2677656"/>
          </a:xfrm>
          <a:prstGeom prst="rect">
            <a:avLst/>
          </a:prstGeom>
          <a:noFill/>
        </p:spPr>
        <p:txBody>
          <a:bodyPr wrap="none" rtlCol="0">
            <a:spAutoFit/>
          </a:bodyPr>
          <a:lstStyle/>
          <a:p>
            <a:r>
              <a:rPr lang="en-US" sz="2400" dirty="0">
                <a:latin typeface="CMU Sans Serif" panose="02000603000000000000" pitchFamily="2" charset="0"/>
                <a:ea typeface="CMU Sans Serif" panose="02000603000000000000" pitchFamily="2" charset="0"/>
                <a:cs typeface="CMU Sans Serif" panose="02000603000000000000" pitchFamily="2" charset="0"/>
              </a:rPr>
              <a:t>[1] </a:t>
            </a:r>
            <a:r>
              <a:rPr lang="fr-FR" sz="2400" dirty="0" err="1" smtClean="0">
                <a:latin typeface="CMU Sans Serif" panose="02000603000000000000" pitchFamily="2" charset="0"/>
                <a:ea typeface="CMU Sans Serif" panose="02000603000000000000" pitchFamily="2" charset="0"/>
                <a:cs typeface="CMU Sans Serif" panose="02000603000000000000" pitchFamily="2" charset="0"/>
              </a:rPr>
              <a:t>Razdolski</a:t>
            </a:r>
            <a:r>
              <a:rPr lang="fr-FR" sz="2400" dirty="0" smtClean="0">
                <a:latin typeface="CMU Sans Serif" panose="02000603000000000000" pitchFamily="2" charset="0"/>
                <a:ea typeface="CMU Sans Serif" panose="02000603000000000000" pitchFamily="2" charset="0"/>
                <a:cs typeface="CMU Sans Serif" panose="02000603000000000000" pitchFamily="2" charset="0"/>
              </a:rPr>
              <a:t> </a:t>
            </a:r>
            <a:r>
              <a:rPr lang="fr-FR" sz="2400" dirty="0">
                <a:latin typeface="CMU Sans Serif" panose="02000603000000000000" pitchFamily="2" charset="0"/>
                <a:ea typeface="CMU Sans Serif" panose="02000603000000000000" pitchFamily="2" charset="0"/>
                <a:cs typeface="CMU Sans Serif" panose="02000603000000000000" pitchFamily="2" charset="0"/>
              </a:rPr>
              <a:t>Ilya, et </a:t>
            </a:r>
            <a:r>
              <a:rPr lang="fr-FR" sz="2400" dirty="0" smtClean="0">
                <a:latin typeface="CMU Sans Serif" panose="02000603000000000000" pitchFamily="2" charset="0"/>
                <a:ea typeface="CMU Sans Serif" panose="02000603000000000000" pitchFamily="2" charset="0"/>
                <a:cs typeface="CMU Sans Serif" panose="02000603000000000000" pitchFamily="2" charset="0"/>
              </a:rPr>
              <a:t>al.; </a:t>
            </a:r>
            <a:r>
              <a:rPr lang="fr-FR" sz="2400" dirty="0" err="1" smtClean="0">
                <a:latin typeface="CMU Sans Serif" panose="02000603000000000000" pitchFamily="2" charset="0"/>
                <a:ea typeface="CMU Sans Serif" panose="02000603000000000000" pitchFamily="2" charset="0"/>
                <a:cs typeface="CMU Sans Serif" panose="02000603000000000000" pitchFamily="2" charset="0"/>
              </a:rPr>
              <a:t>Nanoscale</a:t>
            </a:r>
            <a:r>
              <a:rPr lang="fr-FR" sz="2400" dirty="0" smtClean="0">
                <a:latin typeface="CMU Sans Serif" panose="02000603000000000000" pitchFamily="2" charset="0"/>
                <a:ea typeface="CMU Sans Serif" panose="02000603000000000000" pitchFamily="2" charset="0"/>
                <a:cs typeface="CMU Sans Serif" panose="02000603000000000000" pitchFamily="2" charset="0"/>
              </a:rPr>
              <a:t> </a:t>
            </a:r>
            <a:r>
              <a:rPr lang="fr-FR" sz="2400" dirty="0">
                <a:latin typeface="CMU Sans Serif" panose="02000603000000000000" pitchFamily="2" charset="0"/>
                <a:ea typeface="CMU Sans Serif" panose="02000603000000000000" pitchFamily="2" charset="0"/>
                <a:cs typeface="CMU Sans Serif" panose="02000603000000000000" pitchFamily="2" charset="0"/>
              </a:rPr>
              <a:t>interface confinement of </a:t>
            </a:r>
            <a:r>
              <a:rPr lang="fr-FR" sz="2400" dirty="0" err="1">
                <a:latin typeface="CMU Sans Serif" panose="02000603000000000000" pitchFamily="2" charset="0"/>
                <a:ea typeface="CMU Sans Serif" panose="02000603000000000000" pitchFamily="2" charset="0"/>
                <a:cs typeface="CMU Sans Serif" panose="02000603000000000000" pitchFamily="2" charset="0"/>
              </a:rPr>
              <a:t>ultrafast</a:t>
            </a:r>
            <a:r>
              <a:rPr lang="fr-FR" sz="2400" dirty="0">
                <a:latin typeface="CMU Sans Serif" panose="02000603000000000000" pitchFamily="2" charset="0"/>
                <a:ea typeface="CMU Sans Serif" panose="02000603000000000000" pitchFamily="2" charset="0"/>
                <a:cs typeface="CMU Sans Serif" panose="02000603000000000000" pitchFamily="2" charset="0"/>
              </a:rPr>
              <a:t> spin </a:t>
            </a:r>
            <a:r>
              <a:rPr lang="fr-FR" sz="2400" dirty="0" err="1">
                <a:latin typeface="CMU Sans Serif" panose="02000603000000000000" pitchFamily="2" charset="0"/>
                <a:ea typeface="CMU Sans Serif" panose="02000603000000000000" pitchFamily="2" charset="0"/>
                <a:cs typeface="CMU Sans Serif" panose="02000603000000000000" pitchFamily="2" charset="0"/>
              </a:rPr>
              <a:t>transfer</a:t>
            </a:r>
            <a:r>
              <a:rPr lang="fr-FR" sz="2400" dirty="0">
                <a:latin typeface="CMU Sans Serif" panose="02000603000000000000" pitchFamily="2" charset="0"/>
                <a:ea typeface="CMU Sans Serif" panose="02000603000000000000" pitchFamily="2" charset="0"/>
                <a:cs typeface="CMU Sans Serif" panose="02000603000000000000" pitchFamily="2" charset="0"/>
              </a:rPr>
              <a:t> torque </a:t>
            </a:r>
            <a:r>
              <a:rPr lang="fr-FR" sz="2400" dirty="0" err="1">
                <a:latin typeface="CMU Sans Serif" panose="02000603000000000000" pitchFamily="2" charset="0"/>
                <a:ea typeface="CMU Sans Serif" panose="02000603000000000000" pitchFamily="2" charset="0"/>
                <a:cs typeface="CMU Sans Serif" panose="02000603000000000000" pitchFamily="2" charset="0"/>
              </a:rPr>
              <a:t>driving</a:t>
            </a:r>
            <a:r>
              <a:rPr lang="fr-FR" sz="2400" dirty="0">
                <a:latin typeface="CMU Sans Serif" panose="02000603000000000000" pitchFamily="2" charset="0"/>
                <a:ea typeface="CMU Sans Serif" panose="02000603000000000000" pitchFamily="2" charset="0"/>
                <a:cs typeface="CMU Sans Serif" panose="02000603000000000000" pitchFamily="2" charset="0"/>
              </a:rPr>
              <a:t> non-</a:t>
            </a:r>
            <a:r>
              <a:rPr lang="fr-FR" sz="2400" dirty="0" err="1">
                <a:latin typeface="CMU Sans Serif" panose="02000603000000000000" pitchFamily="2" charset="0"/>
                <a:ea typeface="CMU Sans Serif" panose="02000603000000000000" pitchFamily="2" charset="0"/>
                <a:cs typeface="CMU Sans Serif" panose="02000603000000000000" pitchFamily="2" charset="0"/>
              </a:rPr>
              <a:t>uniform</a:t>
            </a:r>
            <a:r>
              <a:rPr lang="fr-FR" sz="2400" dirty="0">
                <a:latin typeface="CMU Sans Serif" panose="02000603000000000000" pitchFamily="2" charset="0"/>
                <a:ea typeface="CMU Sans Serif" panose="02000603000000000000" pitchFamily="2" charset="0"/>
                <a:cs typeface="CMU Sans Serif" panose="02000603000000000000" pitchFamily="2" charset="0"/>
              </a:rPr>
              <a:t> spin </a:t>
            </a:r>
            <a:r>
              <a:rPr lang="fr-FR" sz="2400" dirty="0" err="1" smtClean="0">
                <a:latin typeface="CMU Sans Serif" panose="02000603000000000000" pitchFamily="2" charset="0"/>
                <a:ea typeface="CMU Sans Serif" panose="02000603000000000000" pitchFamily="2" charset="0"/>
                <a:cs typeface="CMU Sans Serif" panose="02000603000000000000" pitchFamily="2" charset="0"/>
              </a:rPr>
              <a:t>dynamics</a:t>
            </a:r>
            <a:r>
              <a:rPr lang="fr-FR" sz="2400" dirty="0" smtClean="0">
                <a:latin typeface="CMU Sans Serif" panose="02000603000000000000" pitchFamily="2" charset="0"/>
                <a:ea typeface="CMU Sans Serif" panose="02000603000000000000" pitchFamily="2" charset="0"/>
                <a:cs typeface="CMU Sans Serif" panose="02000603000000000000" pitchFamily="2" charset="0"/>
              </a:rPr>
              <a:t>; </a:t>
            </a:r>
            <a:r>
              <a:rPr lang="fr-FR" sz="2400" dirty="0">
                <a:latin typeface="CMU Sans Serif" panose="02000603000000000000" pitchFamily="2" charset="0"/>
                <a:ea typeface="CMU Sans Serif" panose="02000603000000000000" pitchFamily="2" charset="0"/>
                <a:cs typeface="CMU Sans Serif" panose="02000603000000000000" pitchFamily="2" charset="0"/>
              </a:rPr>
              <a:t>Nature </a:t>
            </a:r>
            <a:r>
              <a:rPr lang="fr-FR" sz="2400" dirty="0" smtClean="0">
                <a:latin typeface="CMU Sans Serif" panose="02000603000000000000" pitchFamily="2" charset="0"/>
                <a:ea typeface="CMU Sans Serif" panose="02000603000000000000" pitchFamily="2" charset="0"/>
                <a:cs typeface="CMU Sans Serif" panose="02000603000000000000" pitchFamily="2" charset="0"/>
              </a:rPr>
              <a:t>Communications, 8; 2017</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a:t>
            </a:r>
            <a:endParaRPr lang="en-US" sz="2400" dirty="0">
              <a:latin typeface="CMU Sans Serif" panose="02000603000000000000" pitchFamily="2" charset="0"/>
              <a:ea typeface="CMU Sans Serif" panose="02000603000000000000" pitchFamily="2" charset="0"/>
              <a:cs typeface="CMU Sans Serif" panose="02000603000000000000" pitchFamily="2" charset="0"/>
            </a:endParaRPr>
          </a:p>
          <a:p>
            <a:r>
              <a:rPr lang="en-US" sz="2400" dirty="0">
                <a:latin typeface="CMU Sans Serif" panose="02000603000000000000" pitchFamily="2" charset="0"/>
                <a:ea typeface="CMU Sans Serif" panose="02000603000000000000" pitchFamily="2" charset="0"/>
                <a:cs typeface="CMU Sans Serif" panose="02000603000000000000" pitchFamily="2" charset="0"/>
              </a:rPr>
              <a:t>[2] Van </a:t>
            </a:r>
            <a:r>
              <a:rPr lang="en-US" sz="2400" dirty="0" err="1">
                <a:latin typeface="CMU Sans Serif" panose="02000603000000000000" pitchFamily="2" charset="0"/>
                <a:ea typeface="CMU Sans Serif" panose="02000603000000000000" pitchFamily="2" charset="0"/>
                <a:cs typeface="CMU Sans Serif" panose="02000603000000000000" pitchFamily="2" charset="0"/>
              </a:rPr>
              <a:t>Kampen</a:t>
            </a:r>
            <a:r>
              <a:rPr lang="en-US" sz="2400" dirty="0">
                <a:latin typeface="CMU Sans Serif" panose="02000603000000000000" pitchFamily="2" charset="0"/>
                <a:ea typeface="CMU Sans Serif" panose="02000603000000000000" pitchFamily="2" charset="0"/>
                <a:cs typeface="CMU Sans Serif" panose="02000603000000000000" pitchFamily="2" charset="0"/>
              </a:rPr>
              <a:t> M</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a:t>
            </a:r>
            <a:r>
              <a:rPr lang="fr-FR" sz="2400" dirty="0">
                <a:latin typeface="CMU Sans Serif" panose="02000603000000000000" pitchFamily="2" charset="0"/>
                <a:ea typeface="CMU Sans Serif" panose="02000603000000000000" pitchFamily="2" charset="0"/>
                <a:cs typeface="CMU Sans Serif" panose="02000603000000000000" pitchFamily="2" charset="0"/>
              </a:rPr>
              <a:t> et al</a:t>
            </a:r>
            <a:r>
              <a:rPr lang="fr-FR" sz="2400" dirty="0" smtClean="0">
                <a:latin typeface="CMU Sans Serif" panose="02000603000000000000" pitchFamily="2" charset="0"/>
                <a:ea typeface="CMU Sans Serif" panose="02000603000000000000" pitchFamily="2" charset="0"/>
                <a:cs typeface="CMU Sans Serif" panose="02000603000000000000" pitchFamily="2" charset="0"/>
              </a:rPr>
              <a:t>.</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 All- optical </a:t>
            </a:r>
            <a:r>
              <a:rPr lang="en-US" sz="2400" dirty="0">
                <a:latin typeface="CMU Sans Serif" panose="02000603000000000000" pitchFamily="2" charset="0"/>
                <a:ea typeface="CMU Sans Serif" panose="02000603000000000000" pitchFamily="2" charset="0"/>
                <a:cs typeface="CMU Sans Serif" panose="02000603000000000000" pitchFamily="2" charset="0"/>
              </a:rPr>
              <a:t>probe of coherent spin waves; Physical review letters, 88(22):227201; </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2002.</a:t>
            </a:r>
            <a:endParaRPr lang="en-US" sz="2400" dirty="0">
              <a:latin typeface="CMU Sans Serif" panose="02000603000000000000" pitchFamily="2" charset="0"/>
              <a:ea typeface="CMU Sans Serif" panose="02000603000000000000" pitchFamily="2" charset="0"/>
              <a:cs typeface="CMU Sans Serif" panose="02000603000000000000" pitchFamily="2" charset="0"/>
            </a:endParaRPr>
          </a:p>
          <a:p>
            <a:r>
              <a:rPr lang="en-US" sz="2400" dirty="0">
                <a:latin typeface="CMU Sans Serif" panose="02000603000000000000" pitchFamily="2" charset="0"/>
                <a:ea typeface="CMU Sans Serif" panose="02000603000000000000" pitchFamily="2" charset="0"/>
                <a:cs typeface="CMU Sans Serif" panose="02000603000000000000" pitchFamily="2" charset="0"/>
              </a:rPr>
              <a:t>[3] </a:t>
            </a:r>
            <a:r>
              <a:rPr lang="en-US" sz="2400" dirty="0" err="1">
                <a:latin typeface="CMU Sans Serif" panose="02000603000000000000" pitchFamily="2" charset="0"/>
                <a:ea typeface="CMU Sans Serif" panose="02000603000000000000" pitchFamily="2" charset="0"/>
                <a:cs typeface="CMU Sans Serif" panose="02000603000000000000" pitchFamily="2" charset="0"/>
              </a:rPr>
              <a:t>Guidoni</a:t>
            </a:r>
            <a:r>
              <a:rPr lang="en-US" sz="2400" dirty="0">
                <a:latin typeface="CMU Sans Serif" panose="02000603000000000000" pitchFamily="2" charset="0"/>
                <a:ea typeface="CMU Sans Serif" panose="02000603000000000000" pitchFamily="2" charset="0"/>
                <a:cs typeface="CMU Sans Serif" panose="02000603000000000000" pitchFamily="2" charset="0"/>
              </a:rPr>
              <a:t> L</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a:t>
            </a:r>
            <a:r>
              <a:rPr lang="fr-FR" sz="2400" dirty="0">
                <a:latin typeface="CMU Sans Serif" panose="02000603000000000000" pitchFamily="2" charset="0"/>
                <a:ea typeface="CMU Sans Serif" panose="02000603000000000000" pitchFamily="2" charset="0"/>
                <a:cs typeface="CMU Sans Serif" panose="02000603000000000000" pitchFamily="2" charset="0"/>
              </a:rPr>
              <a:t> et al.;</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 </a:t>
            </a:r>
            <a:r>
              <a:rPr lang="en-US" sz="2400" dirty="0">
                <a:latin typeface="CMU Sans Serif" panose="02000603000000000000" pitchFamily="2" charset="0"/>
                <a:ea typeface="CMU Sans Serif" panose="02000603000000000000" pitchFamily="2" charset="0"/>
                <a:cs typeface="CMU Sans Serif" panose="02000603000000000000" pitchFamily="2" charset="0"/>
              </a:rPr>
              <a:t>Magneto-optics in the ultrafast regime: </a:t>
            </a:r>
            <a:r>
              <a:rPr lang="en-US" sz="2400" dirty="0" err="1">
                <a:latin typeface="CMU Sans Serif" panose="02000603000000000000" pitchFamily="2" charset="0"/>
                <a:ea typeface="CMU Sans Serif" panose="02000603000000000000" pitchFamily="2" charset="0"/>
                <a:cs typeface="CMU Sans Serif" panose="02000603000000000000" pitchFamily="2" charset="0"/>
              </a:rPr>
              <a:t>Thermalization</a:t>
            </a:r>
            <a:r>
              <a:rPr lang="en-US" sz="2400" dirty="0">
                <a:latin typeface="CMU Sans Serif" panose="02000603000000000000" pitchFamily="2" charset="0"/>
                <a:ea typeface="CMU Sans Serif" panose="02000603000000000000" pitchFamily="2" charset="0"/>
                <a:cs typeface="CMU Sans Serif" panose="02000603000000000000" pitchFamily="2" charset="0"/>
              </a:rPr>
              <a:t> of </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spin populations </a:t>
            </a:r>
            <a:r>
              <a:rPr lang="en-US" sz="2400" dirty="0">
                <a:latin typeface="CMU Sans Serif" panose="02000603000000000000" pitchFamily="2" charset="0"/>
                <a:ea typeface="CMU Sans Serif" panose="02000603000000000000" pitchFamily="2" charset="0"/>
                <a:cs typeface="CMU Sans Serif" panose="02000603000000000000" pitchFamily="2" charset="0"/>
              </a:rPr>
              <a:t>in ferromagnetic films; Physical Review Letters; 89:17401; </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2002.</a:t>
            </a:r>
            <a:endParaRPr lang="en-US" sz="2400" dirty="0">
              <a:latin typeface="CMU Sans Serif" panose="02000603000000000000" pitchFamily="2" charset="0"/>
              <a:ea typeface="CMU Sans Serif" panose="02000603000000000000" pitchFamily="2" charset="0"/>
              <a:cs typeface="CMU Sans Serif" panose="02000603000000000000" pitchFamily="2" charset="0"/>
            </a:endParaRPr>
          </a:p>
          <a:p>
            <a:r>
              <a:rPr lang="en-US" sz="2400" dirty="0">
                <a:latin typeface="CMU Sans Serif" panose="02000603000000000000" pitchFamily="2" charset="0"/>
                <a:ea typeface="CMU Sans Serif" panose="02000603000000000000" pitchFamily="2" charset="0"/>
                <a:cs typeface="CMU Sans Serif" panose="02000603000000000000" pitchFamily="2" charset="0"/>
              </a:rPr>
              <a:t>[4] Kim J. W., Bigot J. Y.; Magnetization precession induced by picosecond acoustic pulses in a freestanding </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film acting </a:t>
            </a:r>
            <a:r>
              <a:rPr lang="en-US" sz="2400" dirty="0">
                <a:latin typeface="CMU Sans Serif" panose="02000603000000000000" pitchFamily="2" charset="0"/>
                <a:ea typeface="CMU Sans Serif" panose="02000603000000000000" pitchFamily="2" charset="0"/>
                <a:cs typeface="CMU Sans Serif" panose="02000603000000000000" pitchFamily="2" charset="0"/>
              </a:rPr>
              <a:t>as an acoustic cavity; Physical Review B; 95(14):144422; </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2017.</a:t>
            </a:r>
            <a:endParaRPr lang="en-US" sz="2400" dirty="0">
              <a:latin typeface="CMU Sans Serif" panose="02000603000000000000" pitchFamily="2" charset="0"/>
              <a:ea typeface="CMU Sans Serif" panose="02000603000000000000" pitchFamily="2" charset="0"/>
              <a:cs typeface="CMU Sans Serif" panose="02000603000000000000" pitchFamily="2" charset="0"/>
            </a:endParaRPr>
          </a:p>
          <a:p>
            <a:r>
              <a:rPr lang="en-US" sz="2400" dirty="0">
                <a:latin typeface="CMU Sans Serif" panose="02000603000000000000" pitchFamily="2" charset="0"/>
                <a:ea typeface="CMU Sans Serif" panose="02000603000000000000" pitchFamily="2" charset="0"/>
                <a:cs typeface="CMU Sans Serif" panose="02000603000000000000" pitchFamily="2" charset="0"/>
              </a:rPr>
              <a:t>[5] </a:t>
            </a:r>
            <a:r>
              <a:rPr lang="en-US" sz="2400" dirty="0" err="1">
                <a:latin typeface="CMU Sans Serif" panose="02000603000000000000" pitchFamily="2" charset="0"/>
                <a:ea typeface="CMU Sans Serif" panose="02000603000000000000" pitchFamily="2" charset="0"/>
                <a:cs typeface="CMU Sans Serif" panose="02000603000000000000" pitchFamily="2" charset="0"/>
              </a:rPr>
              <a:t>Beaurepaire</a:t>
            </a:r>
            <a:r>
              <a:rPr lang="en-US" sz="2400" dirty="0">
                <a:latin typeface="CMU Sans Serif" panose="02000603000000000000" pitchFamily="2" charset="0"/>
                <a:ea typeface="CMU Sans Serif" panose="02000603000000000000" pitchFamily="2" charset="0"/>
                <a:cs typeface="CMU Sans Serif" panose="02000603000000000000" pitchFamily="2" charset="0"/>
              </a:rPr>
              <a:t> E</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a:t>
            </a:r>
            <a:r>
              <a:rPr lang="fr-FR" sz="2400" dirty="0">
                <a:latin typeface="CMU Sans Serif" panose="02000603000000000000" pitchFamily="2" charset="0"/>
                <a:ea typeface="CMU Sans Serif" panose="02000603000000000000" pitchFamily="2" charset="0"/>
                <a:cs typeface="CMU Sans Serif" panose="02000603000000000000" pitchFamily="2" charset="0"/>
              </a:rPr>
              <a:t> et al.;</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 </a:t>
            </a:r>
            <a:r>
              <a:rPr lang="en-US" sz="2400" dirty="0">
                <a:latin typeface="CMU Sans Serif" panose="02000603000000000000" pitchFamily="2" charset="0"/>
                <a:ea typeface="CMU Sans Serif" panose="02000603000000000000" pitchFamily="2" charset="0"/>
                <a:cs typeface="CMU Sans Serif" panose="02000603000000000000" pitchFamily="2" charset="0"/>
              </a:rPr>
              <a:t>Ultrafast spin dynamics in ferromagnetic nickel; </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Physical Review </a:t>
            </a:r>
            <a:r>
              <a:rPr lang="en-US" sz="2400" dirty="0">
                <a:latin typeface="CMU Sans Serif" panose="02000603000000000000" pitchFamily="2" charset="0"/>
                <a:ea typeface="CMU Sans Serif" panose="02000603000000000000" pitchFamily="2" charset="0"/>
                <a:cs typeface="CMU Sans Serif" panose="02000603000000000000" pitchFamily="2" charset="0"/>
              </a:rPr>
              <a:t>Letters; 76:4250-4253; </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1996.</a:t>
            </a:r>
            <a:endParaRPr lang="en-US" sz="2400" dirty="0">
              <a:latin typeface="CMU Sans Serif" panose="02000603000000000000" pitchFamily="2" charset="0"/>
              <a:ea typeface="CMU Sans Serif" panose="02000603000000000000" pitchFamily="2" charset="0"/>
              <a:cs typeface="CMU Sans Serif" panose="02000603000000000000" pitchFamily="2" charset="0"/>
            </a:endParaRPr>
          </a:p>
          <a:p>
            <a:r>
              <a:rPr lang="en-US" sz="2400" dirty="0">
                <a:latin typeface="CMU Sans Serif" panose="02000603000000000000" pitchFamily="2" charset="0"/>
                <a:ea typeface="CMU Sans Serif" panose="02000603000000000000" pitchFamily="2" charset="0"/>
                <a:cs typeface="CMU Sans Serif" panose="02000603000000000000" pitchFamily="2" charset="0"/>
              </a:rPr>
              <a:t>[6] </a:t>
            </a:r>
            <a:r>
              <a:rPr lang="en-US" sz="2400" dirty="0" err="1">
                <a:latin typeface="CMU Sans Serif" panose="02000603000000000000" pitchFamily="2" charset="0"/>
                <a:ea typeface="CMU Sans Serif" panose="02000603000000000000" pitchFamily="2" charset="0"/>
                <a:cs typeface="CMU Sans Serif" panose="02000603000000000000" pitchFamily="2" charset="0"/>
              </a:rPr>
              <a:t>Kirilyuk</a:t>
            </a:r>
            <a:r>
              <a:rPr lang="en-US" sz="2400" dirty="0">
                <a:latin typeface="CMU Sans Serif" panose="02000603000000000000" pitchFamily="2" charset="0"/>
                <a:ea typeface="CMU Sans Serif" panose="02000603000000000000" pitchFamily="2" charset="0"/>
                <a:cs typeface="CMU Sans Serif" panose="02000603000000000000" pitchFamily="2" charset="0"/>
              </a:rPr>
              <a:t> A</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a:t>
            </a:r>
            <a:r>
              <a:rPr lang="fr-FR" sz="2400" dirty="0">
                <a:latin typeface="CMU Sans Serif" panose="02000603000000000000" pitchFamily="2" charset="0"/>
                <a:ea typeface="CMU Sans Serif" panose="02000603000000000000" pitchFamily="2" charset="0"/>
                <a:cs typeface="CMU Sans Serif" panose="02000603000000000000" pitchFamily="2" charset="0"/>
              </a:rPr>
              <a:t> et al.;</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 </a:t>
            </a:r>
            <a:r>
              <a:rPr lang="en-US" sz="2400" dirty="0">
                <a:latin typeface="CMU Sans Serif" panose="02000603000000000000" pitchFamily="2" charset="0"/>
                <a:ea typeface="CMU Sans Serif" panose="02000603000000000000" pitchFamily="2" charset="0"/>
                <a:cs typeface="CMU Sans Serif" panose="02000603000000000000" pitchFamily="2" charset="0"/>
              </a:rPr>
              <a:t>Ultrafast optical manipulation of magnetic order; Reviews of </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Modern Physics</a:t>
            </a:r>
            <a:r>
              <a:rPr lang="en-US" sz="2400" dirty="0">
                <a:latin typeface="CMU Sans Serif" panose="02000603000000000000" pitchFamily="2" charset="0"/>
                <a:ea typeface="CMU Sans Serif" panose="02000603000000000000" pitchFamily="2" charset="0"/>
                <a:cs typeface="CMU Sans Serif" panose="02000603000000000000" pitchFamily="2" charset="0"/>
              </a:rPr>
              <a:t>; 82(3): 2731; </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2010.</a:t>
            </a:r>
            <a:endParaRPr lang="en-US" sz="2400" dirty="0">
              <a:latin typeface="CMU Sans Serif" panose="02000603000000000000" pitchFamily="2" charset="0"/>
              <a:ea typeface="CMU Sans Serif" panose="02000603000000000000" pitchFamily="2" charset="0"/>
              <a:cs typeface="CMU Sans Serif" panose="02000603000000000000" pitchFamily="2" charset="0"/>
            </a:endParaRPr>
          </a:p>
          <a:p>
            <a:r>
              <a:rPr lang="en-US" sz="2400" dirty="0">
                <a:latin typeface="CMU Sans Serif" panose="02000603000000000000" pitchFamily="2" charset="0"/>
                <a:ea typeface="CMU Sans Serif" panose="02000603000000000000" pitchFamily="2" charset="0"/>
                <a:cs typeface="CMU Sans Serif" panose="02000603000000000000" pitchFamily="2" charset="0"/>
              </a:rPr>
              <a:t>[7] </a:t>
            </a:r>
            <a:r>
              <a:rPr lang="en-US" sz="2400" dirty="0" err="1">
                <a:latin typeface="CMU Sans Serif" panose="02000603000000000000" pitchFamily="2" charset="0"/>
                <a:ea typeface="CMU Sans Serif" panose="02000603000000000000" pitchFamily="2" charset="0"/>
                <a:cs typeface="CMU Sans Serif" panose="02000603000000000000" pitchFamily="2" charset="0"/>
              </a:rPr>
              <a:t>Temnov</a:t>
            </a:r>
            <a:r>
              <a:rPr lang="en-US" sz="2400" dirty="0">
                <a:latin typeface="CMU Sans Serif" panose="02000603000000000000" pitchFamily="2" charset="0"/>
                <a:ea typeface="CMU Sans Serif" panose="02000603000000000000" pitchFamily="2" charset="0"/>
                <a:cs typeface="CMU Sans Serif" panose="02000603000000000000" pitchFamily="2" charset="0"/>
              </a:rPr>
              <a:t> V. V.; Ultrafast acousto-magneto-</a:t>
            </a:r>
            <a:r>
              <a:rPr lang="en-US" sz="2400" dirty="0" err="1">
                <a:latin typeface="CMU Sans Serif" panose="02000603000000000000" pitchFamily="2" charset="0"/>
                <a:ea typeface="CMU Sans Serif" panose="02000603000000000000" pitchFamily="2" charset="0"/>
                <a:cs typeface="CMU Sans Serif" panose="02000603000000000000" pitchFamily="2" charset="0"/>
              </a:rPr>
              <a:t>plasmonics</a:t>
            </a:r>
            <a:r>
              <a:rPr lang="en-US" sz="2400" dirty="0">
                <a:latin typeface="CMU Sans Serif" panose="02000603000000000000" pitchFamily="2" charset="0"/>
                <a:ea typeface="CMU Sans Serif" panose="02000603000000000000" pitchFamily="2" charset="0"/>
                <a:cs typeface="CMU Sans Serif" panose="02000603000000000000" pitchFamily="2" charset="0"/>
              </a:rPr>
              <a:t>; Nature Photonics; 6(11):728-736; </a:t>
            </a:r>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2012.</a:t>
            </a:r>
            <a:endParaRPr lang="en-US" sz="24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128" name="Прямоугольник 56"/>
          <p:cNvSpPr/>
          <p:nvPr/>
        </p:nvSpPr>
        <p:spPr>
          <a:xfrm>
            <a:off x="2069090" y="13637270"/>
            <a:ext cx="2188741" cy="623248"/>
          </a:xfrm>
          <a:prstGeom prst="rect">
            <a:avLst/>
          </a:prstGeom>
        </p:spPr>
        <p:txBody>
          <a:bodyPr wrap="none" lIns="68580" tIns="34290" rIns="68580" bIns="34290">
            <a:spAutoFit/>
          </a:bodyPr>
          <a:lstStyle/>
          <a:p>
            <a:r>
              <a:rPr lang="fr-FR" sz="3600" b="1" dirty="0" err="1" smtClean="0">
                <a:latin typeface="CMU Sans Serif" panose="02000603000000000000" pitchFamily="2" charset="0"/>
                <a:ea typeface="CMU Sans Serif" panose="02000603000000000000" pitchFamily="2" charset="0"/>
                <a:cs typeface="CMU Sans Serif" panose="02000603000000000000" pitchFamily="2" charset="0"/>
              </a:rPr>
              <a:t>Geometry</a:t>
            </a:r>
            <a:endParaRPr lang="ru-RU" sz="3600" b="1" dirty="0">
              <a:latin typeface="CMU Sans Serif" panose="02000603000000000000" pitchFamily="2" charset="0"/>
              <a:ea typeface="CMU Sans Serif" panose="02000603000000000000" pitchFamily="2" charset="0"/>
              <a:cs typeface="CMU Sans Serif" panose="02000603000000000000" pitchFamily="2" charset="0"/>
            </a:endParaRPr>
          </a:p>
        </p:txBody>
      </p:sp>
      <p:grpSp>
        <p:nvGrpSpPr>
          <p:cNvPr id="42" name="Groupe 41"/>
          <p:cNvGrpSpPr/>
          <p:nvPr/>
        </p:nvGrpSpPr>
        <p:grpSpPr>
          <a:xfrm>
            <a:off x="6968080" y="13564940"/>
            <a:ext cx="13665166" cy="8230684"/>
            <a:chOff x="812834" y="13575931"/>
            <a:chExt cx="13665166" cy="8230684"/>
          </a:xfrm>
        </p:grpSpPr>
        <p:pic>
          <p:nvPicPr>
            <p:cNvPr id="30" name="Image 2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4891" y="14743512"/>
              <a:ext cx="12177826" cy="1452057"/>
            </a:xfrm>
            <a:prstGeom prst="rect">
              <a:avLst/>
            </a:prstGeom>
          </p:spPr>
        </p:pic>
        <p:sp>
          <p:nvSpPr>
            <p:cNvPr id="22" name="Rectangle 21"/>
            <p:cNvSpPr/>
            <p:nvPr/>
          </p:nvSpPr>
          <p:spPr>
            <a:xfrm>
              <a:off x="812834" y="14388606"/>
              <a:ext cx="13665166" cy="1954417"/>
            </a:xfrm>
            <a:prstGeom prst="rect">
              <a:avLst/>
            </a:prstGeom>
            <a:noFill/>
            <a:ln w="76200">
              <a:solidFill>
                <a:srgbClr val="E54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itre 1"/>
            <p:cNvSpPr txBox="1">
              <a:spLocks/>
            </p:cNvSpPr>
            <p:nvPr/>
          </p:nvSpPr>
          <p:spPr>
            <a:xfrm>
              <a:off x="3925562" y="13575931"/>
              <a:ext cx="9144001" cy="717694"/>
            </a:xfrm>
            <a:prstGeom prst="rect">
              <a:avLst/>
            </a:prstGeom>
            <a:ln w="57150">
              <a:noFill/>
            </a:ln>
          </p:spPr>
          <p:txBody>
            <a:bodyPr>
              <a:noAutofit/>
            </a:bodyPr>
            <a:lstStyle>
              <a:lvl1pPr algn="ctr" rtl="0" hangingPunct="0">
                <a:tabLst/>
                <a:defRPr lang="fr-FR" sz="4400" b="0" i="0" u="none" strike="noStrike" kern="1200">
                  <a:ln>
                    <a:noFill/>
                  </a:ln>
                  <a:latin typeface="Arial" pitchFamily="18"/>
                  <a:cs typeface="Tahoma" pitchFamily="2"/>
                </a:defRPr>
              </a:lvl1pPr>
            </a:lstStyle>
            <a:p>
              <a:r>
                <a:rPr lang="en-US" sz="3600" b="1" dirty="0" smtClean="0">
                  <a:solidFill>
                    <a:sysClr val="windowText" lastClr="000000"/>
                  </a:solidFill>
                  <a:latin typeface="CMU Sans Serif" panose="02000603000000000000" pitchFamily="2" charset="0"/>
                  <a:ea typeface="CMU Sans Serif" panose="02000603000000000000" pitchFamily="2" charset="0"/>
                  <a:cs typeface="CMU Sans Serif" panose="02000603000000000000" pitchFamily="2" charset="0"/>
                </a:rPr>
                <a:t>Landau-</a:t>
              </a:r>
              <a:r>
                <a:rPr lang="en-US" sz="3600" b="1" dirty="0" err="1" smtClean="0">
                  <a:solidFill>
                    <a:sysClr val="windowText" lastClr="000000"/>
                  </a:solidFill>
                  <a:latin typeface="CMU Sans Serif" panose="02000603000000000000" pitchFamily="2" charset="0"/>
                  <a:ea typeface="CMU Sans Serif" panose="02000603000000000000" pitchFamily="2" charset="0"/>
                  <a:cs typeface="CMU Sans Serif" panose="02000603000000000000" pitchFamily="2" charset="0"/>
                </a:rPr>
                <a:t>Lifschitz</a:t>
              </a:r>
              <a:r>
                <a:rPr lang="en-US" sz="3600" b="1" dirty="0" smtClean="0">
                  <a:solidFill>
                    <a:sysClr val="windowText" lastClr="000000"/>
                  </a:solidFill>
                  <a:latin typeface="CMU Sans Serif" panose="02000603000000000000" pitchFamily="2" charset="0"/>
                  <a:ea typeface="CMU Sans Serif" panose="02000603000000000000" pitchFamily="2" charset="0"/>
                  <a:cs typeface="CMU Sans Serif" panose="02000603000000000000" pitchFamily="2" charset="0"/>
                </a:rPr>
                <a:t>-Gilbert Equation</a:t>
              </a:r>
              <a:endParaRPr lang="en-US" sz="3600" b="1" dirty="0">
                <a:solidFill>
                  <a:sysClr val="windowText" lastClr="000000"/>
                </a:solidFill>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4" name="ZoneTexte 3"/>
            <p:cNvSpPr txBox="1"/>
            <p:nvPr/>
          </p:nvSpPr>
          <p:spPr>
            <a:xfrm>
              <a:off x="1846573" y="14337598"/>
              <a:ext cx="579005" cy="461665"/>
            </a:xfrm>
            <a:prstGeom prst="rect">
              <a:avLst/>
            </a:prstGeom>
            <a:noFill/>
            <a:ln>
              <a:noFill/>
            </a:ln>
          </p:spPr>
          <p:txBody>
            <a:bodyPr wrap="none" rtlCol="0">
              <a:spAutoFit/>
            </a:bodyPr>
            <a:lstStyle/>
            <a:p>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a:t>
              </a:r>
              <a:r>
                <a:rPr lang="fr-FR" sz="2400" dirty="0" smtClean="0">
                  <a:latin typeface="CMU Sans Serif" panose="02000603000000000000" pitchFamily="2" charset="0"/>
                  <a:ea typeface="CMU Sans Serif" panose="02000603000000000000" pitchFamily="2" charset="0"/>
                  <a:cs typeface="CMU Sans Serif" panose="02000603000000000000" pitchFamily="2" charset="0"/>
                </a:rPr>
                <a:t>1)</a:t>
              </a:r>
              <a:endParaRPr lang="en-US" sz="24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70" name="ZoneTexte 69"/>
            <p:cNvSpPr txBox="1"/>
            <p:nvPr/>
          </p:nvSpPr>
          <p:spPr>
            <a:xfrm>
              <a:off x="3227900" y="14823986"/>
              <a:ext cx="579005" cy="461665"/>
            </a:xfrm>
            <a:prstGeom prst="rect">
              <a:avLst/>
            </a:prstGeom>
            <a:noFill/>
            <a:ln>
              <a:noFill/>
            </a:ln>
          </p:spPr>
          <p:txBody>
            <a:bodyPr wrap="none" rtlCol="0">
              <a:spAutoFit/>
            </a:bodyPr>
            <a:lstStyle/>
            <a:p>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a:t>
              </a:r>
              <a:r>
                <a:rPr lang="fr-FR" sz="2400" dirty="0" smtClean="0">
                  <a:latin typeface="CMU Sans Serif" panose="02000603000000000000" pitchFamily="2" charset="0"/>
                  <a:ea typeface="CMU Sans Serif" panose="02000603000000000000" pitchFamily="2" charset="0"/>
                  <a:cs typeface="CMU Sans Serif" panose="02000603000000000000" pitchFamily="2" charset="0"/>
                </a:rPr>
                <a:t>2)</a:t>
              </a:r>
              <a:endParaRPr lang="en-US" sz="24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71" name="ZoneTexte 70"/>
            <p:cNvSpPr txBox="1"/>
            <p:nvPr/>
          </p:nvSpPr>
          <p:spPr>
            <a:xfrm>
              <a:off x="6434281" y="14565074"/>
              <a:ext cx="579005" cy="461665"/>
            </a:xfrm>
            <a:prstGeom prst="rect">
              <a:avLst/>
            </a:prstGeom>
            <a:noFill/>
            <a:ln>
              <a:noFill/>
            </a:ln>
          </p:spPr>
          <p:txBody>
            <a:bodyPr wrap="none" rtlCol="0">
              <a:spAutoFit/>
            </a:bodyPr>
            <a:lstStyle/>
            <a:p>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a:t>
              </a:r>
              <a:r>
                <a:rPr lang="fr-FR" sz="2400" dirty="0" smtClean="0">
                  <a:latin typeface="CMU Sans Serif" panose="02000603000000000000" pitchFamily="2" charset="0"/>
                  <a:ea typeface="CMU Sans Serif" panose="02000603000000000000" pitchFamily="2" charset="0"/>
                  <a:cs typeface="CMU Sans Serif" panose="02000603000000000000" pitchFamily="2" charset="0"/>
                </a:rPr>
                <a:t>3)</a:t>
              </a:r>
              <a:endParaRPr lang="en-US" sz="24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74" name="ZoneTexte 73"/>
            <p:cNvSpPr txBox="1"/>
            <p:nvPr/>
          </p:nvSpPr>
          <p:spPr>
            <a:xfrm>
              <a:off x="9392998" y="14417698"/>
              <a:ext cx="579005" cy="461665"/>
            </a:xfrm>
            <a:prstGeom prst="rect">
              <a:avLst/>
            </a:prstGeom>
            <a:noFill/>
            <a:ln>
              <a:noFill/>
            </a:ln>
          </p:spPr>
          <p:txBody>
            <a:bodyPr wrap="none" rtlCol="0">
              <a:spAutoFit/>
            </a:bodyPr>
            <a:lstStyle/>
            <a:p>
              <a:r>
                <a:rPr lang="en-US" sz="2400" dirty="0" smtClean="0">
                  <a:latin typeface="CMU Sans Serif" panose="02000603000000000000" pitchFamily="2" charset="0"/>
                  <a:ea typeface="CMU Sans Serif" panose="02000603000000000000" pitchFamily="2" charset="0"/>
                  <a:cs typeface="CMU Sans Serif" panose="02000603000000000000" pitchFamily="2" charset="0"/>
                </a:rPr>
                <a:t>(</a:t>
              </a:r>
              <a:r>
                <a:rPr lang="fr-FR" sz="2400" dirty="0" smtClean="0">
                  <a:latin typeface="CMU Sans Serif" panose="02000603000000000000" pitchFamily="2" charset="0"/>
                  <a:ea typeface="CMU Sans Serif" panose="02000603000000000000" pitchFamily="2" charset="0"/>
                  <a:cs typeface="CMU Sans Serif" panose="02000603000000000000" pitchFamily="2" charset="0"/>
                </a:rPr>
                <a:t>4)</a:t>
              </a:r>
              <a:endParaRPr lang="en-US" sz="2400" dirty="0">
                <a:latin typeface="CMU Sans Serif" panose="02000603000000000000" pitchFamily="2" charset="0"/>
                <a:ea typeface="CMU Sans Serif" panose="02000603000000000000" pitchFamily="2" charset="0"/>
                <a:cs typeface="CMU Sans Serif" panose="02000603000000000000" pitchFamily="2" charset="0"/>
              </a:endParaRPr>
            </a:p>
          </p:txBody>
        </p:sp>
        <p:grpSp>
          <p:nvGrpSpPr>
            <p:cNvPr id="32" name="Groupe 31"/>
            <p:cNvGrpSpPr/>
            <p:nvPr/>
          </p:nvGrpSpPr>
          <p:grpSpPr>
            <a:xfrm>
              <a:off x="2226024" y="16630172"/>
              <a:ext cx="9293360" cy="5176443"/>
              <a:chOff x="2430906" y="16546758"/>
              <a:chExt cx="9293360" cy="5176443"/>
            </a:xfrm>
          </p:grpSpPr>
          <p:sp>
            <p:nvSpPr>
              <p:cNvPr id="10" name="ZoneTexte 9"/>
              <p:cNvSpPr txBox="1"/>
              <p:nvPr/>
            </p:nvSpPr>
            <p:spPr>
              <a:xfrm>
                <a:off x="2430906" y="16831486"/>
                <a:ext cx="2486578" cy="1200329"/>
              </a:xfrm>
              <a:prstGeom prst="rect">
                <a:avLst/>
              </a:prstGeom>
              <a:noFill/>
            </p:spPr>
            <p:txBody>
              <a:bodyPr wrap="none" rtlCol="0">
                <a:spAutoFit/>
              </a:bodyPr>
              <a:lstStyle/>
              <a:p>
                <a:pPr algn="r"/>
                <a:r>
                  <a:rPr lang="fr-FR" sz="3600" dirty="0" smtClean="0">
                    <a:latin typeface="CMU Sans Serif" panose="02000603000000000000" pitchFamily="2" charset="0"/>
                    <a:ea typeface="CMU Sans Serif" panose="02000603000000000000" pitchFamily="2" charset="0"/>
                    <a:cs typeface="CMU Sans Serif" panose="02000603000000000000" pitchFamily="2" charset="0"/>
                  </a:rPr>
                  <a:t>This model </a:t>
                </a:r>
              </a:p>
              <a:p>
                <a:pPr algn="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includes</a:t>
                </a:r>
                <a:r>
                  <a:rPr lang="fr-FR" sz="3600" dirty="0" smtClean="0">
                    <a:latin typeface="CMU Sans Serif" panose="02000603000000000000" pitchFamily="2" charset="0"/>
                    <a:ea typeface="CMU Sans Serif" panose="02000603000000000000" pitchFamily="2" charset="0"/>
                    <a:cs typeface="CMU Sans Serif" panose="02000603000000000000" pitchFamily="2" charset="0"/>
                  </a:rPr>
                  <a:t>:</a:t>
                </a:r>
                <a:endParaRPr lang="en-US" sz="3600" dirty="0">
                  <a:latin typeface="CMU Sans Serif" panose="02000603000000000000" pitchFamily="2" charset="0"/>
                  <a:ea typeface="CMU Sans Serif" panose="02000603000000000000" pitchFamily="2" charset="0"/>
                  <a:cs typeface="CMU Sans Serif" panose="02000603000000000000" pitchFamily="2" charset="0"/>
                </a:endParaRPr>
              </a:p>
            </p:txBody>
          </p:sp>
          <p:grpSp>
            <p:nvGrpSpPr>
              <p:cNvPr id="31" name="Groupe 30"/>
              <p:cNvGrpSpPr/>
              <p:nvPr/>
            </p:nvGrpSpPr>
            <p:grpSpPr>
              <a:xfrm>
                <a:off x="5073061" y="16546758"/>
                <a:ext cx="6032857" cy="2521968"/>
                <a:chOff x="3245439" y="16719248"/>
                <a:chExt cx="6032857" cy="2521968"/>
              </a:xfrm>
            </p:grpSpPr>
            <p:grpSp>
              <p:nvGrpSpPr>
                <p:cNvPr id="18" name="Groupe 17"/>
                <p:cNvGrpSpPr/>
                <p:nvPr/>
              </p:nvGrpSpPr>
              <p:grpSpPr>
                <a:xfrm>
                  <a:off x="3735077" y="16719248"/>
                  <a:ext cx="5543219" cy="2521968"/>
                  <a:chOff x="5392427" y="16583172"/>
                  <a:chExt cx="5543219" cy="2521968"/>
                </a:xfrm>
              </p:grpSpPr>
              <p:sp>
                <p:nvSpPr>
                  <p:cNvPr id="62" name="Rectangle 61"/>
                  <p:cNvSpPr/>
                  <p:nvPr/>
                </p:nvSpPr>
                <p:spPr>
                  <a:xfrm>
                    <a:off x="5395347" y="17203680"/>
                    <a:ext cx="4556055" cy="646331"/>
                  </a:xfrm>
                  <a:prstGeom prst="rect">
                    <a:avLst/>
                  </a:prstGeom>
                </p:spPr>
                <p:txBody>
                  <a:bodyPr wrap="none">
                    <a:spAutoFit/>
                  </a:bodyPr>
                  <a:lstStyle/>
                  <a:p>
                    <a:r>
                      <a:rPr lang="en-GB" sz="3600" dirty="0" smtClean="0">
                        <a:latin typeface="CMU Sans Serif" panose="02000603000000000000" pitchFamily="2" charset="0"/>
                        <a:ea typeface="CMU Sans Serif" panose="02000603000000000000" pitchFamily="2" charset="0"/>
                        <a:cs typeface="CMU Sans Serif" panose="02000603000000000000" pitchFamily="2" charset="0"/>
                      </a:rPr>
                      <a:t>(2) gyromagnetic ratio</a:t>
                    </a:r>
                    <a:endParaRPr lang="en-US" sz="36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3" name="Rectangle 62"/>
                  <p:cNvSpPr/>
                  <p:nvPr/>
                </p:nvSpPr>
                <p:spPr>
                  <a:xfrm>
                    <a:off x="5395347" y="17844156"/>
                    <a:ext cx="5540299" cy="646331"/>
                  </a:xfrm>
                  <a:prstGeom prst="rect">
                    <a:avLst/>
                  </a:prstGeom>
                </p:spPr>
                <p:txBody>
                  <a:bodyPr wrap="none">
                    <a:spAutoFit/>
                  </a:bodyPr>
                  <a:lstStyle/>
                  <a:p>
                    <a:r>
                      <a:rPr lang="en-GB" sz="3600" dirty="0" smtClean="0">
                        <a:latin typeface="CMU Sans Serif" panose="02000603000000000000" pitchFamily="2" charset="0"/>
                        <a:ea typeface="CMU Sans Serif" panose="02000603000000000000" pitchFamily="2" charset="0"/>
                        <a:cs typeface="CMU Sans Serif" panose="02000603000000000000" pitchFamily="2" charset="0"/>
                      </a:rPr>
                      <a:t>(3) effective </a:t>
                    </a:r>
                    <a:r>
                      <a:rPr lang="en-GB" sz="3600" dirty="0">
                        <a:latin typeface="CMU Sans Serif" panose="02000603000000000000" pitchFamily="2" charset="0"/>
                        <a:ea typeface="CMU Sans Serif" panose="02000603000000000000" pitchFamily="2" charset="0"/>
                        <a:cs typeface="CMU Sans Serif" panose="02000603000000000000" pitchFamily="2" charset="0"/>
                      </a:rPr>
                      <a:t>magnetic field </a:t>
                    </a:r>
                    <a:endParaRPr lang="en-US" sz="36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4" name="Rectangle 63"/>
                  <p:cNvSpPr/>
                  <p:nvPr/>
                </p:nvSpPr>
                <p:spPr>
                  <a:xfrm>
                    <a:off x="5392427" y="18458809"/>
                    <a:ext cx="4030270" cy="646331"/>
                  </a:xfrm>
                  <a:prstGeom prst="rect">
                    <a:avLst/>
                  </a:prstGeom>
                </p:spPr>
                <p:txBody>
                  <a:bodyPr wrap="none">
                    <a:spAutoFit/>
                  </a:bodyPr>
                  <a:lstStyle/>
                  <a:p>
                    <a:r>
                      <a:rPr lang="en-GB" sz="3600" dirty="0" smtClean="0">
                        <a:latin typeface="CMU Sans Serif" panose="02000603000000000000" pitchFamily="2" charset="0"/>
                        <a:ea typeface="CMU Sans Serif" panose="02000603000000000000" pitchFamily="2" charset="0"/>
                        <a:cs typeface="CMU Sans Serif" panose="02000603000000000000" pitchFamily="2" charset="0"/>
                      </a:rPr>
                      <a:t>(4) Gilbert </a:t>
                    </a:r>
                    <a:r>
                      <a:rPr lang="en-GB" sz="3600" dirty="0">
                        <a:latin typeface="CMU Sans Serif" panose="02000603000000000000" pitchFamily="2" charset="0"/>
                        <a:ea typeface="CMU Sans Serif" panose="02000603000000000000" pitchFamily="2" charset="0"/>
                        <a:cs typeface="CMU Sans Serif" panose="02000603000000000000" pitchFamily="2" charset="0"/>
                      </a:rPr>
                      <a:t>damping</a:t>
                    </a:r>
                    <a:endParaRPr lang="en-US" sz="36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1" name="Rectangle 60"/>
                  <p:cNvSpPr/>
                  <p:nvPr/>
                </p:nvSpPr>
                <p:spPr>
                  <a:xfrm>
                    <a:off x="5395347" y="16583172"/>
                    <a:ext cx="4408579" cy="646331"/>
                  </a:xfrm>
                  <a:prstGeom prst="rect">
                    <a:avLst/>
                  </a:prstGeom>
                </p:spPr>
                <p:txBody>
                  <a:bodyPr wrap="none">
                    <a:spAutoFit/>
                  </a:bodyPr>
                  <a:lstStyle/>
                  <a:p>
                    <a:pPr algn="ctr"/>
                    <a:r>
                      <a:rPr lang="en-GB" sz="3600" dirty="0" smtClean="0">
                        <a:solidFill>
                          <a:srgbClr val="000000"/>
                        </a:solidFill>
                        <a:latin typeface="CMU Sans Serif" panose="02000603000000000000" pitchFamily="2" charset="0"/>
                        <a:ea typeface="CMU Sans Serif" panose="02000603000000000000" pitchFamily="2" charset="0"/>
                        <a:cs typeface="CMU Sans Serif" panose="02000603000000000000" pitchFamily="2" charset="0"/>
                      </a:rPr>
                      <a:t>(1) magnetic moment</a:t>
                    </a:r>
                    <a:endParaRPr lang="en-US" sz="3600" dirty="0">
                      <a:latin typeface="CMU Sans Serif" panose="02000603000000000000" pitchFamily="2" charset="0"/>
                      <a:ea typeface="CMU Sans Serif" panose="02000603000000000000" pitchFamily="2" charset="0"/>
                      <a:cs typeface="CMU Sans Serif" panose="02000603000000000000" pitchFamily="2" charset="0"/>
                    </a:endParaRPr>
                  </a:p>
                </p:txBody>
              </p:sp>
            </p:grpSp>
            <p:sp>
              <p:nvSpPr>
                <p:cNvPr id="19" name="Accolade ouvrante 18"/>
                <p:cNvSpPr/>
                <p:nvPr/>
              </p:nvSpPr>
              <p:spPr>
                <a:xfrm>
                  <a:off x="3245439" y="16758462"/>
                  <a:ext cx="591688" cy="2482754"/>
                </a:xfrm>
                <a:prstGeom prst="leftBrace">
                  <a:avLst/>
                </a:prstGeom>
                <a:ln w="76200">
                  <a:solidFill>
                    <a:srgbClr val="E5432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5" name="Groupe 24"/>
              <p:cNvGrpSpPr/>
              <p:nvPr/>
            </p:nvGrpSpPr>
            <p:grpSpPr>
              <a:xfrm>
                <a:off x="5073061" y="19498330"/>
                <a:ext cx="6651205" cy="2224871"/>
                <a:chOff x="10626995" y="17150430"/>
                <a:chExt cx="6651205" cy="2224871"/>
              </a:xfrm>
            </p:grpSpPr>
            <p:grpSp>
              <p:nvGrpSpPr>
                <p:cNvPr id="20" name="Groupe 19"/>
                <p:cNvGrpSpPr/>
                <p:nvPr/>
              </p:nvGrpSpPr>
              <p:grpSpPr>
                <a:xfrm>
                  <a:off x="11234558" y="17150430"/>
                  <a:ext cx="6043642" cy="2224871"/>
                  <a:chOff x="12782519" y="18926848"/>
                  <a:chExt cx="6043642" cy="2224871"/>
                </a:xfrm>
              </p:grpSpPr>
              <p:sp>
                <p:nvSpPr>
                  <p:cNvPr id="67" name="Rectangle 66"/>
                  <p:cNvSpPr/>
                  <p:nvPr/>
                </p:nvSpPr>
                <p:spPr>
                  <a:xfrm>
                    <a:off x="12782519" y="20002645"/>
                    <a:ext cx="2908168" cy="646331"/>
                  </a:xfrm>
                  <a:prstGeom prst="rect">
                    <a:avLst/>
                  </a:prstGeom>
                </p:spPr>
                <p:txBody>
                  <a:bodyPr wrap="none">
                    <a:spAutoFit/>
                  </a:bodyPr>
                  <a:lstStyle/>
                  <a:p>
                    <a:r>
                      <a:rPr lang="en-GB" sz="3600" dirty="0">
                        <a:latin typeface="CMU Sans Serif" panose="02000603000000000000" pitchFamily="2" charset="0"/>
                        <a:ea typeface="CMU Sans Serif" panose="02000603000000000000" pitchFamily="2" charset="0"/>
                        <a:cs typeface="CMU Sans Serif" panose="02000603000000000000" pitchFamily="2" charset="0"/>
                      </a:rPr>
                      <a:t>exchange field</a:t>
                    </a:r>
                    <a:endParaRPr lang="en-US" sz="36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5" name="Rectangle 64"/>
                  <p:cNvSpPr/>
                  <p:nvPr/>
                </p:nvSpPr>
                <p:spPr>
                  <a:xfrm>
                    <a:off x="12788359" y="18926848"/>
                    <a:ext cx="4304383" cy="646331"/>
                  </a:xfrm>
                  <a:prstGeom prst="rect">
                    <a:avLst/>
                  </a:prstGeom>
                  <a:noFill/>
                  <a:ln>
                    <a:noFill/>
                  </a:ln>
                </p:spPr>
                <p:txBody>
                  <a:bodyPr wrap="none">
                    <a:spAutoFit/>
                  </a:bodyPr>
                  <a:lstStyle/>
                  <a:p>
                    <a:r>
                      <a:rPr lang="en-GB" sz="3600" dirty="0">
                        <a:latin typeface="CMU Sans Serif" panose="02000603000000000000" pitchFamily="2" charset="0"/>
                        <a:ea typeface="CMU Sans Serif" panose="02000603000000000000" pitchFamily="2" charset="0"/>
                        <a:cs typeface="CMU Sans Serif" panose="02000603000000000000" pitchFamily="2" charset="0"/>
                      </a:rPr>
                      <a:t>demagnetization field</a:t>
                    </a:r>
                    <a:endParaRPr lang="en-US" sz="36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6" name="Rectangle 65"/>
                  <p:cNvSpPr/>
                  <p:nvPr/>
                </p:nvSpPr>
                <p:spPr>
                  <a:xfrm>
                    <a:off x="12785968" y="19455187"/>
                    <a:ext cx="4568879" cy="646331"/>
                  </a:xfrm>
                  <a:prstGeom prst="rect">
                    <a:avLst/>
                  </a:prstGeom>
                </p:spPr>
                <p:txBody>
                  <a:bodyPr wrap="none">
                    <a:spAutoFit/>
                  </a:bodyPr>
                  <a:lstStyle/>
                  <a:p>
                    <a:r>
                      <a:rPr lang="en-GB" sz="3600" dirty="0">
                        <a:latin typeface="CMU Sans Serif" panose="02000603000000000000" pitchFamily="2" charset="0"/>
                        <a:ea typeface="CMU Sans Serif" panose="02000603000000000000" pitchFamily="2" charset="0"/>
                        <a:cs typeface="CMU Sans Serif" panose="02000603000000000000" pitchFamily="2" charset="0"/>
                      </a:rPr>
                      <a:t>external magnetic field</a:t>
                    </a:r>
                    <a:endParaRPr lang="en-US" sz="36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8" name="Rectangle 67"/>
                  <p:cNvSpPr/>
                  <p:nvPr/>
                </p:nvSpPr>
                <p:spPr>
                  <a:xfrm>
                    <a:off x="12782519" y="20505388"/>
                    <a:ext cx="6043642" cy="646331"/>
                  </a:xfrm>
                  <a:prstGeom prst="rect">
                    <a:avLst/>
                  </a:prstGeom>
                </p:spPr>
                <p:txBody>
                  <a:bodyPr wrap="none">
                    <a:spAutoFit/>
                  </a:bodyPr>
                  <a:lstStyle/>
                  <a:p>
                    <a:r>
                      <a:rPr lang="en-GB" sz="3600" dirty="0" smtClean="0">
                        <a:latin typeface="CMU Sans Serif" panose="02000603000000000000" pitchFamily="2" charset="0"/>
                        <a:ea typeface="CMU Sans Serif" panose="02000603000000000000" pitchFamily="2" charset="0"/>
                        <a:cs typeface="CMU Sans Serif" panose="02000603000000000000" pitchFamily="2" charset="0"/>
                      </a:rPr>
                      <a:t>inverse </a:t>
                    </a:r>
                    <a:r>
                      <a:rPr lang="en-GB" sz="3600" dirty="0" err="1">
                        <a:latin typeface="CMU Sans Serif" panose="02000603000000000000" pitchFamily="2" charset="0"/>
                        <a:ea typeface="CMU Sans Serif" panose="02000603000000000000" pitchFamily="2" charset="0"/>
                        <a:cs typeface="CMU Sans Serif" panose="02000603000000000000" pitchFamily="2" charset="0"/>
                      </a:rPr>
                      <a:t>magnetostrictive</a:t>
                    </a:r>
                    <a:r>
                      <a:rPr lang="en-GB" sz="3600" dirty="0">
                        <a:latin typeface="CMU Sans Serif" panose="02000603000000000000" pitchFamily="2" charset="0"/>
                        <a:ea typeface="CMU Sans Serif" panose="02000603000000000000" pitchFamily="2" charset="0"/>
                        <a:cs typeface="CMU Sans Serif" panose="02000603000000000000" pitchFamily="2" charset="0"/>
                      </a:rPr>
                      <a:t> effect</a:t>
                    </a:r>
                    <a:endParaRPr lang="en-US" sz="3600" dirty="0">
                      <a:latin typeface="CMU Sans Serif" panose="02000603000000000000" pitchFamily="2" charset="0"/>
                      <a:ea typeface="CMU Sans Serif" panose="02000603000000000000" pitchFamily="2" charset="0"/>
                      <a:cs typeface="CMU Sans Serif" panose="02000603000000000000" pitchFamily="2" charset="0"/>
                    </a:endParaRPr>
                  </a:p>
                </p:txBody>
              </p:sp>
            </p:grpSp>
            <p:sp>
              <p:nvSpPr>
                <p:cNvPr id="76" name="Accolade ouvrante 75"/>
                <p:cNvSpPr/>
                <p:nvPr/>
              </p:nvSpPr>
              <p:spPr>
                <a:xfrm>
                  <a:off x="10626995" y="17229503"/>
                  <a:ext cx="591688" cy="2113818"/>
                </a:xfrm>
                <a:prstGeom prst="leftBrace">
                  <a:avLst/>
                </a:prstGeom>
                <a:ln w="76200">
                  <a:solidFill>
                    <a:srgbClr val="E5432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9" name="Rectangle 78"/>
              <p:cNvSpPr/>
              <p:nvPr/>
            </p:nvSpPr>
            <p:spPr>
              <a:xfrm>
                <a:off x="2430906" y="20139918"/>
                <a:ext cx="2582758" cy="646331"/>
              </a:xfrm>
              <a:prstGeom prst="rect">
                <a:avLst/>
              </a:prstGeom>
            </p:spPr>
            <p:txBody>
              <a:bodyPr wrap="none">
                <a:spAutoFit/>
              </a:bodyPr>
              <a:lstStyle/>
              <a:p>
                <a:r>
                  <a:rPr lang="en-GB" sz="3600" dirty="0" smtClean="0">
                    <a:latin typeface="CMU Sans Serif" panose="02000603000000000000" pitchFamily="2" charset="0"/>
                    <a:ea typeface="CMU Sans Serif" panose="02000603000000000000" pitchFamily="2" charset="0"/>
                    <a:cs typeface="CMU Sans Serif" panose="02000603000000000000" pitchFamily="2" charset="0"/>
                  </a:rPr>
                  <a:t>(3) includes:</a:t>
                </a:r>
                <a:endParaRPr lang="en-US" sz="3600" dirty="0">
                  <a:latin typeface="CMU Sans Serif" panose="02000603000000000000" pitchFamily="2" charset="0"/>
                  <a:ea typeface="CMU Sans Serif" panose="02000603000000000000" pitchFamily="2" charset="0"/>
                  <a:cs typeface="CMU Sans Serif" panose="02000603000000000000" pitchFamily="2" charset="0"/>
                </a:endParaRPr>
              </a:p>
            </p:txBody>
          </p:sp>
        </p:grpSp>
      </p:grpSp>
      <p:grpSp>
        <p:nvGrpSpPr>
          <p:cNvPr id="41" name="Groupe 40"/>
          <p:cNvGrpSpPr/>
          <p:nvPr/>
        </p:nvGrpSpPr>
        <p:grpSpPr>
          <a:xfrm>
            <a:off x="22968637" y="13719447"/>
            <a:ext cx="4452181" cy="2607203"/>
            <a:chOff x="20299855" y="13534612"/>
            <a:chExt cx="4452181" cy="2607203"/>
          </a:xfrm>
        </p:grpSpPr>
        <p:pic>
          <p:nvPicPr>
            <p:cNvPr id="33" name="Imag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512876" y="14388498"/>
              <a:ext cx="4026137" cy="1753317"/>
            </a:xfrm>
            <a:prstGeom prst="rect">
              <a:avLst/>
            </a:prstGeom>
          </p:spPr>
        </p:pic>
        <p:sp>
          <p:nvSpPr>
            <p:cNvPr id="104" name="Прямоугольник 56"/>
            <p:cNvSpPr/>
            <p:nvPr/>
          </p:nvSpPr>
          <p:spPr>
            <a:xfrm>
              <a:off x="20299855" y="13534612"/>
              <a:ext cx="4452181" cy="623248"/>
            </a:xfrm>
            <a:prstGeom prst="rect">
              <a:avLst/>
            </a:prstGeom>
          </p:spPr>
          <p:txBody>
            <a:bodyPr wrap="none" lIns="68580" tIns="34290" rIns="68580" bIns="34290">
              <a:spAutoFit/>
            </a:bodyPr>
            <a:lstStyle/>
            <a:p>
              <a:r>
                <a:rPr lang="en-US" sz="3600" b="1" dirty="0" smtClean="0">
                  <a:latin typeface="CMU Sans Serif" panose="02000603000000000000" pitchFamily="2" charset="0"/>
                  <a:ea typeface="CMU Sans Serif" panose="02000603000000000000" pitchFamily="2" charset="0"/>
                  <a:cs typeface="CMU Sans Serif" panose="02000603000000000000" pitchFamily="2" charset="0"/>
                </a:rPr>
                <a:t>Boundary</a:t>
              </a:r>
              <a:r>
                <a:rPr lang="fr-FR" sz="3600" b="1" dirty="0" smtClean="0">
                  <a:latin typeface="CMU Sans Serif" panose="02000603000000000000" pitchFamily="2" charset="0"/>
                  <a:ea typeface="CMU Sans Serif" panose="02000603000000000000" pitchFamily="2" charset="0"/>
                  <a:cs typeface="CMU Sans Serif" panose="02000603000000000000" pitchFamily="2" charset="0"/>
                </a:rPr>
                <a:t> conditions</a:t>
              </a:r>
              <a:endParaRPr lang="ru-RU" sz="3600" b="1" dirty="0">
                <a:latin typeface="CMU Sans Serif" panose="02000603000000000000" pitchFamily="2" charset="0"/>
                <a:ea typeface="CMU Sans Serif" panose="02000603000000000000" pitchFamily="2" charset="0"/>
                <a:cs typeface="CMU Sans Serif" panose="02000603000000000000" pitchFamily="2" charset="0"/>
              </a:endParaRPr>
            </a:p>
          </p:txBody>
        </p:sp>
      </p:grpSp>
      <p:pic>
        <p:nvPicPr>
          <p:cNvPr id="29" name="Image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189609" y="18093089"/>
            <a:ext cx="8367916" cy="1868114"/>
          </a:xfrm>
          <a:prstGeom prst="rect">
            <a:avLst/>
          </a:prstGeom>
        </p:spPr>
      </p:pic>
      <p:sp>
        <p:nvSpPr>
          <p:cNvPr id="111" name="Прямоугольник 56"/>
          <p:cNvSpPr/>
          <p:nvPr/>
        </p:nvSpPr>
        <p:spPr>
          <a:xfrm>
            <a:off x="22878478" y="16903909"/>
            <a:ext cx="3161763" cy="623248"/>
          </a:xfrm>
          <a:prstGeom prst="rect">
            <a:avLst/>
          </a:prstGeom>
        </p:spPr>
        <p:txBody>
          <a:bodyPr wrap="none" lIns="68580" tIns="34290" rIns="68580" bIns="34290">
            <a:spAutoFit/>
          </a:bodyPr>
          <a:lstStyle/>
          <a:p>
            <a:r>
              <a:rPr lang="en-US" sz="3600" b="1" dirty="0" smtClean="0">
                <a:latin typeface="CMU Sans Serif" panose="02000603000000000000" pitchFamily="2" charset="0"/>
                <a:ea typeface="CMU Sans Serif" panose="02000603000000000000" pitchFamily="2" charset="0"/>
                <a:cs typeface="CMU Sans Serif" panose="02000603000000000000" pitchFamily="2" charset="0"/>
              </a:rPr>
              <a:t>Magnetization</a:t>
            </a:r>
            <a:endParaRPr lang="en-US" sz="3600" b="1" dirty="0">
              <a:latin typeface="CMU Sans Serif" panose="02000603000000000000" pitchFamily="2" charset="0"/>
              <a:ea typeface="CMU Sans Serif" panose="02000603000000000000" pitchFamily="2" charset="0"/>
              <a:cs typeface="CMU Sans Serif" panose="02000603000000000000" pitchFamily="2" charset="0"/>
            </a:endParaRPr>
          </a:p>
        </p:txBody>
      </p:sp>
      <p:pic>
        <p:nvPicPr>
          <p:cNvPr id="36" name="Imag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181922" y="20806826"/>
            <a:ext cx="2498792" cy="1224898"/>
          </a:xfrm>
          <a:prstGeom prst="rect">
            <a:avLst/>
          </a:prstGeom>
        </p:spPr>
      </p:pic>
      <p:sp>
        <p:nvSpPr>
          <p:cNvPr id="87" name="ZoneTexte 86"/>
          <p:cNvSpPr txBox="1"/>
          <p:nvPr/>
        </p:nvSpPr>
        <p:spPr>
          <a:xfrm>
            <a:off x="23181658" y="30734786"/>
            <a:ext cx="4943600" cy="1200329"/>
          </a:xfrm>
          <a:prstGeom prst="rect">
            <a:avLst/>
          </a:prstGeom>
          <a:noFill/>
          <a:ln w="57150">
            <a:solidFill>
              <a:srgbClr val="E5432F"/>
            </a:solidFill>
          </a:ln>
        </p:spPr>
        <p:txBody>
          <a:bodyPr wrap="square" rtlCol="0">
            <a:spAutoFit/>
          </a:bodyPr>
          <a:lstStyle/>
          <a:p>
            <a:pPr marL="342900" lvl="1"/>
            <a:r>
              <a:rPr lang="en-US" sz="3600" dirty="0">
                <a:latin typeface="CMU Sans Serif" panose="02000603000000000000" pitchFamily="2" charset="0"/>
                <a:ea typeface="CMU Sans Serif" panose="02000603000000000000" pitchFamily="2" charset="0"/>
                <a:cs typeface="CMU Sans Serif" panose="02000603000000000000" pitchFamily="2" charset="0"/>
              </a:rPr>
              <a:t>F</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requency and phase matching conditions</a:t>
            </a:r>
            <a:endParaRPr lang="en-US" sz="3600" dirty="0">
              <a:latin typeface="CMU Sans Serif" panose="02000603000000000000" pitchFamily="2" charset="0"/>
              <a:ea typeface="CMU Sans Serif" panose="02000603000000000000" pitchFamily="2" charset="0"/>
              <a:cs typeface="CMU Sans Serif" panose="02000603000000000000" pitchFamily="2" charset="0"/>
            </a:endParaRPr>
          </a:p>
        </p:txBody>
      </p:sp>
      <p:pic>
        <p:nvPicPr>
          <p:cNvPr id="8" name="Image 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14663" y="24481969"/>
            <a:ext cx="15593806" cy="2013699"/>
          </a:xfrm>
          <a:prstGeom prst="rect">
            <a:avLst/>
          </a:prstGeom>
        </p:spPr>
      </p:pic>
      <p:sp>
        <p:nvSpPr>
          <p:cNvPr id="88" name="Прямоугольник 56"/>
          <p:cNvSpPr/>
          <p:nvPr/>
        </p:nvSpPr>
        <p:spPr>
          <a:xfrm>
            <a:off x="4101471" y="23722550"/>
            <a:ext cx="6800580" cy="623248"/>
          </a:xfrm>
          <a:prstGeom prst="rect">
            <a:avLst/>
          </a:prstGeom>
        </p:spPr>
        <p:txBody>
          <a:bodyPr wrap="none" lIns="68580" tIns="34290" rIns="68580" bIns="34290">
            <a:spAutoFit/>
          </a:bodyPr>
          <a:lstStyle/>
          <a:p>
            <a:r>
              <a:rPr lang="en-US" sz="3600" b="1" dirty="0" smtClean="0">
                <a:latin typeface="CMU Sans Serif" panose="02000603000000000000" pitchFamily="2" charset="0"/>
                <a:ea typeface="CMU Sans Serif" panose="02000603000000000000" pitchFamily="2" charset="0"/>
                <a:cs typeface="CMU Sans Serif" panose="02000603000000000000" pitchFamily="2" charset="0"/>
              </a:rPr>
              <a:t>Spinwaves resonant frequencies</a:t>
            </a:r>
            <a:endParaRPr lang="en-US" sz="3600" b="1" dirty="0">
              <a:latin typeface="CMU Sans Serif" panose="02000603000000000000" pitchFamily="2" charset="0"/>
              <a:ea typeface="CMU Sans Serif" panose="02000603000000000000" pitchFamily="2" charset="0"/>
              <a:cs typeface="CMU Sans Serif" panose="02000603000000000000" pitchFamily="2" charset="0"/>
            </a:endParaRPr>
          </a:p>
        </p:txBody>
      </p:sp>
      <p:cxnSp>
        <p:nvCxnSpPr>
          <p:cNvPr id="17" name="Connecteur droit avec flèche 16"/>
          <p:cNvCxnSpPr/>
          <p:nvPr/>
        </p:nvCxnSpPr>
        <p:spPr>
          <a:xfrm flipH="1" flipV="1">
            <a:off x="21926325" y="30236166"/>
            <a:ext cx="1255333" cy="1098784"/>
          </a:xfrm>
          <a:prstGeom prst="straightConnector1">
            <a:avLst/>
          </a:prstGeom>
          <a:ln w="76200">
            <a:solidFill>
              <a:srgbClr val="E5432F"/>
            </a:solidFill>
            <a:tailEnd type="triangle"/>
          </a:ln>
        </p:spPr>
        <p:style>
          <a:lnRef idx="1">
            <a:schemeClr val="accent1"/>
          </a:lnRef>
          <a:fillRef idx="0">
            <a:schemeClr val="accent1"/>
          </a:fillRef>
          <a:effectRef idx="0">
            <a:schemeClr val="accent1"/>
          </a:effectRef>
          <a:fontRef idx="minor">
            <a:schemeClr val="tx1"/>
          </a:fontRef>
        </p:style>
      </p:cxnSp>
      <p:sp>
        <p:nvSpPr>
          <p:cNvPr id="91" name="ZoneTexte 90"/>
          <p:cNvSpPr txBox="1"/>
          <p:nvPr/>
        </p:nvSpPr>
        <p:spPr>
          <a:xfrm>
            <a:off x="926087" y="26810332"/>
            <a:ext cx="16123106" cy="1754326"/>
          </a:xfrm>
          <a:prstGeom prst="rect">
            <a:avLst/>
          </a:prstGeom>
          <a:noFill/>
        </p:spPr>
        <p:txBody>
          <a:bodyPr wrap="square" rtlCol="0">
            <a:spAutoFit/>
          </a:bodyPr>
          <a:lstStyle/>
          <a:p>
            <a:pPr algn="just"/>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By playing on the magnitude of the external magnetic field it is possible to tune the position of crossing points between the magnonic and the acoustic dispersion curves. So there is different configurations/matching conditions : </a:t>
            </a:r>
            <a:endParaRPr lang="en-US" sz="36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114" name="ZoneTexte 113"/>
          <p:cNvSpPr txBox="1"/>
          <p:nvPr/>
        </p:nvSpPr>
        <p:spPr>
          <a:xfrm>
            <a:off x="1008911" y="28559255"/>
            <a:ext cx="12985700" cy="1754326"/>
          </a:xfrm>
          <a:prstGeom prst="rect">
            <a:avLst/>
          </a:prstGeom>
          <a:noFill/>
        </p:spPr>
        <p:txBody>
          <a:bodyPr wrap="square" rtlCol="0">
            <a:spAutoFit/>
          </a:bodyPr>
          <a:lstStyle/>
          <a:p>
            <a:pPr marL="571500" indent="-571500" algn="just">
              <a:buFont typeface="Wingdings" panose="05000000000000000000" pitchFamily="2" charset="2"/>
              <a:buChar char="Ø"/>
            </a:pP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Frequency</a:t>
            </a:r>
          </a:p>
          <a:p>
            <a:pPr marL="571500" indent="-571500" algn="just">
              <a:buFont typeface="Wingdings" panose="05000000000000000000" pitchFamily="2" charset="2"/>
              <a:buChar char="Ø"/>
            </a:pP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Phase</a:t>
            </a:r>
          </a:p>
          <a:p>
            <a:pPr marL="571500" indent="-571500" algn="just">
              <a:buFont typeface="Wingdings" panose="05000000000000000000" pitchFamily="2" charset="2"/>
              <a:buChar char="Ø"/>
            </a:pP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Group</a:t>
            </a:r>
          </a:p>
        </p:txBody>
      </p:sp>
      <p:grpSp>
        <p:nvGrpSpPr>
          <p:cNvPr id="123" name="Groupe 122"/>
          <p:cNvGrpSpPr/>
          <p:nvPr/>
        </p:nvGrpSpPr>
        <p:grpSpPr>
          <a:xfrm>
            <a:off x="11308428" y="30771912"/>
            <a:ext cx="5983079" cy="3242862"/>
            <a:chOff x="3275436" y="709409"/>
            <a:chExt cx="3201122" cy="1735026"/>
          </a:xfrm>
        </p:grpSpPr>
        <p:pic>
          <p:nvPicPr>
            <p:cNvPr id="127" name="Image 12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348356" y="717893"/>
              <a:ext cx="2600240" cy="1726542"/>
            </a:xfrm>
            <a:prstGeom prst="rect">
              <a:avLst/>
            </a:prstGeom>
            <a:ln>
              <a:noFill/>
            </a:ln>
          </p:spPr>
        </p:pic>
        <p:sp>
          <p:nvSpPr>
            <p:cNvPr id="129" name="Rectangle 128"/>
            <p:cNvSpPr/>
            <p:nvPr/>
          </p:nvSpPr>
          <p:spPr>
            <a:xfrm>
              <a:off x="3275436" y="2115016"/>
              <a:ext cx="513439" cy="261610"/>
            </a:xfrm>
            <a:prstGeom prst="rect">
              <a:avLst/>
            </a:prstGeom>
            <a:noFill/>
          </p:spPr>
          <p:txBody>
            <a:bodyPr wrap="square">
              <a:spAutoFit/>
            </a:bodyPr>
            <a:lstStyle/>
            <a:p>
              <a:r>
                <a:rPr lang="fr-FR" sz="2400" dirty="0" smtClean="0">
                  <a:latin typeface="CMU Serif" panose="02000603000000000000" pitchFamily="2" charset="0"/>
                  <a:ea typeface="CMU Serif" panose="02000603000000000000" pitchFamily="2" charset="0"/>
                  <a:cs typeface="CMU Serif" panose="02000603000000000000" pitchFamily="2" charset="0"/>
                </a:rPr>
                <a:t>1 </a:t>
              </a:r>
              <a:r>
                <a:rPr lang="fr-FR" sz="2400" dirty="0">
                  <a:latin typeface="CMU Serif" panose="02000603000000000000" pitchFamily="2" charset="0"/>
                  <a:ea typeface="CMU Serif" panose="02000603000000000000" pitchFamily="2" charset="0"/>
                  <a:cs typeface="CMU Serif" panose="02000603000000000000" pitchFamily="2" charset="0"/>
                </a:rPr>
                <a:t>ps</a:t>
              </a:r>
              <a:endParaRPr lang="en-US" sz="2400" dirty="0"/>
            </a:p>
          </p:txBody>
        </p:sp>
        <p:sp>
          <p:nvSpPr>
            <p:cNvPr id="130" name="Rectangle 129"/>
            <p:cNvSpPr/>
            <p:nvPr/>
          </p:nvSpPr>
          <p:spPr>
            <a:xfrm>
              <a:off x="3389226" y="974149"/>
              <a:ext cx="972571" cy="256616"/>
            </a:xfrm>
            <a:prstGeom prst="rect">
              <a:avLst/>
            </a:prstGeom>
            <a:noFill/>
          </p:spPr>
          <p:txBody>
            <a:bodyPr wrap="square">
              <a:spAutoFit/>
            </a:bodyPr>
            <a:lstStyle/>
            <a:p>
              <a:r>
                <a:rPr lang="fr-FR" sz="2400" dirty="0" smtClean="0">
                  <a:latin typeface="CMU Serif" panose="02000603000000000000" pitchFamily="2" charset="0"/>
                  <a:ea typeface="CMU Serif" panose="02000603000000000000" pitchFamily="2" charset="0"/>
                  <a:cs typeface="CMU Serif" panose="02000603000000000000" pitchFamily="2" charset="0"/>
                </a:rPr>
                <a:t>3.58 </a:t>
              </a:r>
              <a:r>
                <a:rPr lang="fr-FR" sz="2400" dirty="0">
                  <a:latin typeface="CMU Serif" panose="02000603000000000000" pitchFamily="2" charset="0"/>
                  <a:ea typeface="CMU Serif" panose="02000603000000000000" pitchFamily="2" charset="0"/>
                  <a:cs typeface="CMU Serif" panose="02000603000000000000" pitchFamily="2" charset="0"/>
                </a:rPr>
                <a:t>ps</a:t>
              </a:r>
              <a:endParaRPr lang="en-US" sz="2400" dirty="0"/>
            </a:p>
          </p:txBody>
        </p:sp>
        <p:sp>
          <p:nvSpPr>
            <p:cNvPr id="131" name="Rectangle 130"/>
            <p:cNvSpPr/>
            <p:nvPr/>
          </p:nvSpPr>
          <p:spPr>
            <a:xfrm>
              <a:off x="5751877" y="709409"/>
              <a:ext cx="724681" cy="256616"/>
            </a:xfrm>
            <a:prstGeom prst="rect">
              <a:avLst/>
            </a:prstGeom>
            <a:noFill/>
          </p:spPr>
          <p:txBody>
            <a:bodyPr wrap="square">
              <a:spAutoFit/>
            </a:bodyPr>
            <a:lstStyle/>
            <a:p>
              <a:r>
                <a:rPr lang="fr-FR" sz="2400" dirty="0">
                  <a:latin typeface="CMU Serif" panose="02000603000000000000" pitchFamily="2" charset="0"/>
                  <a:ea typeface="CMU Serif" panose="02000603000000000000" pitchFamily="2" charset="0"/>
                  <a:cs typeface="CMU Serif" panose="02000603000000000000" pitchFamily="2" charset="0"/>
                </a:rPr>
                <a:t>6</a:t>
              </a:r>
              <a:r>
                <a:rPr lang="fr-FR" sz="2400" dirty="0" smtClean="0">
                  <a:latin typeface="CMU Serif" panose="02000603000000000000" pitchFamily="2" charset="0"/>
                  <a:ea typeface="CMU Serif" panose="02000603000000000000" pitchFamily="2" charset="0"/>
                  <a:cs typeface="CMU Serif" panose="02000603000000000000" pitchFamily="2" charset="0"/>
                </a:rPr>
                <a:t>.5 T</a:t>
              </a:r>
              <a:endParaRPr lang="en-US" sz="2400" dirty="0"/>
            </a:p>
          </p:txBody>
        </p:sp>
      </p:grpSp>
      <p:sp>
        <p:nvSpPr>
          <p:cNvPr id="132" name="ZoneTexte 131"/>
          <p:cNvSpPr txBox="1"/>
          <p:nvPr/>
        </p:nvSpPr>
        <p:spPr>
          <a:xfrm>
            <a:off x="12668250" y="34166375"/>
            <a:ext cx="16973550" cy="1754326"/>
          </a:xfrm>
          <a:prstGeom prst="rect">
            <a:avLst/>
          </a:prstGeom>
          <a:noFill/>
        </p:spPr>
        <p:txBody>
          <a:bodyPr wrap="square" rtlCol="0">
            <a:spAutoFit/>
          </a:bodyPr>
          <a:lstStyle/>
          <a:p>
            <a:pPr algn="just"/>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With the appropriate matching condition (here frequency </a:t>
            </a:r>
            <a:r>
              <a:rPr lang="en-US" sz="3600" dirty="0">
                <a:latin typeface="CMU Sans Serif" panose="02000603000000000000" pitchFamily="2" charset="0"/>
                <a:ea typeface="CMU Sans Serif" panose="02000603000000000000" pitchFamily="2" charset="0"/>
                <a:cs typeface="CMU Sans Serif" panose="02000603000000000000" pitchFamily="2" charset="0"/>
              </a:rPr>
              <a:t>and </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phase) it is possible to amplify one magnon mode (here the third one). </a:t>
            </a:r>
          </a:p>
          <a:p>
            <a:pPr algn="just"/>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By varying the number of acoustic pulses it is possible to amplify this excitation. </a:t>
            </a:r>
            <a:endParaRPr lang="en-US" sz="3600" dirty="0">
              <a:latin typeface="CMU Sans Serif" panose="02000603000000000000" pitchFamily="2" charset="0"/>
              <a:ea typeface="CMU Sans Serif" panose="02000603000000000000" pitchFamily="2" charset="0"/>
              <a:cs typeface="CMU Sans Serif" panose="02000603000000000000" pitchFamily="2" charset="0"/>
            </a:endParaRPr>
          </a:p>
        </p:txBody>
      </p:sp>
      <p:cxnSp>
        <p:nvCxnSpPr>
          <p:cNvPr id="133" name="Connecteur droit avec flèche 132"/>
          <p:cNvCxnSpPr>
            <a:stCxn id="134" idx="0"/>
          </p:cNvCxnSpPr>
          <p:nvPr/>
        </p:nvCxnSpPr>
        <p:spPr>
          <a:xfrm flipH="1" flipV="1">
            <a:off x="3816590" y="35646592"/>
            <a:ext cx="335406" cy="1641642"/>
          </a:xfrm>
          <a:prstGeom prst="straightConnector1">
            <a:avLst/>
          </a:prstGeom>
          <a:ln w="57150">
            <a:solidFill>
              <a:srgbClr val="E5432F"/>
            </a:solidFill>
            <a:tailEnd type="triangle"/>
          </a:ln>
        </p:spPr>
        <p:style>
          <a:lnRef idx="2">
            <a:schemeClr val="dk1"/>
          </a:lnRef>
          <a:fillRef idx="0">
            <a:schemeClr val="dk1"/>
          </a:fillRef>
          <a:effectRef idx="1">
            <a:schemeClr val="dk1"/>
          </a:effectRef>
          <a:fontRef idx="minor">
            <a:schemeClr val="tx1"/>
          </a:fontRef>
        </p:style>
      </p:cxnSp>
      <p:sp>
        <p:nvSpPr>
          <p:cNvPr id="134" name="ZoneTexte 133"/>
          <p:cNvSpPr txBox="1"/>
          <p:nvPr/>
        </p:nvSpPr>
        <p:spPr>
          <a:xfrm>
            <a:off x="2755001" y="37288234"/>
            <a:ext cx="2793990" cy="646331"/>
          </a:xfrm>
          <a:prstGeom prst="rect">
            <a:avLst/>
          </a:prstGeom>
          <a:noFill/>
          <a:ln w="57150">
            <a:solidFill>
              <a:srgbClr val="E5432F"/>
            </a:solidFill>
          </a:ln>
        </p:spPr>
        <p:txBody>
          <a:bodyPr wrap="square" rtlCol="0">
            <a:spAutoFit/>
          </a:bodyPr>
          <a:lstStyle/>
          <a:p>
            <a:pPr algn="ctr"/>
            <a:r>
              <a:rPr lang="en-US" sz="3600" b="1" dirty="0" smtClean="0">
                <a:solidFill>
                  <a:srgbClr val="FF0000"/>
                </a:solidFill>
                <a:latin typeface="CMU Serif" panose="02000603000000000000" pitchFamily="2" charset="0"/>
                <a:ea typeface="CMU Serif" panose="02000603000000000000" pitchFamily="2" charset="0"/>
                <a:cs typeface="CMU Serif" panose="02000603000000000000" pitchFamily="2" charset="0"/>
              </a:rPr>
              <a:t>Excitation</a:t>
            </a:r>
            <a:endParaRPr lang="en-US" sz="3600" b="1" dirty="0">
              <a:solidFill>
                <a:srgbClr val="FF0000"/>
              </a:solidFill>
              <a:latin typeface="CMU Serif" panose="02000603000000000000" pitchFamily="2" charset="0"/>
              <a:ea typeface="CMU Serif" panose="02000603000000000000" pitchFamily="2" charset="0"/>
              <a:cs typeface="CMU Serif" panose="02000603000000000000" pitchFamily="2" charset="0"/>
            </a:endParaRPr>
          </a:p>
        </p:txBody>
      </p:sp>
      <p:pic>
        <p:nvPicPr>
          <p:cNvPr id="27" name="Image 2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54931" y="31146372"/>
            <a:ext cx="2655775" cy="1948505"/>
          </a:xfrm>
          <a:prstGeom prst="rect">
            <a:avLst/>
          </a:prstGeom>
        </p:spPr>
      </p:pic>
      <p:grpSp>
        <p:nvGrpSpPr>
          <p:cNvPr id="47" name="Groupe 46"/>
          <p:cNvGrpSpPr/>
          <p:nvPr/>
        </p:nvGrpSpPr>
        <p:grpSpPr>
          <a:xfrm>
            <a:off x="360000" y="30410738"/>
            <a:ext cx="29592000" cy="3432590"/>
            <a:chOff x="360000" y="30330000"/>
            <a:chExt cx="29592000" cy="2988000"/>
          </a:xfrm>
        </p:grpSpPr>
        <p:cxnSp>
          <p:nvCxnSpPr>
            <p:cNvPr id="35" name="Connecteur droit 34"/>
            <p:cNvCxnSpPr/>
            <p:nvPr/>
          </p:nvCxnSpPr>
          <p:spPr>
            <a:xfrm>
              <a:off x="360000" y="30363674"/>
              <a:ext cx="16553283" cy="0"/>
            </a:xfrm>
            <a:prstGeom prst="line">
              <a:avLst/>
            </a:prstGeom>
            <a:ln w="76200">
              <a:solidFill>
                <a:srgbClr val="E5432F"/>
              </a:solidFill>
              <a:prstDash val="sysDot"/>
            </a:ln>
          </p:spPr>
          <p:style>
            <a:lnRef idx="1">
              <a:schemeClr val="accent1"/>
            </a:lnRef>
            <a:fillRef idx="0">
              <a:schemeClr val="accent1"/>
            </a:fillRef>
            <a:effectRef idx="0">
              <a:schemeClr val="accent1"/>
            </a:effectRef>
            <a:fontRef idx="minor">
              <a:schemeClr val="tx1"/>
            </a:fontRef>
          </p:style>
        </p:cxnSp>
        <p:cxnSp>
          <p:nvCxnSpPr>
            <p:cNvPr id="137" name="Connecteur droit 136"/>
            <p:cNvCxnSpPr/>
            <p:nvPr/>
          </p:nvCxnSpPr>
          <p:spPr>
            <a:xfrm>
              <a:off x="16913283" y="33278235"/>
              <a:ext cx="13038717" cy="0"/>
            </a:xfrm>
            <a:prstGeom prst="line">
              <a:avLst/>
            </a:prstGeom>
            <a:ln w="76200">
              <a:solidFill>
                <a:srgbClr val="E5432F"/>
              </a:solidFill>
              <a:prstDash val="sysDot"/>
            </a:ln>
          </p:spPr>
          <p:style>
            <a:lnRef idx="1">
              <a:schemeClr val="accent1"/>
            </a:lnRef>
            <a:fillRef idx="0">
              <a:schemeClr val="accent1"/>
            </a:fillRef>
            <a:effectRef idx="0">
              <a:schemeClr val="accent1"/>
            </a:effectRef>
            <a:fontRef idx="minor">
              <a:schemeClr val="tx1"/>
            </a:fontRef>
          </p:style>
        </p:cxnSp>
        <p:cxnSp>
          <p:nvCxnSpPr>
            <p:cNvPr id="139" name="Connecteur droit 138"/>
            <p:cNvCxnSpPr/>
            <p:nvPr/>
          </p:nvCxnSpPr>
          <p:spPr>
            <a:xfrm>
              <a:off x="16947665" y="30330000"/>
              <a:ext cx="0" cy="2988000"/>
            </a:xfrm>
            <a:prstGeom prst="line">
              <a:avLst/>
            </a:prstGeom>
            <a:ln w="76200">
              <a:solidFill>
                <a:srgbClr val="E5432F"/>
              </a:solidFill>
              <a:prstDash val="sysDot"/>
            </a:ln>
          </p:spPr>
          <p:style>
            <a:lnRef idx="1">
              <a:schemeClr val="accent1"/>
            </a:lnRef>
            <a:fillRef idx="0">
              <a:schemeClr val="accent1"/>
            </a:fillRef>
            <a:effectRef idx="0">
              <a:schemeClr val="accent1"/>
            </a:effectRef>
            <a:fontRef idx="minor">
              <a:schemeClr val="tx1"/>
            </a:fontRef>
          </p:style>
        </p:cxnSp>
      </p:grpSp>
      <p:sp>
        <p:nvSpPr>
          <p:cNvPr id="50" name="Rectangle 49"/>
          <p:cNvSpPr/>
          <p:nvPr/>
        </p:nvSpPr>
        <p:spPr>
          <a:xfrm>
            <a:off x="12668250" y="36133213"/>
            <a:ext cx="16973550" cy="3416320"/>
          </a:xfrm>
          <a:prstGeom prst="rect">
            <a:avLst/>
          </a:prstGeom>
        </p:spPr>
        <p:txBody>
          <a:bodyPr wrap="square">
            <a:spAutoFit/>
          </a:bodyPr>
          <a:lstStyle/>
          <a:p>
            <a:pPr algn="just"/>
            <a:r>
              <a:rPr lang="en-US" sz="3600" dirty="0">
                <a:latin typeface="CMU Sans Serif" panose="02000603000000000000" pitchFamily="2" charset="0"/>
                <a:ea typeface="CMU Sans Serif" panose="02000603000000000000" pitchFamily="2" charset="0"/>
                <a:cs typeface="CMU Sans Serif" panose="02000603000000000000" pitchFamily="2" charset="0"/>
              </a:rPr>
              <a:t>It is possible to drive the magnetization with acoustic pulses by playing on:</a:t>
            </a:r>
          </a:p>
          <a:p>
            <a:pPr marL="571500" indent="-571500" algn="just">
              <a:buFont typeface="Wingdings" panose="05000000000000000000" pitchFamily="2" charset="2"/>
              <a:buChar char="Ø"/>
            </a:pPr>
            <a:r>
              <a:rPr lang="en-US" sz="3600" dirty="0">
                <a:latin typeface="CMU Sans Serif" panose="02000603000000000000" pitchFamily="2" charset="0"/>
                <a:ea typeface="CMU Sans Serif" panose="02000603000000000000" pitchFamily="2" charset="0"/>
                <a:cs typeface="CMU Sans Serif" panose="02000603000000000000" pitchFamily="2" charset="0"/>
              </a:rPr>
              <a:t>their shapes.</a:t>
            </a:r>
          </a:p>
          <a:p>
            <a:pPr marL="571500" indent="-571500" algn="just">
              <a:buFont typeface="Wingdings" panose="05000000000000000000" pitchFamily="2" charset="2"/>
              <a:buChar char="Ø"/>
            </a:pPr>
            <a:r>
              <a:rPr lang="en-US" sz="3600" dirty="0">
                <a:latin typeface="CMU Sans Serif" panose="02000603000000000000" pitchFamily="2" charset="0"/>
                <a:ea typeface="CMU Sans Serif" panose="02000603000000000000" pitchFamily="2" charset="0"/>
                <a:cs typeface="CMU Sans Serif" panose="02000603000000000000" pitchFamily="2" charset="0"/>
              </a:rPr>
              <a:t>their number.</a:t>
            </a:r>
          </a:p>
          <a:p>
            <a:pPr marL="571500" indent="-571500" algn="just">
              <a:buFont typeface="Wingdings" panose="05000000000000000000" pitchFamily="2" charset="2"/>
              <a:buChar char="Ø"/>
            </a:pPr>
            <a:r>
              <a:rPr lang="en-US" sz="3600" dirty="0">
                <a:latin typeface="CMU Sans Serif" panose="02000603000000000000" pitchFamily="2" charset="0"/>
                <a:ea typeface="CMU Sans Serif" panose="02000603000000000000" pitchFamily="2" charset="0"/>
                <a:cs typeface="CMU Sans Serif" panose="02000603000000000000" pitchFamily="2" charset="0"/>
              </a:rPr>
              <a:t>the delay between them.</a:t>
            </a:r>
          </a:p>
          <a:p>
            <a:pPr algn="just"/>
            <a:r>
              <a:rPr lang="en-US" sz="3600" dirty="0">
                <a:latin typeface="CMU Sans Serif" panose="02000603000000000000" pitchFamily="2" charset="0"/>
                <a:ea typeface="CMU Sans Serif" panose="02000603000000000000" pitchFamily="2" charset="0"/>
                <a:cs typeface="CMU Sans Serif" panose="02000603000000000000" pitchFamily="2" charset="0"/>
              </a:rPr>
              <a:t>Frequency and phase matching, together, lead to the highest </a:t>
            </a:r>
            <a:r>
              <a:rPr lang="en-US" sz="3600" dirty="0" smtClean="0">
                <a:latin typeface="CMU Sans Serif" panose="02000603000000000000" pitchFamily="2" charset="0"/>
                <a:ea typeface="CMU Sans Serif" panose="02000603000000000000" pitchFamily="2" charset="0"/>
                <a:cs typeface="CMU Sans Serif" panose="02000603000000000000" pitchFamily="2" charset="0"/>
              </a:rPr>
              <a:t>amplification. Spinwaves </a:t>
            </a:r>
            <a:r>
              <a:rPr lang="en-US" sz="3600" dirty="0">
                <a:latin typeface="CMU Sans Serif" panose="02000603000000000000" pitchFamily="2" charset="0"/>
                <a:ea typeface="CMU Sans Serif" panose="02000603000000000000" pitchFamily="2" charset="0"/>
                <a:cs typeface="CMU Sans Serif" panose="02000603000000000000" pitchFamily="2" charset="0"/>
              </a:rPr>
              <a:t>could be </a:t>
            </a:r>
            <a:r>
              <a:rPr lang="en-US" sz="3600">
                <a:latin typeface="CMU Sans Serif" panose="02000603000000000000" pitchFamily="2" charset="0"/>
                <a:ea typeface="CMU Sans Serif" panose="02000603000000000000" pitchFamily="2" charset="0"/>
                <a:cs typeface="CMU Sans Serif" panose="02000603000000000000" pitchFamily="2" charset="0"/>
              </a:rPr>
              <a:t>highly </a:t>
            </a:r>
            <a:r>
              <a:rPr lang="en-US" sz="3600" smtClean="0">
                <a:latin typeface="CMU Sans Serif" panose="02000603000000000000" pitchFamily="2" charset="0"/>
                <a:ea typeface="CMU Sans Serif" panose="02000603000000000000" pitchFamily="2" charset="0"/>
                <a:cs typeface="CMU Sans Serif" panose="02000603000000000000" pitchFamily="2" charset="0"/>
              </a:rPr>
              <a:t>damped. </a:t>
            </a:r>
            <a:endParaRPr lang="en-US" sz="36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140" name="TextBox 9"/>
          <p:cNvSpPr txBox="1"/>
          <p:nvPr/>
        </p:nvSpPr>
        <p:spPr>
          <a:xfrm>
            <a:off x="18581661" y="25662277"/>
            <a:ext cx="2579870" cy="1731243"/>
          </a:xfrm>
          <a:prstGeom prst="rect">
            <a:avLst/>
          </a:prstGeom>
          <a:solidFill>
            <a:schemeClr val="bg1"/>
          </a:solidFill>
        </p:spPr>
        <p:txBody>
          <a:bodyPr wrap="square" lIns="68580" tIns="34290" rIns="68580" bIns="34290" rtlCol="0">
            <a:spAutoFit/>
          </a:bodyPr>
          <a:lstStyle/>
          <a:p>
            <a:pPr defTabSz="685800"/>
            <a:r>
              <a:rPr lang="el-GR" sz="3600" dirty="0" smtClean="0">
                <a:solidFill>
                  <a:srgbClr val="000000"/>
                </a:solidFill>
                <a:latin typeface="CMU Sans Serif" panose="02000603000000000000" pitchFamily="2" charset="0"/>
                <a:ea typeface="CMU Sans Serif" panose="02000603000000000000" pitchFamily="2" charset="0"/>
                <a:cs typeface="CMU Sans Serif" panose="02000603000000000000" pitchFamily="2" charset="0"/>
              </a:rPr>
              <a:t>ξ</a:t>
            </a:r>
            <a:r>
              <a:rPr lang="ru-RU" sz="3600" dirty="0" smtClean="0">
                <a:solidFill>
                  <a:srgbClr val="000000"/>
                </a:solidFill>
                <a:latin typeface="CMU Sans Serif" panose="02000603000000000000" pitchFamily="2" charset="0"/>
                <a:ea typeface="CMU Sans Serif" panose="02000603000000000000" pitchFamily="2" charset="0"/>
                <a:cs typeface="CMU Sans Serif" panose="02000603000000000000" pitchFamily="2" charset="0"/>
              </a:rPr>
              <a:t> = </a:t>
            </a:r>
            <a:r>
              <a:rPr lang="fr-FR" sz="3600" dirty="0" smtClean="0">
                <a:solidFill>
                  <a:srgbClr val="000000"/>
                </a:solidFill>
                <a:latin typeface="CMU Sans Serif" panose="02000603000000000000" pitchFamily="2" charset="0"/>
                <a:ea typeface="CMU Sans Serif" panose="02000603000000000000" pitchFamily="2" charset="0"/>
                <a:cs typeface="CMU Sans Serif" panose="02000603000000000000" pitchFamily="2" charset="0"/>
              </a:rPr>
              <a:t>45</a:t>
            </a:r>
            <a:r>
              <a:rPr lang="en-US" sz="3600" dirty="0" smtClean="0">
                <a:solidFill>
                  <a:srgbClr val="000000"/>
                </a:solidFill>
                <a:latin typeface="CMU Sans Serif" panose="02000603000000000000" pitchFamily="2" charset="0"/>
                <a:ea typeface="CMU Sans Serif" panose="02000603000000000000" pitchFamily="2" charset="0"/>
                <a:cs typeface="CMU Sans Serif" panose="02000603000000000000" pitchFamily="2" charset="0"/>
              </a:rPr>
              <a:t>°</a:t>
            </a:r>
          </a:p>
          <a:p>
            <a:pPr defTabSz="685800"/>
            <a:r>
              <a:rPr lang="el-GR" sz="3600" dirty="0" smtClean="0">
                <a:solidFill>
                  <a:srgbClr val="000000"/>
                </a:solidFill>
                <a:latin typeface="CMU Sans Serif" panose="02000603000000000000" pitchFamily="2" charset="0"/>
                <a:ea typeface="CMU Sans Serif" panose="02000603000000000000" pitchFamily="2" charset="0"/>
                <a:cs typeface="CMU Sans Serif" panose="02000603000000000000" pitchFamily="2" charset="0"/>
              </a:rPr>
              <a:t>θ</a:t>
            </a:r>
            <a:r>
              <a:rPr lang="en-US" sz="3600" smtClean="0">
                <a:solidFill>
                  <a:srgbClr val="000000"/>
                </a:solidFill>
                <a:latin typeface="CMU Sans Serif" panose="02000603000000000000" pitchFamily="2" charset="0"/>
                <a:ea typeface="CMU Sans Serif" panose="02000603000000000000" pitchFamily="2" charset="0"/>
                <a:cs typeface="CMU Sans Serif" panose="02000603000000000000" pitchFamily="2" charset="0"/>
              </a:rPr>
              <a:t> = 42,3°</a:t>
            </a:r>
            <a:endParaRPr lang="en-US" sz="3600" dirty="0" smtClean="0">
              <a:solidFill>
                <a:srgbClr val="000000"/>
              </a:solidFill>
              <a:latin typeface="CMU Sans Serif" panose="02000603000000000000" pitchFamily="2" charset="0"/>
              <a:ea typeface="CMU Sans Serif" panose="02000603000000000000" pitchFamily="2" charset="0"/>
              <a:cs typeface="CMU Sans Serif" panose="02000603000000000000" pitchFamily="2" charset="0"/>
            </a:endParaRPr>
          </a:p>
          <a:p>
            <a:pPr defTabSz="685800"/>
            <a:r>
              <a:rPr lang="en-US" sz="3600" i="1" dirty="0" smtClean="0">
                <a:solidFill>
                  <a:srgbClr val="000000"/>
                </a:solidFill>
                <a:latin typeface="CMU Sans Serif" panose="02000603000000000000" pitchFamily="2" charset="0"/>
                <a:ea typeface="CMU Sans Serif" panose="02000603000000000000" pitchFamily="2" charset="0"/>
                <a:cs typeface="CMU Sans Serif" panose="02000603000000000000" pitchFamily="2" charset="0"/>
              </a:rPr>
              <a:t>L = </a:t>
            </a:r>
            <a:r>
              <a:rPr lang="en-US" sz="3600" dirty="0" smtClean="0">
                <a:solidFill>
                  <a:srgbClr val="000000"/>
                </a:solidFill>
                <a:latin typeface="CMU Sans Serif" panose="02000603000000000000" pitchFamily="2" charset="0"/>
                <a:ea typeface="CMU Sans Serif" panose="02000603000000000000" pitchFamily="2" charset="0"/>
                <a:cs typeface="CMU Sans Serif" panose="02000603000000000000" pitchFamily="2" charset="0"/>
              </a:rPr>
              <a:t>30 nm</a:t>
            </a:r>
          </a:p>
        </p:txBody>
      </p:sp>
      <p:pic>
        <p:nvPicPr>
          <p:cNvPr id="16" name="Image 1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73248" y="14560009"/>
            <a:ext cx="5319100" cy="75518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tandar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4006</TotalTime>
  <Words>659</Words>
  <Application>Microsoft Office PowerPoint</Application>
  <PresentationFormat>Personnalisé</PresentationFormat>
  <Paragraphs>55</Paragraphs>
  <Slides>1</Slides>
  <Notes>1</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vt:i4>
      </vt:variant>
    </vt:vector>
  </HeadingPairs>
  <TitlesOfParts>
    <vt:vector size="11" baseType="lpstr">
      <vt:lpstr>Arial</vt:lpstr>
      <vt:lpstr>Calibri</vt:lpstr>
      <vt:lpstr>CMU Sans Serif</vt:lpstr>
      <vt:lpstr>CMU Serif</vt:lpstr>
      <vt:lpstr>Lucida Sans Unicode</vt:lpstr>
      <vt:lpstr>StarSymbol</vt:lpstr>
      <vt:lpstr>Tahoma</vt:lpstr>
      <vt:lpstr>Times New Roman</vt:lpstr>
      <vt:lpstr>Wingdings</vt:lpstr>
      <vt:lpstr>Standard</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ggirault</dc:creator>
  <cp:lastModifiedBy>Valentin Besse</cp:lastModifiedBy>
  <cp:revision>170</cp:revision>
  <cp:lastPrinted>2015-07-02T20:34:33Z</cp:lastPrinted>
  <dcterms:created xsi:type="dcterms:W3CDTF">2010-06-23T11:25:40Z</dcterms:created>
  <dcterms:modified xsi:type="dcterms:W3CDTF">2017-11-06T18:50:40Z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1">
    <vt:lpwstr/>
  </property>
  <property fmtid="{D5CDD505-2E9C-101B-9397-08002B2CF9AE}" pid="3" name="Info 2">
    <vt:lpwstr/>
  </property>
  <property fmtid="{D5CDD505-2E9C-101B-9397-08002B2CF9AE}" pid="4" name="Info 3">
    <vt:lpwstr/>
  </property>
  <property fmtid="{D5CDD505-2E9C-101B-9397-08002B2CF9AE}" pid="5" name="Info 4">
    <vt:lpwstr/>
  </property>
</Properties>
</file>