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2" autoAdjust="0"/>
    <p:restoredTop sz="94737" autoAdjust="0"/>
  </p:normalViewPr>
  <p:slideViewPr>
    <p:cSldViewPr>
      <p:cViewPr varScale="1">
        <p:scale>
          <a:sx n="70" d="100"/>
          <a:sy n="70" d="100"/>
        </p:scale>
        <p:origin x="48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9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11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algn="l" rtl="0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Ensure that the</a:t>
            </a:r>
            <a:r>
              <a:rPr lang="en-US" baseline="0" dirty="0" smtClean="0"/>
              <a:t> audience understands the mission statement before proceeding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algn="l" rtl="0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27A4-F97A-4C4B-8A87-556224F8E8AE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534A1-6402-488B-A652-E469620D7916}" type="slidenum">
              <a:rPr lang="en-US" smtClean="0">
                <a:solidFill>
                  <a:schemeClr val="accent3">
                    <a:shade val="75000"/>
                  </a:schemeClr>
                </a:solidFill>
              </a:rPr>
              <a:pPr/>
              <a:t>‹Nº›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6051512-973F-4780-895E-29B1B65D9F34}" type="datetime1">
              <a:rPr lang="en-US" smtClean="0"/>
              <a:pPr algn="r"/>
              <a:t>10/27/2013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B534A1-6402-488B-A652-E469620D7916}" type="slidenum">
              <a:rPr lang="en-US" sz="1600" smtClean="0">
                <a:solidFill>
                  <a:schemeClr val="accent3">
                    <a:shade val="75000"/>
                  </a:schemeClr>
                </a:solidFill>
              </a:rPr>
              <a:pPr algn="ctr"/>
              <a:t>‹Nº›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6051512-973F-4780-895E-29B1B65D9F34}" type="datetime1">
              <a:rPr lang="en-US" smtClean="0"/>
              <a:pPr algn="r"/>
              <a:t>10/27/2013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B534A1-6402-488B-A652-E469620D7916}" type="slidenum">
              <a:rPr lang="en-US" sz="1600" smtClean="0">
                <a:solidFill>
                  <a:schemeClr val="accent3">
                    <a:shade val="75000"/>
                  </a:schemeClr>
                </a:solidFill>
              </a:rPr>
              <a:pPr algn="ctr"/>
              <a:t>‹Nº›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AA7D-3B69-4E48-962A-320C30A13814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913-DB06-49C7-9A4A-964B4580264F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>
                <a:solidFill>
                  <a:schemeClr val="accent3">
                    <a:shade val="75000"/>
                  </a:schemeClr>
                </a:solidFill>
              </a:rPr>
              <a:pPr/>
              <a:t>‹Nº›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23D-191B-43CC-B9CE-4EEF60B8AB49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E296-5CFD-453B-8B9F-0E7BB479096D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8C80D2A-EA4E-4A37-A9DF-772D0EA46EC5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8DCE-233E-49F9-A534-ED99266BAB70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6245-9154-4282-8727-727393EECB43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E51-67EE-4875-B724-C967C8F85565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>
                <a:solidFill>
                  <a:schemeClr val="accent3">
                    <a:shade val="75000"/>
                  </a:schemeClr>
                </a:solidFill>
              </a:rPr>
              <a:pPr/>
              <a:t>‹Nº›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979D-8BCB-49ED-A6DE-E2CAE8FE00A1}" type="datetime1">
              <a:rPr lang="en-US" smtClean="0"/>
              <a:pPr/>
              <a:t>10/27/2013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0D2A-EA4E-4A37-A9DF-772D0EA46EC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algn="r"/>
            <a:fld id="{A6051512-973F-4780-895E-29B1B65D9F34}" type="datetime1">
              <a:rPr lang="en-US" smtClean="0"/>
              <a:pPr algn="r"/>
              <a:t>10/27/2013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fld id="{EAB534A1-6402-488B-A652-E469620D7916}" type="slidenum">
              <a:rPr lang="en-US" sz="1600" smtClean="0">
                <a:solidFill>
                  <a:schemeClr val="accent3">
                    <a:shade val="75000"/>
                  </a:schemeClr>
                </a:solidFill>
              </a:rPr>
              <a:pPr algn="ctr"/>
              <a:t>‹Nº›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OGC Properties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Equipo de Reubicación</a:t>
            </a:r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Declaración</a:t>
            </a:r>
            <a:r>
              <a:rPr lang="en-US" dirty="0" smtClean="0"/>
              <a:t> de la </a:t>
            </a:r>
            <a:r>
              <a:rPr lang="es-PE" dirty="0" smtClean="0"/>
              <a:t>Misión</a:t>
            </a:r>
            <a:endParaRPr lang="es-PE" dirty="0"/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PE" dirty="0" smtClean="0"/>
          </a:p>
          <a:p>
            <a:pPr lvl="0"/>
            <a:r>
              <a:rPr lang="es-PE" dirty="0" smtClean="0"/>
              <a:t>Continuar proporcionando el mejor servicio.</a:t>
            </a:r>
          </a:p>
          <a:p>
            <a:pPr lvl="0"/>
            <a:endParaRPr lang="es-PE" dirty="0" smtClean="0"/>
          </a:p>
          <a:p>
            <a:pPr lvl="0"/>
            <a:r>
              <a:rPr lang="es-PE" dirty="0" smtClean="0"/>
              <a:t>Ofrecer a los clientes corporativos un servicio excepcional.</a:t>
            </a:r>
          </a:p>
          <a:p>
            <a:pPr lvl="0"/>
            <a:endParaRPr lang="es-PE" dirty="0" smtClean="0"/>
          </a:p>
          <a:p>
            <a:pPr lvl="0"/>
            <a:r>
              <a:rPr lang="es-PE" dirty="0" smtClean="0"/>
              <a:t>Seguir siendo líderes competitivos.</a:t>
            </a:r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1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Ofrecer Servicios de Reubicación</a:t>
            </a:r>
            <a:endParaRPr lang="es-PE" dirty="0"/>
          </a:p>
        </p:txBody>
      </p:sp>
      <p:sp>
        <p:nvSpPr>
          <p:cNvPr id="5123" name="Text Placeholder 5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Orientación al llegar</a:t>
            </a:r>
          </a:p>
          <a:p>
            <a:endParaRPr lang="es-PE" dirty="0" smtClean="0"/>
          </a:p>
          <a:p>
            <a:r>
              <a:rPr lang="es-PE" dirty="0" smtClean="0"/>
              <a:t>Información sobre el área, incluir informes detallados sobre escuelas, impuestos, recreación, y actividades culturales. </a:t>
            </a:r>
          </a:p>
          <a:p>
            <a:endParaRPr lang="es-PE" dirty="0" smtClean="0"/>
          </a:p>
          <a:p>
            <a:r>
              <a:rPr lang="es-PE" dirty="0" smtClean="0"/>
              <a:t>Organizar servicios adicionales, como la matricula de su auto o sobre un seguro.</a:t>
            </a:r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" indent="0"/>
            <a:r>
              <a:rPr lang="es-PE" dirty="0" smtClean="0"/>
              <a:t>Logros en los últimos años</a:t>
            </a:r>
            <a:endParaRPr lang="es-P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Cinco nuevas oficinas regionales.</a:t>
            </a:r>
          </a:p>
          <a:p>
            <a:endParaRPr lang="es-PE" dirty="0" smtClean="0"/>
          </a:p>
          <a:p>
            <a:r>
              <a:rPr lang="es-PE" dirty="0" smtClean="0"/>
              <a:t>Dos nuevos servicios.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5791200" y="3429000"/>
            <a:ext cx="1600200" cy="1447800"/>
          </a:xfrm>
          <a:prstGeom prst="star5">
            <a:avLst/>
          </a:prstGeom>
          <a:solidFill>
            <a:schemeClr val="tx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61</TotalTime>
  <Words>96</Words>
  <Application>Microsoft Office PowerPoint</Application>
  <PresentationFormat>Presentación en pantalla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Perspective</vt:lpstr>
      <vt:lpstr>OGC Properties </vt:lpstr>
      <vt:lpstr>Declaración de la Misión</vt:lpstr>
      <vt:lpstr>Ofrecer Servicios de Reubicación</vt:lpstr>
      <vt:lpstr>Logros en los últimos años</vt:lpstr>
    </vt:vector>
  </TitlesOfParts>
  <Company>Element K India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OGC Properties</dc:title>
  <dc:creator>Handz Valentin</dc:creator>
  <cp:lastModifiedBy>Handz Valentín</cp:lastModifiedBy>
  <cp:revision>21</cp:revision>
  <dcterms:created xsi:type="dcterms:W3CDTF">2010-04-28T01:03:12Z</dcterms:created>
  <dcterms:modified xsi:type="dcterms:W3CDTF">2013-10-27T20:30:50Z</dcterms:modified>
</cp:coreProperties>
</file>