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682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99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0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325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509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303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84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58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60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915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75214-847C-4C5D-8D09-F1EA8AB2A705}" type="datetimeFigureOut">
              <a:rPr lang="es-PE" smtClean="0"/>
              <a:t>9/04/2016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3173-7D7B-4114-BC3E-598929E6B6B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4396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PE" sz="9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Marketing Online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Handz Valentin</a:t>
            </a:r>
          </a:p>
          <a:p>
            <a:r>
              <a:rPr lang="es-PE" dirty="0"/>
              <a:t>Social Media Manager</a:t>
            </a:r>
          </a:p>
        </p:txBody>
      </p:sp>
    </p:spTree>
    <p:extLst>
      <p:ext uri="{BB962C8B-B14F-4D97-AF65-F5344CB8AC3E}">
        <p14:creationId xmlns:p14="http://schemas.microsoft.com/office/powerpoint/2010/main" val="150147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un plan de Marketing</a:t>
            </a:r>
          </a:p>
          <a:p>
            <a:r>
              <a:rPr lang="es-PE" dirty="0"/>
              <a:t>La usabilidad Web</a:t>
            </a:r>
          </a:p>
          <a:p>
            <a:r>
              <a:rPr lang="es-PE" dirty="0"/>
              <a:t>Promoción de un sitio web</a:t>
            </a:r>
          </a:p>
        </p:txBody>
      </p:sp>
    </p:spTree>
    <p:extLst>
      <p:ext uri="{BB962C8B-B14F-4D97-AF65-F5344CB8AC3E}">
        <p14:creationId xmlns:p14="http://schemas.microsoft.com/office/powerpoint/2010/main" val="175992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¿Sabía usted que?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inversión publicitaria online en Latinoamérica llegó al 75%.</a:t>
            </a:r>
          </a:p>
          <a:p>
            <a:r>
              <a:rPr lang="es-PE" dirty="0"/>
              <a:t>La inversión publicitaria online creció en 7% durante los últimos 3 años.</a:t>
            </a:r>
          </a:p>
          <a:p>
            <a:r>
              <a:rPr lang="es-PE" dirty="0"/>
              <a:t>4 de 5 usuarios se documenta primero en Internet antes de comprar.</a:t>
            </a:r>
          </a:p>
        </p:txBody>
      </p:sp>
    </p:spTree>
    <p:extLst>
      <p:ext uri="{BB962C8B-B14F-4D97-AF65-F5344CB8AC3E}">
        <p14:creationId xmlns:p14="http://schemas.microsoft.com/office/powerpoint/2010/main" val="68709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Evolución de la Web 2.0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Web 2.0 (1998) </a:t>
            </a:r>
          </a:p>
          <a:p>
            <a:r>
              <a:rPr lang="es-PE" dirty="0"/>
              <a:t>Web 1.0 (1996)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6929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78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Tema de Office</vt:lpstr>
      <vt:lpstr>Marketing Online</vt:lpstr>
      <vt:lpstr>Agenda</vt:lpstr>
      <vt:lpstr>¿Sabía usted que?</vt:lpstr>
      <vt:lpstr>Evolución de la Web 2.0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Online</dc:title>
  <dc:creator>Handz Valentín</dc:creator>
  <cp:lastModifiedBy>Handz Valentín</cp:lastModifiedBy>
  <cp:revision>6</cp:revision>
  <dcterms:created xsi:type="dcterms:W3CDTF">2013-10-31T19:17:09Z</dcterms:created>
  <dcterms:modified xsi:type="dcterms:W3CDTF">2016-04-09T06:19:59Z</dcterms:modified>
</cp:coreProperties>
</file>