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5DEBCCB-0099-437A-BF62-E08F1650E5E2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s-ES"/>
        </a:p>
      </dgm:t>
    </dgm:pt>
    <dgm:pt modelId="{DD64B374-75F6-4736-ADBD-538618A9B4DF}">
      <dgm:prSet/>
      <dgm:spPr/>
      <dgm:t>
        <a:bodyPr/>
        <a:lstStyle/>
        <a:p>
          <a:pPr rtl="0" eaLnBrk="1" latinLnBrk="0" hangingPunct="1">
            <a:buClrTx/>
            <a:buSzPts val="2800"/>
            <a:buFont typeface="Arial" panose="020B0604020202020204" pitchFamily="34" charset="0"/>
            <a:buChar char="•"/>
          </a:pPr>
          <a:r>
            <a:rPr lang="es-PE"/>
            <a:t>Web 2.0 (1998) </a:t>
          </a:r>
          <a:endParaRPr lang="es-PE"/>
        </a:p>
      </dgm:t>
    </dgm:pt>
    <dgm:pt modelId="{732A57E5-A111-4828-81A4-758B4FBAB66D}" type="parTrans" cxnId="{66113CFB-21DB-41C9-B824-6527E70E190F}">
      <dgm:prSet/>
      <dgm:spPr/>
      <dgm:t>
        <a:bodyPr/>
        <a:lstStyle/>
        <a:p>
          <a:endParaRPr lang="es-ES"/>
        </a:p>
      </dgm:t>
    </dgm:pt>
    <dgm:pt modelId="{2637E74A-7E02-4401-8364-351C76B06CF4}" type="sibTrans" cxnId="{66113CFB-21DB-41C9-B824-6527E70E190F}">
      <dgm:prSet/>
      <dgm:spPr/>
      <dgm:t>
        <a:bodyPr/>
        <a:lstStyle/>
        <a:p>
          <a:endParaRPr lang="es-ES"/>
        </a:p>
      </dgm:t>
    </dgm:pt>
    <dgm:pt modelId="{68567B90-5F75-4352-8183-9CF0ACFEE034}">
      <dgm:prSet/>
      <dgm:spPr/>
      <dgm:t>
        <a:bodyPr/>
        <a:lstStyle/>
        <a:p>
          <a:pPr rtl="0" eaLnBrk="1" latinLnBrk="0" hangingPunct="1"/>
          <a:r>
            <a:rPr lang="es-PE"/>
            <a:t>Web 1.0 (1996)</a:t>
          </a:r>
          <a:endParaRPr lang="es-PE"/>
        </a:p>
      </dgm:t>
    </dgm:pt>
    <dgm:pt modelId="{AB28114A-C2C8-4635-AB6C-101DA5609987}" type="parTrans" cxnId="{83EE28AA-D843-49C1-B0B6-1C95FA8F43EB}">
      <dgm:prSet/>
      <dgm:spPr/>
      <dgm:t>
        <a:bodyPr/>
        <a:lstStyle/>
        <a:p>
          <a:endParaRPr lang="es-ES"/>
        </a:p>
      </dgm:t>
    </dgm:pt>
    <dgm:pt modelId="{BC3F322B-5FED-4CB9-BD95-225CC3AAE50E}" type="sibTrans" cxnId="{83EE28AA-D843-49C1-B0B6-1C95FA8F43EB}">
      <dgm:prSet/>
      <dgm:spPr/>
      <dgm:t>
        <a:bodyPr/>
        <a:lstStyle/>
        <a:p>
          <a:endParaRPr lang="es-ES"/>
        </a:p>
      </dgm:t>
    </dgm:pt>
    <dgm:pt modelId="{054E75E5-764B-482B-B327-803ADCB84C64}" type="pres">
      <dgm:prSet presAssocID="{05DEBCCB-0099-437A-BF62-E08F1650E5E2}" presName="cycle" presStyleCnt="0">
        <dgm:presLayoutVars>
          <dgm:dir/>
          <dgm:resizeHandles val="exact"/>
        </dgm:presLayoutVars>
      </dgm:prSet>
      <dgm:spPr/>
    </dgm:pt>
    <dgm:pt modelId="{038F2DCE-2D88-47B7-8E58-2F13BE884B07}" type="pres">
      <dgm:prSet presAssocID="{DD64B374-75F6-4736-ADBD-538618A9B4DF}" presName="node" presStyleLbl="node1" presStyleIdx="0" presStyleCnt="2">
        <dgm:presLayoutVars>
          <dgm:bulletEnabled val="1"/>
        </dgm:presLayoutVars>
      </dgm:prSet>
      <dgm:spPr/>
    </dgm:pt>
    <dgm:pt modelId="{84A4121B-7621-4BA9-9BDE-A6783D9243A5}" type="pres">
      <dgm:prSet presAssocID="{2637E74A-7E02-4401-8364-351C76B06CF4}" presName="sibTrans" presStyleLbl="sibTrans2D1" presStyleIdx="0" presStyleCnt="2"/>
      <dgm:spPr/>
    </dgm:pt>
    <dgm:pt modelId="{19E16006-2AE0-4C9F-A660-74255FE0253C}" type="pres">
      <dgm:prSet presAssocID="{2637E74A-7E02-4401-8364-351C76B06CF4}" presName="connectorText" presStyleLbl="sibTrans2D1" presStyleIdx="0" presStyleCnt="2"/>
      <dgm:spPr/>
    </dgm:pt>
    <dgm:pt modelId="{F7B3414C-922C-4888-8ACD-79A3468F19D5}" type="pres">
      <dgm:prSet presAssocID="{68567B90-5F75-4352-8183-9CF0ACFEE034}" presName="node" presStyleLbl="node1" presStyleIdx="1" presStyleCnt="2">
        <dgm:presLayoutVars>
          <dgm:bulletEnabled val="1"/>
        </dgm:presLayoutVars>
      </dgm:prSet>
      <dgm:spPr/>
    </dgm:pt>
    <dgm:pt modelId="{82E54E93-9777-41CC-8AA7-95338A0C9180}" type="pres">
      <dgm:prSet presAssocID="{BC3F322B-5FED-4CB9-BD95-225CC3AAE50E}" presName="sibTrans" presStyleLbl="sibTrans2D1" presStyleIdx="1" presStyleCnt="2"/>
      <dgm:spPr/>
    </dgm:pt>
    <dgm:pt modelId="{9019E33F-54AE-4FA6-B5CE-8EAF88F45945}" type="pres">
      <dgm:prSet presAssocID="{BC3F322B-5FED-4CB9-BD95-225CC3AAE50E}" presName="connectorText" presStyleLbl="sibTrans2D1" presStyleIdx="1" presStyleCnt="2"/>
      <dgm:spPr/>
    </dgm:pt>
  </dgm:ptLst>
  <dgm:cxnLst>
    <dgm:cxn modelId="{11CF37BC-7EC6-4C15-8308-196B7E2EF946}" type="presOf" srcId="{BC3F322B-5FED-4CB9-BD95-225CC3AAE50E}" destId="{82E54E93-9777-41CC-8AA7-95338A0C9180}" srcOrd="0" destOrd="0" presId="urn:microsoft.com/office/officeart/2005/8/layout/cycle2"/>
    <dgm:cxn modelId="{3EC71D90-4C00-4F19-940D-31B67BFA4011}" type="presOf" srcId="{05DEBCCB-0099-437A-BF62-E08F1650E5E2}" destId="{054E75E5-764B-482B-B327-803ADCB84C64}" srcOrd="0" destOrd="0" presId="urn:microsoft.com/office/officeart/2005/8/layout/cycle2"/>
    <dgm:cxn modelId="{66113CFB-21DB-41C9-B824-6527E70E190F}" srcId="{05DEBCCB-0099-437A-BF62-E08F1650E5E2}" destId="{DD64B374-75F6-4736-ADBD-538618A9B4DF}" srcOrd="0" destOrd="0" parTransId="{732A57E5-A111-4828-81A4-758B4FBAB66D}" sibTransId="{2637E74A-7E02-4401-8364-351C76B06CF4}"/>
    <dgm:cxn modelId="{83EE28AA-D843-49C1-B0B6-1C95FA8F43EB}" srcId="{05DEBCCB-0099-437A-BF62-E08F1650E5E2}" destId="{68567B90-5F75-4352-8183-9CF0ACFEE034}" srcOrd="1" destOrd="0" parTransId="{AB28114A-C2C8-4635-AB6C-101DA5609987}" sibTransId="{BC3F322B-5FED-4CB9-BD95-225CC3AAE50E}"/>
    <dgm:cxn modelId="{CBD6FA22-BE24-4A9E-819E-4E3AE3EB945B}" type="presOf" srcId="{68567B90-5F75-4352-8183-9CF0ACFEE034}" destId="{F7B3414C-922C-4888-8ACD-79A3468F19D5}" srcOrd="0" destOrd="0" presId="urn:microsoft.com/office/officeart/2005/8/layout/cycle2"/>
    <dgm:cxn modelId="{75E43E58-E06D-4A10-82E2-EAC04CFB957B}" type="presOf" srcId="{DD64B374-75F6-4736-ADBD-538618A9B4DF}" destId="{038F2DCE-2D88-47B7-8E58-2F13BE884B07}" srcOrd="0" destOrd="0" presId="urn:microsoft.com/office/officeart/2005/8/layout/cycle2"/>
    <dgm:cxn modelId="{6A67D2CE-E85B-42D1-9FCB-C39DF2AC67E7}" type="presOf" srcId="{BC3F322B-5FED-4CB9-BD95-225CC3AAE50E}" destId="{9019E33F-54AE-4FA6-B5CE-8EAF88F45945}" srcOrd="1" destOrd="0" presId="urn:microsoft.com/office/officeart/2005/8/layout/cycle2"/>
    <dgm:cxn modelId="{42A26AAC-4CAD-4152-B6F7-FEC13127E5F6}" type="presOf" srcId="{2637E74A-7E02-4401-8364-351C76B06CF4}" destId="{19E16006-2AE0-4C9F-A660-74255FE0253C}" srcOrd="1" destOrd="0" presId="urn:microsoft.com/office/officeart/2005/8/layout/cycle2"/>
    <dgm:cxn modelId="{EA191C16-619F-4987-B1FD-EA12C80DE34E}" type="presOf" srcId="{2637E74A-7E02-4401-8364-351C76B06CF4}" destId="{84A4121B-7621-4BA9-9BDE-A6783D9243A5}" srcOrd="0" destOrd="0" presId="urn:microsoft.com/office/officeart/2005/8/layout/cycle2"/>
    <dgm:cxn modelId="{0E852AC9-E415-4143-89F8-357933ACF211}" type="presParOf" srcId="{054E75E5-764B-482B-B327-803ADCB84C64}" destId="{038F2DCE-2D88-47B7-8E58-2F13BE884B07}" srcOrd="0" destOrd="0" presId="urn:microsoft.com/office/officeart/2005/8/layout/cycle2"/>
    <dgm:cxn modelId="{BB97D3C8-63C6-4378-89BF-973F28B0282C}" type="presParOf" srcId="{054E75E5-764B-482B-B327-803ADCB84C64}" destId="{84A4121B-7621-4BA9-9BDE-A6783D9243A5}" srcOrd="1" destOrd="0" presId="urn:microsoft.com/office/officeart/2005/8/layout/cycle2"/>
    <dgm:cxn modelId="{E4332484-0209-4CFD-B614-33222369CE5F}" type="presParOf" srcId="{84A4121B-7621-4BA9-9BDE-A6783D9243A5}" destId="{19E16006-2AE0-4C9F-A660-74255FE0253C}" srcOrd="0" destOrd="0" presId="urn:microsoft.com/office/officeart/2005/8/layout/cycle2"/>
    <dgm:cxn modelId="{A90AA5CE-7231-42B4-9639-D06FFCDB5318}" type="presParOf" srcId="{054E75E5-764B-482B-B327-803ADCB84C64}" destId="{F7B3414C-922C-4888-8ACD-79A3468F19D5}" srcOrd="2" destOrd="0" presId="urn:microsoft.com/office/officeart/2005/8/layout/cycle2"/>
    <dgm:cxn modelId="{B334D233-D8A0-4B8A-BDCD-98E67A37383C}" type="presParOf" srcId="{054E75E5-764B-482B-B327-803ADCB84C64}" destId="{82E54E93-9777-41CC-8AA7-95338A0C9180}" srcOrd="3" destOrd="0" presId="urn:microsoft.com/office/officeart/2005/8/layout/cycle2"/>
    <dgm:cxn modelId="{2B6DD24C-1D77-4D26-9BFC-11BAD14DABCA}" type="presParOf" srcId="{82E54E93-9777-41CC-8AA7-95338A0C9180}" destId="{9019E33F-54AE-4FA6-B5CE-8EAF88F45945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8F2DCE-2D88-47B7-8E58-2F13BE884B07}">
      <dsp:nvSpPr>
        <dsp:cNvPr id="0" name=""/>
        <dsp:cNvSpPr/>
      </dsp:nvSpPr>
      <dsp:spPr>
        <a:xfrm>
          <a:off x="1243" y="75629"/>
          <a:ext cx="4200078" cy="420007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Pts val="2800"/>
            <a:buFont typeface="Arial" panose="020B0604020202020204" pitchFamily="34" charset="0"/>
            <a:buNone/>
          </a:pPr>
          <a:r>
            <a:rPr lang="es-PE" sz="6500" kern="1200"/>
            <a:t>Web 2.0 (1998) </a:t>
          </a:r>
          <a:endParaRPr lang="es-PE" sz="6500" kern="1200"/>
        </a:p>
      </dsp:txBody>
      <dsp:txXfrm>
        <a:off x="616330" y="690716"/>
        <a:ext cx="2969904" cy="2969904"/>
      </dsp:txXfrm>
    </dsp:sp>
    <dsp:sp modelId="{84A4121B-7621-4BA9-9BDE-A6783D9243A5}">
      <dsp:nvSpPr>
        <dsp:cNvPr id="0" name=""/>
        <dsp:cNvSpPr/>
      </dsp:nvSpPr>
      <dsp:spPr>
        <a:xfrm>
          <a:off x="3874180" y="-518009"/>
          <a:ext cx="2618993" cy="1417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500" kern="1200"/>
        </a:p>
      </dsp:txBody>
      <dsp:txXfrm>
        <a:off x="3874180" y="-234504"/>
        <a:ext cx="2193735" cy="850516"/>
      </dsp:txXfrm>
    </dsp:sp>
    <dsp:sp modelId="{F7B3414C-922C-4888-8ACD-79A3468F19D5}">
      <dsp:nvSpPr>
        <dsp:cNvPr id="0" name=""/>
        <dsp:cNvSpPr/>
      </dsp:nvSpPr>
      <dsp:spPr>
        <a:xfrm>
          <a:off x="6314277" y="75629"/>
          <a:ext cx="4200078" cy="420007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6500" kern="1200"/>
            <a:t>Web 1.0 (1996)</a:t>
          </a:r>
          <a:endParaRPr lang="es-PE" sz="6500" kern="1200"/>
        </a:p>
      </dsp:txBody>
      <dsp:txXfrm>
        <a:off x="6929364" y="690716"/>
        <a:ext cx="2969904" cy="2969904"/>
      </dsp:txXfrm>
    </dsp:sp>
    <dsp:sp modelId="{82E54E93-9777-41CC-8AA7-95338A0C9180}">
      <dsp:nvSpPr>
        <dsp:cNvPr id="0" name=""/>
        <dsp:cNvSpPr/>
      </dsp:nvSpPr>
      <dsp:spPr>
        <a:xfrm rot="10800000">
          <a:off x="4022425" y="3451820"/>
          <a:ext cx="2618993" cy="1417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500" kern="1200"/>
        </a:p>
      </dsp:txBody>
      <dsp:txXfrm rot="10800000">
        <a:off x="4447683" y="3735325"/>
        <a:ext cx="2193735" cy="8505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75214-847C-4C5D-8D09-F1EA8AB2A705}" type="datetimeFigureOut">
              <a:rPr lang="es-PE" smtClean="0"/>
              <a:t>9/04/2016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D3173-7D7B-4114-BC3E-598929E6B6B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56826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75214-847C-4C5D-8D09-F1EA8AB2A705}" type="datetimeFigureOut">
              <a:rPr lang="es-PE" smtClean="0"/>
              <a:t>9/04/2016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D3173-7D7B-4114-BC3E-598929E6B6B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49981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75214-847C-4C5D-8D09-F1EA8AB2A705}" type="datetimeFigureOut">
              <a:rPr lang="es-PE" smtClean="0"/>
              <a:t>9/04/2016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D3173-7D7B-4114-BC3E-598929E6B6B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601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75214-847C-4C5D-8D09-F1EA8AB2A705}" type="datetimeFigureOut">
              <a:rPr lang="es-PE" smtClean="0"/>
              <a:t>9/04/2016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D3173-7D7B-4114-BC3E-598929E6B6B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53252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75214-847C-4C5D-8D09-F1EA8AB2A705}" type="datetimeFigureOut">
              <a:rPr lang="es-PE" smtClean="0"/>
              <a:t>9/04/2016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D3173-7D7B-4114-BC3E-598929E6B6B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65097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75214-847C-4C5D-8D09-F1EA8AB2A705}" type="datetimeFigureOut">
              <a:rPr lang="es-PE" smtClean="0"/>
              <a:t>9/04/2016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D3173-7D7B-4114-BC3E-598929E6B6B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23032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75214-847C-4C5D-8D09-F1EA8AB2A705}" type="datetimeFigureOut">
              <a:rPr lang="es-PE" smtClean="0"/>
              <a:t>9/04/2016</a:t>
            </a:fld>
            <a:endParaRPr lang="es-P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D3173-7D7B-4114-BC3E-598929E6B6B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30842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75214-847C-4C5D-8D09-F1EA8AB2A705}" type="datetimeFigureOut">
              <a:rPr lang="es-PE" smtClean="0"/>
              <a:t>9/04/2016</a:t>
            </a:fld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D3173-7D7B-4114-BC3E-598929E6B6B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44531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75214-847C-4C5D-8D09-F1EA8AB2A705}" type="datetimeFigureOut">
              <a:rPr lang="es-PE" smtClean="0"/>
              <a:t>9/04/2016</a:t>
            </a:fld>
            <a:endParaRPr lang="es-P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D3173-7D7B-4114-BC3E-598929E6B6B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7580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75214-847C-4C5D-8D09-F1EA8AB2A705}" type="datetimeFigureOut">
              <a:rPr lang="es-PE" smtClean="0"/>
              <a:t>9/04/2016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D3173-7D7B-4114-BC3E-598929E6B6B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57609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75214-847C-4C5D-8D09-F1EA8AB2A705}" type="datetimeFigureOut">
              <a:rPr lang="es-PE" smtClean="0"/>
              <a:t>9/04/2016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D3173-7D7B-4114-BC3E-598929E6B6B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39152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175214-847C-4C5D-8D09-F1EA8AB2A705}" type="datetimeFigureOut">
              <a:rPr lang="es-PE" smtClean="0"/>
              <a:t>9/04/2016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D3173-7D7B-4114-BC3E-598929E6B6B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84396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s-PE" sz="9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Marketing Online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5854907"/>
            <a:ext cx="9144000" cy="468000"/>
          </a:xfrm>
        </p:spPr>
        <p:txBody>
          <a:bodyPr>
            <a:normAutofit/>
          </a:bodyPr>
          <a:lstStyle/>
          <a:p>
            <a:r>
              <a:rPr lang="es-PE" sz="1600" dirty="0">
                <a:latin typeface="Lucida Bright" panose="02040602050505020304" pitchFamily="18" charset="0"/>
              </a:rPr>
              <a:t>Creado por </a:t>
            </a:r>
            <a:r>
              <a:rPr lang="es-PE" sz="1600" dirty="0">
                <a:solidFill>
                  <a:schemeClr val="accent2">
                    <a:lumMod val="75000"/>
                  </a:schemeClr>
                </a:solidFill>
                <a:latin typeface="Lucida Bright" panose="02040602050505020304" pitchFamily="18" charset="0"/>
              </a:rPr>
              <a:t>Handz Valentin</a:t>
            </a:r>
            <a:r>
              <a:rPr lang="es-PE" sz="1600" dirty="0">
                <a:latin typeface="Lucida Bright" panose="02040602050505020304" pitchFamily="18" charset="0"/>
              </a:rPr>
              <a:t>, especialista en </a:t>
            </a:r>
            <a:r>
              <a:rPr lang="es-PE" sz="1600" dirty="0">
                <a:solidFill>
                  <a:schemeClr val="accent2">
                    <a:lumMod val="75000"/>
                  </a:schemeClr>
                </a:solidFill>
                <a:latin typeface="Lucida Bright" panose="02040602050505020304" pitchFamily="18" charset="0"/>
              </a:rPr>
              <a:t>Social Media Manager</a:t>
            </a:r>
          </a:p>
        </p:txBody>
      </p:sp>
    </p:spTree>
    <p:extLst>
      <p:ext uri="{BB962C8B-B14F-4D97-AF65-F5344CB8AC3E}">
        <p14:creationId xmlns:p14="http://schemas.microsoft.com/office/powerpoint/2010/main" val="1501473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sz="9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Agenda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PE" sz="2400" dirty="0">
                <a:latin typeface="Lucida Bright" panose="02040602050505020304" pitchFamily="18" charset="0"/>
              </a:rPr>
              <a:t>Usando un plan de Marketing</a:t>
            </a:r>
          </a:p>
          <a:p>
            <a:r>
              <a:rPr lang="es-PE" sz="2400" dirty="0">
                <a:latin typeface="Lucida Bright" panose="02040602050505020304" pitchFamily="18" charset="0"/>
              </a:rPr>
              <a:t>La usabilidad Web</a:t>
            </a:r>
          </a:p>
          <a:p>
            <a:r>
              <a:rPr lang="es-PE" sz="2400" dirty="0">
                <a:latin typeface="Lucida Bright" panose="02040602050505020304" pitchFamily="18" charset="0"/>
              </a:rPr>
              <a:t>Promoción de un sitio web</a:t>
            </a:r>
          </a:p>
        </p:txBody>
      </p:sp>
    </p:spTree>
    <p:extLst>
      <p:ext uri="{BB962C8B-B14F-4D97-AF65-F5344CB8AC3E}">
        <p14:creationId xmlns:p14="http://schemas.microsoft.com/office/powerpoint/2010/main" val="1759920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22443" y="1624081"/>
            <a:ext cx="7669696" cy="3199710"/>
          </a:xfrm>
        </p:spPr>
        <p:txBody>
          <a:bodyPr>
            <a:normAutofit/>
          </a:bodyPr>
          <a:lstStyle/>
          <a:p>
            <a:pPr algn="ctr"/>
            <a:r>
              <a:rPr lang="es-MX" sz="8000" b="1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Plan de Marketing</a:t>
            </a:r>
            <a:endParaRPr lang="es-PE" sz="8000" b="1" dirty="0"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5479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¿Sabía usted que?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La inversión publicitaria online en Latinoamérica llegó al 75%.</a:t>
            </a:r>
          </a:p>
          <a:p>
            <a:r>
              <a:rPr lang="es-PE" dirty="0"/>
              <a:t>La inversión publicitaria online creció en 7% durante los últimos 3 años.</a:t>
            </a:r>
          </a:p>
          <a:p>
            <a:r>
              <a:rPr lang="es-PE" dirty="0"/>
              <a:t>4 de 5 usuarios se documenta primero en Internet antes de comprar.</a:t>
            </a:r>
          </a:p>
        </p:txBody>
      </p:sp>
    </p:spTree>
    <p:extLst>
      <p:ext uri="{BB962C8B-B14F-4D97-AF65-F5344CB8AC3E}">
        <p14:creationId xmlns:p14="http://schemas.microsoft.com/office/powerpoint/2010/main" val="687090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Evolución de la Web 2.0</a:t>
            </a:r>
          </a:p>
        </p:txBody>
      </p:sp>
      <p:graphicFrame>
        <p:nvGraphicFramePr>
          <p:cNvPr id="5" name="Marcador de conteni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088107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6929354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86</Words>
  <Application>Microsoft Office PowerPoint</Application>
  <PresentationFormat>Panorámica</PresentationFormat>
  <Paragraphs>14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Lucida Bright</vt:lpstr>
      <vt:lpstr>Verdana</vt:lpstr>
      <vt:lpstr>Tema de Office</vt:lpstr>
      <vt:lpstr>Marketing Online</vt:lpstr>
      <vt:lpstr>Agenda</vt:lpstr>
      <vt:lpstr>Plan de Marketing</vt:lpstr>
      <vt:lpstr>¿Sabía usted que?</vt:lpstr>
      <vt:lpstr>Evolución de la Web 2.0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Marketing Online</dc:title>
  <dc:creator>Handz Valentín</dc:creator>
  <cp:lastModifiedBy>Handz Valentín</cp:lastModifiedBy>
  <cp:revision>8</cp:revision>
  <dcterms:created xsi:type="dcterms:W3CDTF">2013-10-31T19:17:09Z</dcterms:created>
  <dcterms:modified xsi:type="dcterms:W3CDTF">2016-04-09T07:03:06Z</dcterms:modified>
</cp:coreProperties>
</file>